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60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FC4DE-4F4B-4C09-8D1C-A27CF4441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A4A1A-5D6B-4128-84E2-42A1689C3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3F14F-E1AE-44CB-A8B7-FA3ACB8CF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78D2-30B6-4EAC-B820-C55E5A827F6F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B5B5A-C741-47CA-828E-02D5C0D34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BF08A-5AB3-486F-A402-7242C11F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4551B-99D2-440F-A7A7-A2456ED57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0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7AD0E-979A-45F7-AD5C-E50B4875F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4D45E2-EBC2-46F5-8C0E-30C588254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259BC-4B58-4D46-9A27-F83E850E3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78D2-30B6-4EAC-B820-C55E5A827F6F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27BC1-E24F-466E-9072-B8FE60700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F7E86-4D78-4C7F-A9BF-5759EFD4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4551B-99D2-440F-A7A7-A2456ED57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7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680770-33E0-4ABC-9713-4E2F22640D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A44B66-A622-4E70-A39C-66A08281A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14F3B-5B85-4CF4-A972-8309C8373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78D2-30B6-4EAC-B820-C55E5A827F6F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A7304-640D-4742-B539-3151FC7C2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5047A-6534-4B1B-9997-BCA740883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4551B-99D2-440F-A7A7-A2456ED57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56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22EC-83DF-4DB9-A130-F6539B8FD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E1EBE-BC79-48BB-A3BF-3E9217AD8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FBE5F-8E93-4A3C-BD00-17048EBD1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78D2-30B6-4EAC-B820-C55E5A827F6F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D0229-9F95-41A3-B285-CC770A82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E1762-87F5-49FB-AA94-26F8C9C02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4551B-99D2-440F-A7A7-A2456ED57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50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0179D-4E5C-4641-8F53-5ADB7E9D6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09FDD-55D4-4DA8-8DEC-F0BD9680B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BBD5E-20C1-446C-B67F-6A25602D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78D2-30B6-4EAC-B820-C55E5A827F6F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C8DDE-1C62-4135-853E-08B15330C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77590-9E62-440E-B2C8-36D437F7C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4551B-99D2-440F-A7A7-A2456ED57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13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5A9EB-BF44-4DCF-8FFF-BBABBC992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179FB-D59B-4E90-A0A9-DDBA666738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7514AE-BD8C-4453-A763-A50B30A99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D16D8-6330-4E62-9B03-2D9D19647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78D2-30B6-4EAC-B820-C55E5A827F6F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8D354-F353-419F-842E-69313E63F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865B1A-F7A2-4D6C-B938-C9FD9F99E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4551B-99D2-440F-A7A7-A2456ED57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5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91A99-CE29-41FB-BDB1-5E068AE3C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86891-257B-468B-B86D-8C3001261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2FE836-EDF7-43A4-B1FF-0201B0E0A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BC1CE6-0A50-4629-9D73-8D1C90D74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A31A9E-C6E5-4780-A2E2-AA28267D8E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1B19B4-1C26-44D7-95EF-B5C045C9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78D2-30B6-4EAC-B820-C55E5A827F6F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9E96B8-7336-45DE-B4C2-853AC9F6A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32638B-ACEC-44FD-9E7E-70ACFA6CB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4551B-99D2-440F-A7A7-A2456ED57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3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5CDFA-7843-4902-8EAF-5AE302880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433FE0-DC51-4F68-AAD6-107C798CE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78D2-30B6-4EAC-B820-C55E5A827F6F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6E82F7-5371-4ECF-B9C4-446DFC14B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DAADEE-87A3-49D2-A10D-7F5E5B5E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4551B-99D2-440F-A7A7-A2456ED57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16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AC95F7-9463-4AF7-8DD4-9D849922D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78D2-30B6-4EAC-B820-C55E5A827F6F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D566D9-964C-4D9C-81E8-7FF6E1C8A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EA382-729F-474B-9F7A-66156F72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4551B-99D2-440F-A7A7-A2456ED57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39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202FE-891F-4665-A2F1-65C1C5F05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99DB0-B702-48F9-890C-852DA5D38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32C1A-7A92-414E-ADC5-F6BE953A7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D6966-407C-49B8-BE54-D0CB942E8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78D2-30B6-4EAC-B820-C55E5A827F6F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602F4-184A-4E1F-A150-D9538F1DD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CEDF3-5599-4F9F-ADCD-465F91591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4551B-99D2-440F-A7A7-A2456ED57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9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1AA81-2838-4AAB-BA4D-0905CF0E2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7B1C3F-78F1-4EC8-AF8C-1B55CA0B4C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3BAD9-20D6-40CC-9779-7AA92F0AA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26D93-063B-442C-B108-4A79D7F13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78D2-30B6-4EAC-B820-C55E5A827F6F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F6B95-3626-4B4E-9492-C5948D0FC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90D65-E206-48A2-9E8C-FF5A660F2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4551B-99D2-440F-A7A7-A2456ED57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20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E03532-7FF5-4271-8089-F9F07F91F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56CD9-C1AF-47D1-B7E6-2546E1CA8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98DBA-14B4-4346-96F1-950725353B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A78D2-30B6-4EAC-B820-C55E5A827F6F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66CEA-47FC-4E76-A3B5-5FBC2C3E85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2DE8D-98D1-47DE-B979-5DEFDFA6B2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4551B-99D2-440F-A7A7-A2456ED57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99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A8D8695-1B8D-46BF-A626-E1FE0870B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496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00B73665-9B0C-4579-82E9-8F333EBCA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785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581A169D-F5F3-4342-8E94-1CF827331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449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CFD69161-4671-483A-93F9-0A7355A3A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229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0BD0633F-BF5E-4D3D-A884-4F76FB186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0713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CBE3FAF0-683B-4607-AB0B-DF5DA157B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054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386450F-497F-42A8-AE39-C78706E86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074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2820868-1712-4D8C-A693-02EEE15CB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863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D218F107-C29D-4284-A047-4172741B2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091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66AE9D67-3323-469A-857F-A3485C508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785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8E821112-AA3C-41D6-916F-BAC64627F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169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F2BD396B-5953-407B-947C-B31A94E3C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668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056718EE-749B-4975-A5FA-6A2D61C4E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610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2B42DF23-4544-484E-BD7F-084BAB7A2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658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</dc:creator>
  <cp:lastModifiedBy>KH</cp:lastModifiedBy>
  <cp:revision>1</cp:revision>
  <dcterms:created xsi:type="dcterms:W3CDTF">2021-03-18T22:12:28Z</dcterms:created>
  <dcterms:modified xsi:type="dcterms:W3CDTF">2021-03-18T22:18:04Z</dcterms:modified>
</cp:coreProperties>
</file>