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D8A2-5F24-4D89-8C0E-D4DCE2F76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19A47-CB98-4C30-BB03-B08CDC00D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708B-DA57-406F-9592-10DFAFCF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3DBC1-4111-443E-BF8E-E558915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DCDE-42B2-4BFB-AC4F-B8A5750A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CDA7-889C-405B-A1B1-AEAC0869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C35CC-EC7E-4B81-AD77-12510E65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D0DD-65AE-4882-A14C-8C403EB1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36FE-B7BB-4E93-8AB4-11F71C6E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F18BC-2441-4995-8BE8-9294BAB2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EC3DB-DD77-4C6A-A957-F412DB499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06A5E-C441-4E5A-A929-88E0A490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FB5E-FA05-4E00-BAE3-6EBD7BEA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6562-0A81-4204-ADC4-3A848E2C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3877-9DC4-40EC-ABD8-4591AD1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D65B-1273-43F4-94FF-4F1AB63F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E2D0-C266-4434-AB12-C8674B3D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1320-B1C4-40A3-9003-210FE960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7C19-22F1-4A6B-863B-D2DF0846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8649-FB52-4121-99CB-956AB05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4AF2-64A2-478B-9616-ADACC444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741A-4B4A-442B-9EA2-01061F03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A5BE-3552-4EBF-9665-F55AA782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4CA8-8067-406C-BC47-49BC480B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7DD7-CCB4-4AA9-B727-5C3215AB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4CE5-7BC5-472E-B5A6-50AB54E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DBDA-789B-4198-83A8-5EEBFC94E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86B99-6CFB-4196-9B75-E1FD0AFA4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36F6-AE85-45D2-BCC1-555F14C8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8BD26-2C7A-4D16-8248-A5265F18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3742-3E4A-4C04-BCC4-69EEEB6F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51B-B6D9-480B-8CE6-94E4F599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9CC8-7605-422C-AA70-0AF2A02C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1F99E-6ADF-4EA3-AAE3-249B9D9F2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C26D0-419B-44D5-9225-43246CBD0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B71FE-2BAA-4D79-ADA2-5AA7B6BA3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4639F-0BB4-4AE7-9CB2-5E9E8A79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E3EEB-AB8C-4969-AD1C-C9391DEF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ED89E-31F5-4D05-A041-A0D865F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5C46-79A3-4067-96BC-3130BB6E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5B9D7-4B51-4CFA-8A2D-886E8BC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EE95-58A7-4C90-819D-C16EC3C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974F3-BEB5-4019-888F-98F97C01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F66C9-8F38-4565-BB95-34B58F09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454F1-F2F7-497F-88FA-50840BAF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BADA8-A3B4-4AD5-AD09-362856EA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4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CF13-B062-4B0F-B921-6398FFDC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20FB-98E2-4AB9-9984-92CF2FEE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2727A-7D80-43AD-8FA5-4648BCB9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4942-F0B2-4881-B533-F4632A0D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265E-301D-4E41-98F8-E1EE1B5A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694A7-C986-4EDD-A70A-20AA8DC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AD97-F325-47AE-8562-20FD232B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A49BF-6D82-40B8-BA66-B76809FD6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A8EB0-D1A0-460E-8D02-916407934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11E8C-27A8-474F-BBFF-7C14958B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18A8-9D3F-469A-940C-28C44C68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1298-E331-4766-9D60-1CE4368E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8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A99B3-5118-48C2-977F-9301A4E6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0148-1309-4280-A0DF-30C096AA4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34C3-946B-4DBF-9B87-36CEBB0E4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83EE-98A9-4811-A093-2A20287E8956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32C7-9816-4062-BFF7-14377EFB9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1525-141D-43AE-9249-C861164B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7ECB-ABF3-4D5B-B1C5-04030436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BB382A5-54BA-4B65-B526-20493CC09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0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864EC987-B4FD-4876-B170-1699B1C5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1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3305B92A-5CDA-48E7-9EF1-FDC5ECA2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75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DD7660E2-C6C5-4C43-A623-8A7B555E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6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82DAD64-0C5C-462D-BAA7-7F62D7D2A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4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CCF3F9C-C4D3-4B72-BF6E-8CD7D8C7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50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F04B5F3-512B-41D0-8234-E365C4B90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26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0B9ACF1-7677-460D-BFB2-C7BB2603C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4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130D6B5-D3B6-440F-9297-8FFF75C8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D818430-7850-4820-8477-F3BBE128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61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B7A16D3-4264-473A-9A48-71BAEB78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5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54AF42D-ADCB-4863-AE44-9D395A803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7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0EBDB20-7BDC-42CD-B7E5-30927432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4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89ECA57-06A3-475B-89C2-CD56DA3DF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17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2021-03-04T21:52:36Z</dcterms:created>
  <dcterms:modified xsi:type="dcterms:W3CDTF">2021-03-04T21:57:09Z</dcterms:modified>
</cp:coreProperties>
</file>