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8481-47FA-43EB-A580-6A76B3A29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E21B9-7E94-4ABC-AB6C-0C2E68B6E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FA7A9-BC4E-4809-AE1C-5DF7DD95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2F1-59C1-447B-846E-57BC59DBAC1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08774-BA5F-4F43-86CF-B7B763F5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ED5B9-EAC3-48F0-94AA-92C640A2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838-2FD4-4D63-82B7-4BD2595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E3B4-D086-4A0E-8AF3-D257CD6F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F6C1D-14AE-4146-BD6D-26A5B1C8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8839-2725-4B33-B5A4-CD4A1D03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2F1-59C1-447B-846E-57BC59DBAC1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E738-8408-431A-AC09-47670BED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10626-F724-4F68-ACCF-A63F031A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838-2FD4-4D63-82B7-4BD2595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172F0-61C4-4BAF-8C71-40F292172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AEEBD-B236-41B0-AFD0-021DF4408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332E-F190-4BCA-A1C2-561FE583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2F1-59C1-447B-846E-57BC59DBAC1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0B525-24E5-43C0-8DAD-0A87CF63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EADF4-8A0F-49F4-90F0-7E5E0F97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838-2FD4-4D63-82B7-4BD2595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4B02-E03C-43B6-8875-465F256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E72E-4C5E-4091-BF4B-41CD122D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5984-6A4E-44B0-BF77-CAF9FAD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2F1-59C1-447B-846E-57BC59DBAC1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218C3-4951-427D-8BC6-379C1BAC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93DE-E1A0-42CE-B388-C23E5BF6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838-2FD4-4D63-82B7-4BD2595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8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78AE-D6DB-4709-B5BC-F6AF5EEC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9A1C0-E89A-4C2D-9FB3-E8B644D9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DA51B-CF18-48C3-98E0-05C287CD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2F1-59C1-447B-846E-57BC59DBAC1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5514-6BD4-4C20-9849-8B03E4ED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9F52-7F1A-4703-85AF-ADFE6ABE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838-2FD4-4D63-82B7-4BD2595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72D4-F3F0-4E09-AF5B-EA229C43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0C66-5624-4D25-A92D-E59CBB5A3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66DB9-0309-4330-B685-6B98E3EDE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7394A-3107-4C19-AE5D-AC02FC1B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2F1-59C1-447B-846E-57BC59DBAC1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9835-EF8A-4D6A-AB06-DCDB68C5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9EE34-53CB-4273-A5E5-A83182AF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838-2FD4-4D63-82B7-4BD2595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4F13-36CF-410D-9E09-8879C842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1E3D8-5F20-4754-8419-5491D956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95F96-C16E-471A-8D3F-8CE07C251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BCFFE-2EE5-4154-9FD4-6C18E3004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905DD-2735-458E-97F9-83CF917E7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F5EDA-9ABF-4BE3-8689-F798D39C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2F1-59C1-447B-846E-57BC59DBAC1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D4935-7F06-4434-AE51-1BAB722A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53489-C7FD-4E2D-86D7-82F6D40A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838-2FD4-4D63-82B7-4BD2595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1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7DDE-8FD5-44A1-873E-58AB773B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9C1E1-CDE5-4AC8-9C4A-0F864F4A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2F1-59C1-447B-846E-57BC59DBAC1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3E5BE-547D-4F3E-9D2E-72A4035D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A8E59-6FED-446F-BE3D-68832F64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838-2FD4-4D63-82B7-4BD2595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4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AEC47-D26C-4319-80D1-1D9615F2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2F1-59C1-447B-846E-57BC59DBAC1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CC5A3-405D-4F1C-848C-81411478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F9FF0-1E46-4669-9354-C768B1F1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838-2FD4-4D63-82B7-4BD2595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0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96F9-AD16-4BF3-A193-21D3793C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3B55-5D2E-43A3-A164-5259EE05D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F6F38-CCFD-4118-A1C6-E3713C6D6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5626D-48CE-4EC7-8607-83CE05C7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2F1-59C1-447B-846E-57BC59DBAC1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B0DC-4108-44B2-BBD1-27DC9CCB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78C00-137F-4591-9DAA-38F95670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838-2FD4-4D63-82B7-4BD2595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3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7E9E-22AC-4BB9-A4EA-3978DE07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E15E0-77A3-4168-8DEC-916D4FCAD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E008B-E976-449A-9083-8938B2C85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F0999-AE39-488F-B0B0-1250CBD3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2F1-59C1-447B-846E-57BC59DBAC1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6217C-26D3-4748-ADA8-70E2B811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B93CC-9AB7-4DE1-9736-C2D1C14B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838-2FD4-4D63-82B7-4BD2595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DB20F-1775-477A-8BA5-D56C0864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6A28-7D53-40DF-8A6B-12C0A60D3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DC01-7F2F-4576-9295-0311A19B3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92F1-59C1-447B-846E-57BC59DBAC1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346E-7363-48C6-A500-1647DB61E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0A7F-FAD9-4565-A79E-0ECD6599A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8B838-2FD4-4D63-82B7-4BD2595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B5A97-A5A8-4314-A0E4-263A028E0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DF0491-4A9D-4E11-82B4-838916F2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7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6BC12-EFA7-45F2-AB16-29DD747AF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4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C8812-C585-467C-8550-7D8A46013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2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B6384-AAB2-4450-B934-BEDB16B63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F88D7-D222-47B1-A1B7-6FBA1B19D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2021-06-11T15:35:02Z</dcterms:created>
  <dcterms:modified xsi:type="dcterms:W3CDTF">2021-06-11T15:37:31Z</dcterms:modified>
</cp:coreProperties>
</file>