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80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Unit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Interface Design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919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screenshot&#10;&#10;Description generated with very high confidenc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5280790" y="1165439"/>
            <a:ext cx="6267743" cy="422847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Rules of Interface Design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Strive for Consistency</a:t>
            </a:r>
          </a:p>
          <a:p>
            <a:pPr marL="171450" indent="-171450"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Offer informative feedback</a:t>
            </a:r>
          </a:p>
          <a:p>
            <a:pPr marL="171450" indent="-171450"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Design dialog to yield closure</a:t>
            </a:r>
          </a:p>
          <a:p>
            <a:pPr marL="171450" indent="-171450"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Offer simple Error Handling</a:t>
            </a:r>
          </a:p>
          <a:p>
            <a:pPr>
              <a:buFont typeface="Wingdings 2" charset="2"/>
              <a:buChar char=""/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1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4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A picture containing screenshot&#10;&#10;Description generated with very high confidence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100808" y="2413000"/>
            <a:ext cx="2632322" cy="17758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100808" y="4353464"/>
            <a:ext cx="2632322" cy="177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Strive for Consistency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0699" y="2413000"/>
            <a:ext cx="705273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Every time you select the Type Radio button in Step One, it changes the units available in Step Two automatically to units which represent the type selected.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e.g. Selecting the Length radio button will populate both combo boxes in Step Two with meter, inch and mile. Similarly selecting Mass radio button will populate them with gram, </a:t>
            </a:r>
            <a:r>
              <a:rPr lang="en-US" dirty="0" err="1"/>
              <a:t>lb</a:t>
            </a:r>
            <a:r>
              <a:rPr lang="en-US" dirty="0"/>
              <a:t> and oz.</a:t>
            </a:r>
          </a:p>
        </p:txBody>
      </p:sp>
    </p:spTree>
    <p:extLst>
      <p:ext uri="{BB962C8B-B14F-4D97-AF65-F5344CB8AC3E}">
        <p14:creationId xmlns:p14="http://schemas.microsoft.com/office/powerpoint/2010/main" val="2902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124" y="4177348"/>
            <a:ext cx="3423678" cy="231505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Offer Informative Feedback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The Program shows the warning every time the user enters an character that is not a number.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Also shows the error when type is not selected or when a number is not entered.</a:t>
            </a:r>
          </a:p>
        </p:txBody>
      </p:sp>
      <p:pic>
        <p:nvPicPr>
          <p:cNvPr id="10" name="Picture 9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79" y="2185988"/>
            <a:ext cx="3440145" cy="23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dialog to yield closure</a:t>
            </a:r>
          </a:p>
        </p:txBody>
      </p: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044784"/>
            <a:ext cx="6251575" cy="42175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The interface is divided into 3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Select the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Enter Value and select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Finally, convert to get the result.</a:t>
            </a:r>
          </a:p>
        </p:txBody>
      </p:sp>
    </p:spTree>
    <p:extLst>
      <p:ext uri="{BB962C8B-B14F-4D97-AF65-F5344CB8AC3E}">
        <p14:creationId xmlns:p14="http://schemas.microsoft.com/office/powerpoint/2010/main" val="28381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AU" dirty="0"/>
              <a:t>Offer Simple Error Handling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823" y="2364740"/>
            <a:ext cx="5416753" cy="3636963"/>
          </a:xfrm>
        </p:spPr>
      </p:pic>
      <p:sp>
        <p:nvSpPr>
          <p:cNvPr id="7" name="TextBox 6"/>
          <p:cNvSpPr txBox="1"/>
          <p:nvPr/>
        </p:nvSpPr>
        <p:spPr>
          <a:xfrm>
            <a:off x="579120" y="2484121"/>
            <a:ext cx="37642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400" dirty="0"/>
              <a:t>The program permits the entry of illegal character in the text field by showing a waring dialog </a:t>
            </a:r>
          </a:p>
          <a:p>
            <a:endParaRPr lang="en-AU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400" dirty="0"/>
              <a:t>Even if the user enters an illegal value, the program shows an error dialog box if an attempt is made to convert an illegal value. </a:t>
            </a:r>
          </a:p>
          <a:p>
            <a:endParaRPr lang="en-AU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400" dirty="0"/>
              <a:t>The result text field is disabled, so the user cannot enter any value to avoid confusion</a:t>
            </a:r>
          </a:p>
          <a:p>
            <a:endParaRPr lang="en-AU" sz="1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AU" sz="1400" dirty="0"/>
              <a:t>The text fields are cleared every time a new unit is selected to avoid confusion</a:t>
            </a:r>
            <a:r>
              <a:rPr lang="en-A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03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</TotalTime>
  <Words>242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2</vt:lpstr>
      <vt:lpstr>Quotable</vt:lpstr>
      <vt:lpstr>Unit Converter</vt:lpstr>
      <vt:lpstr>Rules of Interface Design </vt:lpstr>
      <vt:lpstr>Strive for Consistency</vt:lpstr>
      <vt:lpstr>Offer Informative Feedback</vt:lpstr>
      <vt:lpstr>Design dialog to yield closure</vt:lpstr>
      <vt:lpstr>Offer Simple 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Kamal Karwal</dc:creator>
  <cp:lastModifiedBy>Kamal Karwal</cp:lastModifiedBy>
  <cp:revision>7</cp:revision>
  <dcterms:created xsi:type="dcterms:W3CDTF">2017-05-12T09:53:03Z</dcterms:created>
  <dcterms:modified xsi:type="dcterms:W3CDTF">2017-05-12T11:00:12Z</dcterms:modified>
</cp:coreProperties>
</file>