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92" r:id="rId3"/>
    <p:sldId id="257" r:id="rId4"/>
    <p:sldId id="258" r:id="rId5"/>
    <p:sldId id="321" r:id="rId6"/>
    <p:sldId id="320" r:id="rId7"/>
    <p:sldId id="293" r:id="rId8"/>
    <p:sldId id="322" r:id="rId9"/>
    <p:sldId id="323" r:id="rId10"/>
    <p:sldId id="335" r:id="rId11"/>
    <p:sldId id="334" r:id="rId12"/>
    <p:sldId id="336" r:id="rId13"/>
    <p:sldId id="337" r:id="rId14"/>
    <p:sldId id="333" r:id="rId15"/>
    <p:sldId id="332" r:id="rId16"/>
    <p:sldId id="331" r:id="rId17"/>
    <p:sldId id="330" r:id="rId18"/>
    <p:sldId id="329" r:id="rId19"/>
    <p:sldId id="328" r:id="rId20"/>
    <p:sldId id="327" r:id="rId21"/>
    <p:sldId id="326" r:id="rId22"/>
    <p:sldId id="325" r:id="rId23"/>
    <p:sldId id="338" r:id="rId24"/>
    <p:sldId id="324" r:id="rId25"/>
    <p:sldId id="34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Chatterjee" initials="AC" lastIdx="2" clrIdx="0">
    <p:extLst>
      <p:ext uri="{19B8F6BF-5375-455C-9EA6-DF929625EA0E}">
        <p15:presenceInfo xmlns:p15="http://schemas.microsoft.com/office/powerpoint/2012/main" userId="c3ad2b1cf2197f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Chatterjee" userId="c3ad2b1cf2197fc0" providerId="LiveId" clId="{2B2BFFA8-FA22-42C0-8E8A-E5D723050E55}"/>
    <pc:docChg chg="undo custSel addSld delSld modSld sldOrd">
      <pc:chgData name="Aditya Chatterjee" userId="c3ad2b1cf2197fc0" providerId="LiveId" clId="{2B2BFFA8-FA22-42C0-8E8A-E5D723050E55}" dt="2023-04-26T04:42:05.461" v="4330" actId="403"/>
      <pc:docMkLst>
        <pc:docMk/>
      </pc:docMkLst>
      <pc:sldChg chg="addSp delSp modSp mod">
        <pc:chgData name="Aditya Chatterjee" userId="c3ad2b1cf2197fc0" providerId="LiveId" clId="{2B2BFFA8-FA22-42C0-8E8A-E5D723050E55}" dt="2023-04-03T11:18:24.350" v="991" actId="1076"/>
        <pc:sldMkLst>
          <pc:docMk/>
          <pc:sldMk cId="3836065261" sldId="256"/>
        </pc:sldMkLst>
        <pc:spChg chg="mod">
          <ac:chgData name="Aditya Chatterjee" userId="c3ad2b1cf2197fc0" providerId="LiveId" clId="{2B2BFFA8-FA22-42C0-8E8A-E5D723050E55}" dt="2023-04-03T05:42:44.246" v="915" actId="1076"/>
          <ac:spMkLst>
            <pc:docMk/>
            <pc:sldMk cId="3836065261" sldId="256"/>
            <ac:spMk id="2" creationId="{E0203E30-5F36-2B66-C968-12D0CB1EDA1A}"/>
          </ac:spMkLst>
        </pc:spChg>
        <pc:spChg chg="mod">
          <ac:chgData name="Aditya Chatterjee" userId="c3ad2b1cf2197fc0" providerId="LiveId" clId="{2B2BFFA8-FA22-42C0-8E8A-E5D723050E55}" dt="2023-04-03T05:44:35.506" v="983" actId="20577"/>
          <ac:spMkLst>
            <pc:docMk/>
            <pc:sldMk cId="3836065261" sldId="256"/>
            <ac:spMk id="3" creationId="{0F05B411-A67D-C52E-366A-5BF86385E707}"/>
          </ac:spMkLst>
        </pc:spChg>
        <pc:picChg chg="add mod">
          <ac:chgData name="Aditya Chatterjee" userId="c3ad2b1cf2197fc0" providerId="LiveId" clId="{2B2BFFA8-FA22-42C0-8E8A-E5D723050E55}" dt="2023-04-02T15:33:22.687" v="341" actId="14100"/>
          <ac:picMkLst>
            <pc:docMk/>
            <pc:sldMk cId="3836065261" sldId="256"/>
            <ac:picMk id="6" creationId="{5069B74D-0731-DD59-E5D2-8D5FEE3C4005}"/>
          </ac:picMkLst>
        </pc:picChg>
        <pc:picChg chg="add mod">
          <ac:chgData name="Aditya Chatterjee" userId="c3ad2b1cf2197fc0" providerId="LiveId" clId="{2B2BFFA8-FA22-42C0-8E8A-E5D723050E55}" dt="2023-04-03T11:18:24.350" v="991" actId="1076"/>
          <ac:picMkLst>
            <pc:docMk/>
            <pc:sldMk cId="3836065261" sldId="256"/>
            <ac:picMk id="8" creationId="{4F380B6D-534F-FE12-1EF6-A04E5F597654}"/>
          </ac:picMkLst>
        </pc:picChg>
        <pc:picChg chg="del">
          <ac:chgData name="Aditya Chatterjee" userId="c3ad2b1cf2197fc0" providerId="LiveId" clId="{2B2BFFA8-FA22-42C0-8E8A-E5D723050E55}" dt="2023-04-02T15:32:34.875" v="337" actId="478"/>
          <ac:picMkLst>
            <pc:docMk/>
            <pc:sldMk cId="3836065261" sldId="256"/>
            <ac:picMk id="12" creationId="{6E6FB0C3-0416-6AF2-E533-034A13CF8078}"/>
          </ac:picMkLst>
        </pc:picChg>
      </pc:sldChg>
      <pc:sldChg chg="modSp mod">
        <pc:chgData name="Aditya Chatterjee" userId="c3ad2b1cf2197fc0" providerId="LiveId" clId="{2B2BFFA8-FA22-42C0-8E8A-E5D723050E55}" dt="2023-04-02T14:57:26.703" v="123" actId="115"/>
        <pc:sldMkLst>
          <pc:docMk/>
          <pc:sldMk cId="3467251891" sldId="257"/>
        </pc:sldMkLst>
        <pc:spChg chg="mod">
          <ac:chgData name="Aditya Chatterjee" userId="c3ad2b1cf2197fc0" providerId="LiveId" clId="{2B2BFFA8-FA22-42C0-8E8A-E5D723050E55}" dt="2023-04-02T14:57:26.703" v="123" actId="115"/>
          <ac:spMkLst>
            <pc:docMk/>
            <pc:sldMk cId="3467251891" sldId="257"/>
            <ac:spMk id="2" creationId="{6E9AFA41-8F8D-21FB-5DFD-34052767FB26}"/>
          </ac:spMkLst>
        </pc:spChg>
        <pc:graphicFrameChg chg="mod">
          <ac:chgData name="Aditya Chatterjee" userId="c3ad2b1cf2197fc0" providerId="LiveId" clId="{2B2BFFA8-FA22-42C0-8E8A-E5D723050E55}" dt="2023-04-02T14:57:19.508" v="122" actId="478"/>
          <ac:graphicFrameMkLst>
            <pc:docMk/>
            <pc:sldMk cId="3467251891" sldId="257"/>
            <ac:graphicFrameMk id="4" creationId="{7BB0099A-E2A9-ED74-C609-0CC1602179C3}"/>
          </ac:graphicFrameMkLst>
        </pc:graphicFrameChg>
      </pc:sldChg>
      <pc:sldChg chg="modSp">
        <pc:chgData name="Aditya Chatterjee" userId="c3ad2b1cf2197fc0" providerId="LiveId" clId="{2B2BFFA8-FA22-42C0-8E8A-E5D723050E55}" dt="2023-04-03T05:43:49.570" v="973" actId="20577"/>
        <pc:sldMkLst>
          <pc:docMk/>
          <pc:sldMk cId="354750449" sldId="258"/>
        </pc:sldMkLst>
        <pc:graphicFrameChg chg="mod">
          <ac:chgData name="Aditya Chatterjee" userId="c3ad2b1cf2197fc0" providerId="LiveId" clId="{2B2BFFA8-FA22-42C0-8E8A-E5D723050E55}" dt="2023-04-03T05:43:49.570" v="973" actId="20577"/>
          <ac:graphicFrameMkLst>
            <pc:docMk/>
            <pc:sldMk cId="354750449" sldId="258"/>
            <ac:graphicFrameMk id="7" creationId="{30840E63-7DB4-9F32-2940-C98134B7AFAA}"/>
          </ac:graphicFrameMkLst>
        </pc:graphicFrameChg>
      </pc:sldChg>
      <pc:sldChg chg="modSp mod">
        <pc:chgData name="Aditya Chatterjee" userId="c3ad2b1cf2197fc0" providerId="LiveId" clId="{2B2BFFA8-FA22-42C0-8E8A-E5D723050E55}" dt="2023-04-02T15:32:25" v="336" actId="20577"/>
        <pc:sldMkLst>
          <pc:docMk/>
          <pc:sldMk cId="3154434936" sldId="259"/>
        </pc:sldMkLst>
        <pc:spChg chg="mod">
          <ac:chgData name="Aditya Chatterjee" userId="c3ad2b1cf2197fc0" providerId="LiveId" clId="{2B2BFFA8-FA22-42C0-8E8A-E5D723050E55}" dt="2023-04-02T14:57:31.717" v="124" actId="115"/>
          <ac:spMkLst>
            <pc:docMk/>
            <pc:sldMk cId="3154434936" sldId="259"/>
            <ac:spMk id="2" creationId="{818CED4E-8D23-147A-37AD-3815DDC5D640}"/>
          </ac:spMkLst>
        </pc:spChg>
        <pc:spChg chg="mod">
          <ac:chgData name="Aditya Chatterjee" userId="c3ad2b1cf2197fc0" providerId="LiveId" clId="{2B2BFFA8-FA22-42C0-8E8A-E5D723050E55}" dt="2023-04-02T15:32:25" v="336" actId="20577"/>
          <ac:spMkLst>
            <pc:docMk/>
            <pc:sldMk cId="3154434936" sldId="259"/>
            <ac:spMk id="16" creationId="{8E9DB7D0-A1A2-BB87-C3C4-62C85EAEF2CA}"/>
          </ac:spMkLst>
        </pc:spChg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842401845" sldId="260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410422488" sldId="261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317756720" sldId="262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862924557" sldId="263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791752333" sldId="264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964938790" sldId="265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704133032" sldId="266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49378450" sldId="270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4136800415" sldId="273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4172848916" sldId="274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751116425" sldId="275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865506795" sldId="276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975357906" sldId="277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354521948" sldId="278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732577781" sldId="279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567365340" sldId="280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534914401" sldId="281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439023404" sldId="282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4124143086" sldId="283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4981597" sldId="284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992328567" sldId="285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517918659" sldId="286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468204981" sldId="287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756278427" sldId="288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432478638" sldId="289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188244133" sldId="290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227178292" sldId="291"/>
        </pc:sldMkLst>
      </pc:sldChg>
      <pc:sldChg chg="delSp modSp mod modShow">
        <pc:chgData name="Aditya Chatterjee" userId="c3ad2b1cf2197fc0" providerId="LiveId" clId="{2B2BFFA8-FA22-42C0-8E8A-E5D723050E55}" dt="2023-04-03T05:43:04.782" v="916" actId="729"/>
        <pc:sldMkLst>
          <pc:docMk/>
          <pc:sldMk cId="1271550415" sldId="292"/>
        </pc:sldMkLst>
        <pc:spChg chg="mod">
          <ac:chgData name="Aditya Chatterjee" userId="c3ad2b1cf2197fc0" providerId="LiveId" clId="{2B2BFFA8-FA22-42C0-8E8A-E5D723050E55}" dt="2023-04-02T14:56:07.922" v="13" actId="115"/>
          <ac:spMkLst>
            <pc:docMk/>
            <pc:sldMk cId="1271550415" sldId="292"/>
            <ac:spMk id="2" creationId="{642390BA-4A86-A188-93B3-56C8F8B5BDBD}"/>
          </ac:spMkLst>
        </pc:spChg>
        <pc:spChg chg="mod">
          <ac:chgData name="Aditya Chatterjee" userId="c3ad2b1cf2197fc0" providerId="LiveId" clId="{2B2BFFA8-FA22-42C0-8E8A-E5D723050E55}" dt="2023-04-02T14:55:53.052" v="9" actId="20577"/>
          <ac:spMkLst>
            <pc:docMk/>
            <pc:sldMk cId="1271550415" sldId="292"/>
            <ac:spMk id="5" creationId="{26BF3DAC-92A3-7737-38B7-F4B9A92E411A}"/>
          </ac:spMkLst>
        </pc:spChg>
        <pc:spChg chg="del mod">
          <ac:chgData name="Aditya Chatterjee" userId="c3ad2b1cf2197fc0" providerId="LiveId" clId="{2B2BFFA8-FA22-42C0-8E8A-E5D723050E55}" dt="2023-04-02T14:55:59.124" v="12"/>
          <ac:spMkLst>
            <pc:docMk/>
            <pc:sldMk cId="1271550415" sldId="292"/>
            <ac:spMk id="6" creationId="{93D7A93D-EE80-7280-7061-346ECEF81ACC}"/>
          </ac:spMkLst>
        </pc:spChg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543942961" sldId="293"/>
        </pc:sldMkLst>
      </pc:sldChg>
      <pc:sldChg chg="addSp delSp modSp new mod ord">
        <pc:chgData name="Aditya Chatterjee" userId="c3ad2b1cf2197fc0" providerId="LiveId" clId="{2B2BFFA8-FA22-42C0-8E8A-E5D723050E55}" dt="2023-04-02T15:37:08.784" v="453" actId="1076"/>
        <pc:sldMkLst>
          <pc:docMk/>
          <pc:sldMk cId="882377735" sldId="293"/>
        </pc:sldMkLst>
        <pc:spChg chg="mod">
          <ac:chgData name="Aditya Chatterjee" userId="c3ad2b1cf2197fc0" providerId="LiveId" clId="{2B2BFFA8-FA22-42C0-8E8A-E5D723050E55}" dt="2023-04-02T15:33:49.216" v="403" actId="20577"/>
          <ac:spMkLst>
            <pc:docMk/>
            <pc:sldMk cId="882377735" sldId="293"/>
            <ac:spMk id="2" creationId="{9675969E-ACBB-8BCF-602E-3015D9B4CA4C}"/>
          </ac:spMkLst>
        </pc:spChg>
        <pc:spChg chg="del">
          <ac:chgData name="Aditya Chatterjee" userId="c3ad2b1cf2197fc0" providerId="LiveId" clId="{2B2BFFA8-FA22-42C0-8E8A-E5D723050E55}" dt="2023-04-02T15:33:52.622" v="404" actId="478"/>
          <ac:spMkLst>
            <pc:docMk/>
            <pc:sldMk cId="882377735" sldId="293"/>
            <ac:spMk id="3" creationId="{2DA19605-4580-D8CA-DD41-30F0D48D1304}"/>
          </ac:spMkLst>
        </pc:spChg>
        <pc:spChg chg="add del mod">
          <ac:chgData name="Aditya Chatterjee" userId="c3ad2b1cf2197fc0" providerId="LiveId" clId="{2B2BFFA8-FA22-42C0-8E8A-E5D723050E55}" dt="2023-04-02T15:34:15.863" v="421"/>
          <ac:spMkLst>
            <pc:docMk/>
            <pc:sldMk cId="882377735" sldId="293"/>
            <ac:spMk id="4" creationId="{BDDD12F5-B946-F473-87C7-3EABB00A7275}"/>
          </ac:spMkLst>
        </pc:spChg>
        <pc:spChg chg="add del mod">
          <ac:chgData name="Aditya Chatterjee" userId="c3ad2b1cf2197fc0" providerId="LiveId" clId="{2B2BFFA8-FA22-42C0-8E8A-E5D723050E55}" dt="2023-04-02T15:35:15.101" v="440"/>
          <ac:spMkLst>
            <pc:docMk/>
            <pc:sldMk cId="882377735" sldId="293"/>
            <ac:spMk id="5" creationId="{0854AB0E-EABA-C1FC-998A-17D7B989F593}"/>
          </ac:spMkLst>
        </pc:spChg>
        <pc:spChg chg="add del mod">
          <ac:chgData name="Aditya Chatterjee" userId="c3ad2b1cf2197fc0" providerId="LiveId" clId="{2B2BFFA8-FA22-42C0-8E8A-E5D723050E55}" dt="2023-04-02T15:35:35.079" v="442" actId="767"/>
          <ac:spMkLst>
            <pc:docMk/>
            <pc:sldMk cId="882377735" sldId="293"/>
            <ac:spMk id="6" creationId="{ABFFE138-5007-F1D7-2335-7D78E1B8E75E}"/>
          </ac:spMkLst>
        </pc:spChg>
        <pc:graphicFrameChg chg="add mod">
          <ac:chgData name="Aditya Chatterjee" userId="c3ad2b1cf2197fc0" providerId="LiveId" clId="{2B2BFFA8-FA22-42C0-8E8A-E5D723050E55}" dt="2023-04-02T15:37:08.784" v="453" actId="1076"/>
          <ac:graphicFrameMkLst>
            <pc:docMk/>
            <pc:sldMk cId="882377735" sldId="293"/>
            <ac:graphicFrameMk id="7" creationId="{50B66858-E6E4-C6C1-67E5-202449982148}"/>
          </ac:graphicFrameMkLst>
        </pc:graphicFrameChg>
      </pc:sldChg>
      <pc:sldChg chg="new del">
        <pc:chgData name="Aditya Chatterjee" userId="c3ad2b1cf2197fc0" providerId="LiveId" clId="{2B2BFFA8-FA22-42C0-8E8A-E5D723050E55}" dt="2023-04-02T15:34:35.425" v="427" actId="47"/>
        <pc:sldMkLst>
          <pc:docMk/>
          <pc:sldMk cId="913262683" sldId="294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201865322" sldId="294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878029788" sldId="295"/>
        </pc:sldMkLst>
      </pc:sldChg>
      <pc:sldChg chg="new del">
        <pc:chgData name="Aditya Chatterjee" userId="c3ad2b1cf2197fc0" providerId="LiveId" clId="{2B2BFFA8-FA22-42C0-8E8A-E5D723050E55}" dt="2023-04-02T15:34:35.425" v="427" actId="47"/>
        <pc:sldMkLst>
          <pc:docMk/>
          <pc:sldMk cId="1587519437" sldId="295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614993005" sldId="296"/>
        </pc:sldMkLst>
      </pc:sldChg>
      <pc:sldChg chg="new del">
        <pc:chgData name="Aditya Chatterjee" userId="c3ad2b1cf2197fc0" providerId="LiveId" clId="{2B2BFFA8-FA22-42C0-8E8A-E5D723050E55}" dt="2023-04-02T15:34:35.425" v="427" actId="47"/>
        <pc:sldMkLst>
          <pc:docMk/>
          <pc:sldMk cId="3700117557" sldId="296"/>
        </pc:sldMkLst>
      </pc:sldChg>
      <pc:sldChg chg="new del ord">
        <pc:chgData name="Aditya Chatterjee" userId="c3ad2b1cf2197fc0" providerId="LiveId" clId="{2B2BFFA8-FA22-42C0-8E8A-E5D723050E55}" dt="2023-04-02T15:34:35.425" v="427" actId="47"/>
        <pc:sldMkLst>
          <pc:docMk/>
          <pc:sldMk cId="3039154670" sldId="297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500080877" sldId="297"/>
        </pc:sldMkLst>
      </pc:sldChg>
      <pc:sldChg chg="delSp new del mod">
        <pc:chgData name="Aditya Chatterjee" userId="c3ad2b1cf2197fc0" providerId="LiveId" clId="{2B2BFFA8-FA22-42C0-8E8A-E5D723050E55}" dt="2023-04-02T15:34:35.425" v="427" actId="47"/>
        <pc:sldMkLst>
          <pc:docMk/>
          <pc:sldMk cId="2140809127" sldId="298"/>
        </pc:sldMkLst>
        <pc:spChg chg="del">
          <ac:chgData name="Aditya Chatterjee" userId="c3ad2b1cf2197fc0" providerId="LiveId" clId="{2B2BFFA8-FA22-42C0-8E8A-E5D723050E55}" dt="2023-04-02T15:33:57.138" v="405" actId="478"/>
          <ac:spMkLst>
            <pc:docMk/>
            <pc:sldMk cId="2140809127" sldId="298"/>
            <ac:spMk id="3" creationId="{CDDD0979-F446-C04B-5B02-A70B2BCEA88B}"/>
          </ac:spMkLst>
        </pc:spChg>
      </pc:sldChg>
      <pc:sldChg chg="modSp new mod">
        <pc:chgData name="Aditya Chatterjee" userId="c3ad2b1cf2197fc0" providerId="LiveId" clId="{2B2BFFA8-FA22-42C0-8E8A-E5D723050E55}" dt="2023-04-02T15:09:03.555" v="329" actId="27636"/>
        <pc:sldMkLst>
          <pc:docMk/>
          <pc:sldMk cId="2033476929" sldId="299"/>
        </pc:sldMkLst>
        <pc:spChg chg="mod">
          <ac:chgData name="Aditya Chatterjee" userId="c3ad2b1cf2197fc0" providerId="LiveId" clId="{2B2BFFA8-FA22-42C0-8E8A-E5D723050E55}" dt="2023-04-02T15:06:01.173" v="229" actId="20577"/>
          <ac:spMkLst>
            <pc:docMk/>
            <pc:sldMk cId="2033476929" sldId="299"/>
            <ac:spMk id="2" creationId="{DE6DF231-9B0F-4C80-3B9A-60235FFED1CE}"/>
          </ac:spMkLst>
        </pc:spChg>
        <pc:spChg chg="mod">
          <ac:chgData name="Aditya Chatterjee" userId="c3ad2b1cf2197fc0" providerId="LiveId" clId="{2B2BFFA8-FA22-42C0-8E8A-E5D723050E55}" dt="2023-04-02T15:09:03.555" v="329" actId="27636"/>
          <ac:spMkLst>
            <pc:docMk/>
            <pc:sldMk cId="2033476929" sldId="299"/>
            <ac:spMk id="3" creationId="{66136B18-8EB2-DC82-A470-B45DC655B46E}"/>
          </ac:spMkLst>
        </pc:spChg>
      </pc:sldChg>
      <pc:sldChg chg="add del">
        <pc:chgData name="Aditya Chatterjee" userId="c3ad2b1cf2197fc0" providerId="LiveId" clId="{2B2BFFA8-FA22-42C0-8E8A-E5D723050E55}" dt="2023-04-11T06:14:13.025" v="2250" actId="2696"/>
        <pc:sldMkLst>
          <pc:docMk/>
          <pc:sldMk cId="888612116" sldId="300"/>
        </pc:sldMkLst>
      </pc:sldChg>
      <pc:sldChg chg="add del">
        <pc:chgData name="Aditya Chatterjee" userId="c3ad2b1cf2197fc0" providerId="LiveId" clId="{2B2BFFA8-FA22-42C0-8E8A-E5D723050E55}" dt="2023-04-11T06:14:13.025" v="2250" actId="2696"/>
        <pc:sldMkLst>
          <pc:docMk/>
          <pc:sldMk cId="718333515" sldId="301"/>
        </pc:sldMkLst>
      </pc:sldChg>
      <pc:sldChg chg="add del">
        <pc:chgData name="Aditya Chatterjee" userId="c3ad2b1cf2197fc0" providerId="LiveId" clId="{2B2BFFA8-FA22-42C0-8E8A-E5D723050E55}" dt="2023-04-11T06:14:13.025" v="2250" actId="2696"/>
        <pc:sldMkLst>
          <pc:docMk/>
          <pc:sldMk cId="1032459733" sldId="302"/>
        </pc:sldMkLst>
      </pc:sldChg>
      <pc:sldChg chg="addSp delSp modSp add mod">
        <pc:chgData name="Aditya Chatterjee" userId="c3ad2b1cf2197fc0" providerId="LiveId" clId="{2B2BFFA8-FA22-42C0-8E8A-E5D723050E55}" dt="2023-04-11T05:36:16.337" v="2229" actId="1076"/>
        <pc:sldMkLst>
          <pc:docMk/>
          <pc:sldMk cId="3773725918" sldId="303"/>
        </pc:sldMkLst>
        <pc:spChg chg="mod">
          <ac:chgData name="Aditya Chatterjee" userId="c3ad2b1cf2197fc0" providerId="LiveId" clId="{2B2BFFA8-FA22-42C0-8E8A-E5D723050E55}" dt="2023-04-11T05:35:39.942" v="2196" actId="1076"/>
          <ac:spMkLst>
            <pc:docMk/>
            <pc:sldMk cId="3773725918" sldId="303"/>
            <ac:spMk id="2" creationId="{9675969E-ACBB-8BCF-602E-3015D9B4CA4C}"/>
          </ac:spMkLst>
        </pc:spChg>
        <pc:spChg chg="add mod">
          <ac:chgData name="Aditya Chatterjee" userId="c3ad2b1cf2197fc0" providerId="LiveId" clId="{2B2BFFA8-FA22-42C0-8E8A-E5D723050E55}" dt="2023-04-11T05:36:16.337" v="2229" actId="1076"/>
          <ac:spMkLst>
            <pc:docMk/>
            <pc:sldMk cId="3773725918" sldId="303"/>
            <ac:spMk id="3" creationId="{044280E2-3C77-BBB4-2167-012D76D5DEE4}"/>
          </ac:spMkLst>
        </pc:spChg>
        <pc:spChg chg="del mod">
          <ac:chgData name="Aditya Chatterjee" userId="c3ad2b1cf2197fc0" providerId="LiveId" clId="{2B2BFFA8-FA22-42C0-8E8A-E5D723050E55}" dt="2023-04-11T05:35:37.378" v="2195" actId="478"/>
          <ac:spMkLst>
            <pc:docMk/>
            <pc:sldMk cId="3773725918" sldId="303"/>
            <ac:spMk id="5" creationId="{0854AB0E-EABA-C1FC-998A-17D7B989F593}"/>
          </ac:spMkLst>
        </pc:spChg>
      </pc:sldChg>
      <pc:sldChg chg="addSp delSp modSp add mod">
        <pc:chgData name="Aditya Chatterjee" userId="c3ad2b1cf2197fc0" providerId="LiveId" clId="{2B2BFFA8-FA22-42C0-8E8A-E5D723050E55}" dt="2023-04-11T05:12:37.418" v="2128" actId="20577"/>
        <pc:sldMkLst>
          <pc:docMk/>
          <pc:sldMk cId="113329109" sldId="304"/>
        </pc:sldMkLst>
        <pc:spChg chg="mod">
          <ac:chgData name="Aditya Chatterjee" userId="c3ad2b1cf2197fc0" providerId="LiveId" clId="{2B2BFFA8-FA22-42C0-8E8A-E5D723050E55}" dt="2023-04-11T05:08:52.278" v="1772" actId="20577"/>
          <ac:spMkLst>
            <pc:docMk/>
            <pc:sldMk cId="113329109" sldId="304"/>
            <ac:spMk id="2" creationId="{9675969E-ACBB-8BCF-602E-3015D9B4CA4C}"/>
          </ac:spMkLst>
        </pc:spChg>
        <pc:spChg chg="add del mod">
          <ac:chgData name="Aditya Chatterjee" userId="c3ad2b1cf2197fc0" providerId="LiveId" clId="{2B2BFFA8-FA22-42C0-8E8A-E5D723050E55}" dt="2023-04-11T05:09:49.727" v="1826" actId="478"/>
          <ac:spMkLst>
            <pc:docMk/>
            <pc:sldMk cId="113329109" sldId="304"/>
            <ac:spMk id="3" creationId="{B71DC236-BA38-B506-D527-30922D6F66C5}"/>
          </ac:spMkLst>
        </pc:spChg>
        <pc:spChg chg="add mod">
          <ac:chgData name="Aditya Chatterjee" userId="c3ad2b1cf2197fc0" providerId="LiveId" clId="{2B2BFFA8-FA22-42C0-8E8A-E5D723050E55}" dt="2023-04-11T05:12:37.418" v="2128" actId="20577"/>
          <ac:spMkLst>
            <pc:docMk/>
            <pc:sldMk cId="113329109" sldId="304"/>
            <ac:spMk id="4" creationId="{6D54D521-80C2-FD77-0C80-570BC7963CE9}"/>
          </ac:spMkLst>
        </pc:spChg>
        <pc:spChg chg="del mod">
          <ac:chgData name="Aditya Chatterjee" userId="c3ad2b1cf2197fc0" providerId="LiveId" clId="{2B2BFFA8-FA22-42C0-8E8A-E5D723050E55}" dt="2023-04-11T05:09:20.349" v="1778"/>
          <ac:spMkLst>
            <pc:docMk/>
            <pc:sldMk cId="113329109" sldId="304"/>
            <ac:spMk id="5" creationId="{0854AB0E-EABA-C1FC-998A-17D7B989F593}"/>
          </ac:spMkLst>
        </pc:spChg>
        <pc:cxnChg chg="add del mod">
          <ac:chgData name="Aditya Chatterjee" userId="c3ad2b1cf2197fc0" providerId="LiveId" clId="{2B2BFFA8-FA22-42C0-8E8A-E5D723050E55}" dt="2023-04-11T05:12:07.686" v="2063" actId="478"/>
          <ac:cxnSpMkLst>
            <pc:docMk/>
            <pc:sldMk cId="113329109" sldId="304"/>
            <ac:cxnSpMk id="7" creationId="{1E1A8781-3145-B34D-0661-143BC34A51F2}"/>
          </ac:cxnSpMkLst>
        </pc:cxnChg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886884037" sldId="304"/>
        </pc:sldMkLst>
      </pc:sldChg>
      <pc:sldChg chg="addSp modSp add mod">
        <pc:chgData name="Aditya Chatterjee" userId="c3ad2b1cf2197fc0" providerId="LiveId" clId="{2B2BFFA8-FA22-42C0-8E8A-E5D723050E55}" dt="2023-04-10T11:41:59.084" v="1748" actId="1076"/>
        <pc:sldMkLst>
          <pc:docMk/>
          <pc:sldMk cId="1745256783" sldId="305"/>
        </pc:sldMkLst>
        <pc:spChg chg="mod">
          <ac:chgData name="Aditya Chatterjee" userId="c3ad2b1cf2197fc0" providerId="LiveId" clId="{2B2BFFA8-FA22-42C0-8E8A-E5D723050E55}" dt="2023-04-10T09:56:21.862" v="1658" actId="20577"/>
          <ac:spMkLst>
            <pc:docMk/>
            <pc:sldMk cId="1745256783" sldId="305"/>
            <ac:spMk id="2" creationId="{9675969E-ACBB-8BCF-602E-3015D9B4CA4C}"/>
          </ac:spMkLst>
        </pc:spChg>
        <pc:spChg chg="add mod">
          <ac:chgData name="Aditya Chatterjee" userId="c3ad2b1cf2197fc0" providerId="LiveId" clId="{2B2BFFA8-FA22-42C0-8E8A-E5D723050E55}" dt="2023-04-10T11:40:27.948" v="1714" actId="20577"/>
          <ac:spMkLst>
            <pc:docMk/>
            <pc:sldMk cId="1745256783" sldId="305"/>
            <ac:spMk id="3" creationId="{FA7F0921-CE29-EAAF-A92A-91C8AA370639}"/>
          </ac:spMkLst>
        </pc:spChg>
        <pc:spChg chg="add mod">
          <ac:chgData name="Aditya Chatterjee" userId="c3ad2b1cf2197fc0" providerId="LiveId" clId="{2B2BFFA8-FA22-42C0-8E8A-E5D723050E55}" dt="2023-04-10T11:41:16.392" v="1744" actId="1076"/>
          <ac:spMkLst>
            <pc:docMk/>
            <pc:sldMk cId="1745256783" sldId="305"/>
            <ac:spMk id="4" creationId="{8CE8D405-96B7-7F4B-8445-F737217F17BE}"/>
          </ac:spMkLst>
        </pc:spChg>
        <pc:spChg chg="mod">
          <ac:chgData name="Aditya Chatterjee" userId="c3ad2b1cf2197fc0" providerId="LiveId" clId="{2B2BFFA8-FA22-42C0-8E8A-E5D723050E55}" dt="2023-04-10T11:39:52.175" v="1702" actId="20577"/>
          <ac:spMkLst>
            <pc:docMk/>
            <pc:sldMk cId="1745256783" sldId="305"/>
            <ac:spMk id="5" creationId="{0854AB0E-EABA-C1FC-998A-17D7B989F593}"/>
          </ac:spMkLst>
        </pc:spChg>
        <pc:spChg chg="add mod">
          <ac:chgData name="Aditya Chatterjee" userId="c3ad2b1cf2197fc0" providerId="LiveId" clId="{2B2BFFA8-FA22-42C0-8E8A-E5D723050E55}" dt="2023-04-10T11:41:26.078" v="1747" actId="1076"/>
          <ac:spMkLst>
            <pc:docMk/>
            <pc:sldMk cId="1745256783" sldId="305"/>
            <ac:spMk id="6" creationId="{69896A08-8694-AF73-E9EC-5AB739C71BCA}"/>
          </ac:spMkLst>
        </pc:spChg>
        <pc:spChg chg="add mod">
          <ac:chgData name="Aditya Chatterjee" userId="c3ad2b1cf2197fc0" providerId="LiveId" clId="{2B2BFFA8-FA22-42C0-8E8A-E5D723050E55}" dt="2023-04-10T11:41:59.084" v="1748" actId="1076"/>
          <ac:spMkLst>
            <pc:docMk/>
            <pc:sldMk cId="1745256783" sldId="305"/>
            <ac:spMk id="7" creationId="{21C46D32-140D-79D2-1026-391A2F4D5BEC}"/>
          </ac:spMkLst>
        </pc:spChg>
        <pc:spChg chg="add mod">
          <ac:chgData name="Aditya Chatterjee" userId="c3ad2b1cf2197fc0" providerId="LiveId" clId="{2B2BFFA8-FA22-42C0-8E8A-E5D723050E55}" dt="2023-04-10T11:41:23.250" v="1746" actId="1076"/>
          <ac:spMkLst>
            <pc:docMk/>
            <pc:sldMk cId="1745256783" sldId="305"/>
            <ac:spMk id="8" creationId="{F0F9707A-1E48-814B-610A-D0394848D437}"/>
          </ac:spMkLst>
        </pc:spChg>
      </pc:sldChg>
      <pc:sldChg chg="addSp delSp modSp add mod">
        <pc:chgData name="Aditya Chatterjee" userId="c3ad2b1cf2197fc0" providerId="LiveId" clId="{2B2BFFA8-FA22-42C0-8E8A-E5D723050E55}" dt="2023-04-10T08:02:01.878" v="1638" actId="20577"/>
        <pc:sldMkLst>
          <pc:docMk/>
          <pc:sldMk cId="898851885" sldId="306"/>
        </pc:sldMkLst>
        <pc:spChg chg="mod">
          <ac:chgData name="Aditya Chatterjee" userId="c3ad2b1cf2197fc0" providerId="LiveId" clId="{2B2BFFA8-FA22-42C0-8E8A-E5D723050E55}" dt="2023-04-10T08:00:07.127" v="1365" actId="20577"/>
          <ac:spMkLst>
            <pc:docMk/>
            <pc:sldMk cId="898851885" sldId="306"/>
            <ac:spMk id="2" creationId="{9675969E-ACBB-8BCF-602E-3015D9B4CA4C}"/>
          </ac:spMkLst>
        </pc:spChg>
        <pc:spChg chg="add mod">
          <ac:chgData name="Aditya Chatterjee" userId="c3ad2b1cf2197fc0" providerId="LiveId" clId="{2B2BFFA8-FA22-42C0-8E8A-E5D723050E55}" dt="2023-04-10T08:02:01.878" v="1638" actId="20577"/>
          <ac:spMkLst>
            <pc:docMk/>
            <pc:sldMk cId="898851885" sldId="306"/>
            <ac:spMk id="3" creationId="{BD894AD7-97BE-953F-7787-FF7A954A1DBF}"/>
          </ac:spMkLst>
        </pc:spChg>
        <pc:spChg chg="del mod">
          <ac:chgData name="Aditya Chatterjee" userId="c3ad2b1cf2197fc0" providerId="LiveId" clId="{2B2BFFA8-FA22-42C0-8E8A-E5D723050E55}" dt="2023-04-10T07:56:08.009" v="1066"/>
          <ac:spMkLst>
            <pc:docMk/>
            <pc:sldMk cId="898851885" sldId="306"/>
            <ac:spMk id="5" creationId="{0854AB0E-EABA-C1FC-998A-17D7B989F593}"/>
          </ac:spMkLst>
        </pc:spChg>
      </pc:sldChg>
      <pc:sldChg chg="delSp modSp add mod">
        <pc:chgData name="Aditya Chatterjee" userId="c3ad2b1cf2197fc0" providerId="LiveId" clId="{2B2BFFA8-FA22-42C0-8E8A-E5D723050E55}" dt="2023-04-09T17:25:42.387" v="1043" actId="20577"/>
        <pc:sldMkLst>
          <pc:docMk/>
          <pc:sldMk cId="1701071039" sldId="307"/>
        </pc:sldMkLst>
        <pc:spChg chg="mod">
          <ac:chgData name="Aditya Chatterjee" userId="c3ad2b1cf2197fc0" providerId="LiveId" clId="{2B2BFFA8-FA22-42C0-8E8A-E5D723050E55}" dt="2023-04-09T17:25:42.387" v="1043" actId="20577"/>
          <ac:spMkLst>
            <pc:docMk/>
            <pc:sldMk cId="1701071039" sldId="307"/>
            <ac:spMk id="2" creationId="{9675969E-ACBB-8BCF-602E-3015D9B4CA4C}"/>
          </ac:spMkLst>
        </pc:spChg>
        <pc:spChg chg="del">
          <ac:chgData name="Aditya Chatterjee" userId="c3ad2b1cf2197fc0" providerId="LiveId" clId="{2B2BFFA8-FA22-42C0-8E8A-E5D723050E55}" dt="2023-04-09T17:25:37.704" v="1038" actId="478"/>
          <ac:spMkLst>
            <pc:docMk/>
            <pc:sldMk cId="1701071039" sldId="307"/>
            <ac:spMk id="5" creationId="{0854AB0E-EABA-C1FC-998A-17D7B989F593}"/>
          </ac:spMkLst>
        </pc:spChg>
      </pc:sldChg>
      <pc:sldChg chg="addSp delSp modSp add mod addCm delCm">
        <pc:chgData name="Aditya Chatterjee" userId="c3ad2b1cf2197fc0" providerId="LiveId" clId="{2B2BFFA8-FA22-42C0-8E8A-E5D723050E55}" dt="2023-04-03T07:29:37.191" v="985"/>
        <pc:sldMkLst>
          <pc:docMk/>
          <pc:sldMk cId="2340504791" sldId="308"/>
        </pc:sldMkLst>
        <pc:spChg chg="mod">
          <ac:chgData name="Aditya Chatterjee" userId="c3ad2b1cf2197fc0" providerId="LiveId" clId="{2B2BFFA8-FA22-42C0-8E8A-E5D723050E55}" dt="2023-04-03T05:26:57.396" v="500" actId="20577"/>
          <ac:spMkLst>
            <pc:docMk/>
            <pc:sldMk cId="2340504791" sldId="308"/>
            <ac:spMk id="2" creationId="{9675969E-ACBB-8BCF-602E-3015D9B4CA4C}"/>
          </ac:spMkLst>
        </pc:spChg>
        <pc:spChg chg="add mod">
          <ac:chgData name="Aditya Chatterjee" userId="c3ad2b1cf2197fc0" providerId="LiveId" clId="{2B2BFFA8-FA22-42C0-8E8A-E5D723050E55}" dt="2023-04-03T05:33:21.257" v="866" actId="14100"/>
          <ac:spMkLst>
            <pc:docMk/>
            <pc:sldMk cId="2340504791" sldId="308"/>
            <ac:spMk id="3" creationId="{9617D75A-E1E3-6D48-3D74-1F4120EAE877}"/>
          </ac:spMkLst>
        </pc:spChg>
        <pc:spChg chg="del mod">
          <ac:chgData name="Aditya Chatterjee" userId="c3ad2b1cf2197fc0" providerId="LiveId" clId="{2B2BFFA8-FA22-42C0-8E8A-E5D723050E55}" dt="2023-04-02T15:36:44.011" v="449"/>
          <ac:spMkLst>
            <pc:docMk/>
            <pc:sldMk cId="2340504791" sldId="308"/>
            <ac:spMk id="5" creationId="{0854AB0E-EABA-C1FC-998A-17D7B989F593}"/>
          </ac:spMkLst>
        </pc:spChg>
        <pc:graphicFrameChg chg="add del mod">
          <ac:chgData name="Aditya Chatterjee" userId="c3ad2b1cf2197fc0" providerId="LiveId" clId="{2B2BFFA8-FA22-42C0-8E8A-E5D723050E55}" dt="2023-04-03T05:35:25.400" v="869" actId="478"/>
          <ac:graphicFrameMkLst>
            <pc:docMk/>
            <pc:sldMk cId="2340504791" sldId="308"/>
            <ac:graphicFrameMk id="4" creationId="{C0AE811C-E645-64B3-35E5-16E862349E73}"/>
          </ac:graphicFrameMkLst>
        </pc:graphicFrameChg>
        <pc:graphicFrameChg chg="add del mod ord">
          <ac:chgData name="Aditya Chatterjee" userId="c3ad2b1cf2197fc0" providerId="LiveId" clId="{2B2BFFA8-FA22-42C0-8E8A-E5D723050E55}" dt="2023-04-03T05:39:17.940" v="895" actId="478"/>
          <ac:graphicFrameMkLst>
            <pc:docMk/>
            <pc:sldMk cId="2340504791" sldId="308"/>
            <ac:graphicFrameMk id="6" creationId="{0C43B1E1-150B-5992-5CD0-F1D99ABE3AD6}"/>
          </ac:graphicFrameMkLst>
        </pc:graphicFrameChg>
        <pc:graphicFrameChg chg="add del mod">
          <ac:chgData name="Aditya Chatterjee" userId="c3ad2b1cf2197fc0" providerId="LiveId" clId="{2B2BFFA8-FA22-42C0-8E8A-E5D723050E55}" dt="2023-04-03T05:40:22.257" v="902" actId="478"/>
          <ac:graphicFrameMkLst>
            <pc:docMk/>
            <pc:sldMk cId="2340504791" sldId="308"/>
            <ac:graphicFrameMk id="7" creationId="{B3419CC5-9147-A342-A7DB-3D46C43593E5}"/>
          </ac:graphicFrameMkLst>
        </pc:graphicFrameChg>
        <pc:graphicFrameChg chg="add mod">
          <ac:chgData name="Aditya Chatterjee" userId="c3ad2b1cf2197fc0" providerId="LiveId" clId="{2B2BFFA8-FA22-42C0-8E8A-E5D723050E55}" dt="2023-04-03T07:29:02.763" v="984"/>
          <ac:graphicFrameMkLst>
            <pc:docMk/>
            <pc:sldMk cId="2340504791" sldId="308"/>
            <ac:graphicFrameMk id="8" creationId="{E2A84B03-8370-7363-322C-B7D0C4E7A3ED}"/>
          </ac:graphicFrameMkLst>
        </pc:graphicFrameChg>
        <pc:graphicFrameChg chg="add mod">
          <ac:chgData name="Aditya Chatterjee" userId="c3ad2b1cf2197fc0" providerId="LiveId" clId="{2B2BFFA8-FA22-42C0-8E8A-E5D723050E55}" dt="2023-04-03T07:29:37.191" v="985"/>
          <ac:graphicFrameMkLst>
            <pc:docMk/>
            <pc:sldMk cId="2340504791" sldId="308"/>
            <ac:graphicFrameMk id="9" creationId="{FB75A725-37FC-856A-323A-B428E0D05652}"/>
          </ac:graphicFrameMkLst>
        </pc:graphicFrameChg>
      </pc:sldChg>
      <pc:sldChg chg="addSp delSp modSp add mod">
        <pc:chgData name="Aditya Chatterjee" userId="c3ad2b1cf2197fc0" providerId="LiveId" clId="{2B2BFFA8-FA22-42C0-8E8A-E5D723050E55}" dt="2023-04-10T08:02:17.205" v="1640" actId="1076"/>
        <pc:sldMkLst>
          <pc:docMk/>
          <pc:sldMk cId="2694551267" sldId="309"/>
        </pc:sldMkLst>
        <pc:spChg chg="del">
          <ac:chgData name="Aditya Chatterjee" userId="c3ad2b1cf2197fc0" providerId="LiveId" clId="{2B2BFFA8-FA22-42C0-8E8A-E5D723050E55}" dt="2023-04-10T08:01:03.574" v="1457" actId="478"/>
          <ac:spMkLst>
            <pc:docMk/>
            <pc:sldMk cId="2694551267" sldId="309"/>
            <ac:spMk id="2" creationId="{9675969E-ACBB-8BCF-602E-3015D9B4CA4C}"/>
          </ac:spMkLst>
        </pc:spChg>
        <pc:spChg chg="del">
          <ac:chgData name="Aditya Chatterjee" userId="c3ad2b1cf2197fc0" providerId="LiveId" clId="{2B2BFFA8-FA22-42C0-8E8A-E5D723050E55}" dt="2023-04-10T08:01:00.734" v="1456" actId="478"/>
          <ac:spMkLst>
            <pc:docMk/>
            <pc:sldMk cId="2694551267" sldId="309"/>
            <ac:spMk id="3" creationId="{BD894AD7-97BE-953F-7787-FF7A954A1DBF}"/>
          </ac:spMkLst>
        </pc:spChg>
        <pc:spChg chg="add del mod">
          <ac:chgData name="Aditya Chatterjee" userId="c3ad2b1cf2197fc0" providerId="LiveId" clId="{2B2BFFA8-FA22-42C0-8E8A-E5D723050E55}" dt="2023-04-10T08:01:06.610" v="1458" actId="478"/>
          <ac:spMkLst>
            <pc:docMk/>
            <pc:sldMk cId="2694551267" sldId="309"/>
            <ac:spMk id="5" creationId="{E9586750-B6EE-C54D-234F-997D4EE5283F}"/>
          </ac:spMkLst>
        </pc:spChg>
        <pc:spChg chg="add mod">
          <ac:chgData name="Aditya Chatterjee" userId="c3ad2b1cf2197fc0" providerId="LiveId" clId="{2B2BFFA8-FA22-42C0-8E8A-E5D723050E55}" dt="2023-04-10T08:02:17.205" v="1640" actId="1076"/>
          <ac:spMkLst>
            <pc:docMk/>
            <pc:sldMk cId="2694551267" sldId="309"/>
            <ac:spMk id="6" creationId="{B8F76ED7-64C3-7689-0EB8-1FE70D47648C}"/>
          </ac:spMkLst>
        </pc:spChg>
      </pc:sldChg>
      <pc:sldChg chg="modSp add mod">
        <pc:chgData name="Aditya Chatterjee" userId="c3ad2b1cf2197fc0" providerId="LiveId" clId="{2B2BFFA8-FA22-42C0-8E8A-E5D723050E55}" dt="2023-04-11T06:06:36.608" v="2249" actId="1076"/>
        <pc:sldMkLst>
          <pc:docMk/>
          <pc:sldMk cId="2974271578" sldId="310"/>
        </pc:sldMkLst>
        <pc:spChg chg="mod">
          <ac:chgData name="Aditya Chatterjee" userId="c3ad2b1cf2197fc0" providerId="LiveId" clId="{2B2BFFA8-FA22-42C0-8E8A-E5D723050E55}" dt="2023-04-11T05:47:46.872" v="2248" actId="20577"/>
          <ac:spMkLst>
            <pc:docMk/>
            <pc:sldMk cId="2974271578" sldId="310"/>
            <ac:spMk id="2" creationId="{9675969E-ACBB-8BCF-602E-3015D9B4CA4C}"/>
          </ac:spMkLst>
        </pc:spChg>
        <pc:spChg chg="mod">
          <ac:chgData name="Aditya Chatterjee" userId="c3ad2b1cf2197fc0" providerId="LiveId" clId="{2B2BFFA8-FA22-42C0-8E8A-E5D723050E55}" dt="2023-04-11T06:06:36.608" v="2249" actId="1076"/>
          <ac:spMkLst>
            <pc:docMk/>
            <pc:sldMk cId="2974271578" sldId="310"/>
            <ac:spMk id="3" creationId="{044280E2-3C77-BBB4-2167-012D76D5DEE4}"/>
          </ac:spMkLst>
        </pc:spChg>
      </pc:sldChg>
      <pc:sldChg chg="modSp add del mod">
        <pc:chgData name="Aditya Chatterjee" userId="c3ad2b1cf2197fc0" providerId="LiveId" clId="{2B2BFFA8-FA22-42C0-8E8A-E5D723050E55}" dt="2023-04-12T06:48:41.529" v="2313" actId="2696"/>
        <pc:sldMkLst>
          <pc:docMk/>
          <pc:sldMk cId="21082860" sldId="311"/>
        </pc:sldMkLst>
        <pc:spChg chg="mod">
          <ac:chgData name="Aditya Chatterjee" userId="c3ad2b1cf2197fc0" providerId="LiveId" clId="{2B2BFFA8-FA22-42C0-8E8A-E5D723050E55}" dt="2023-04-12T06:44:14.570" v="2312" actId="20577"/>
          <ac:spMkLst>
            <pc:docMk/>
            <pc:sldMk cId="21082860" sldId="311"/>
            <ac:spMk id="2" creationId="{9675969E-ACBB-8BCF-602E-3015D9B4CA4C}"/>
          </ac:spMkLst>
        </pc:spChg>
      </pc:sldChg>
      <pc:sldChg chg="modSp add mod">
        <pc:chgData name="Aditya Chatterjee" userId="c3ad2b1cf2197fc0" providerId="LiveId" clId="{2B2BFFA8-FA22-42C0-8E8A-E5D723050E55}" dt="2023-04-12T06:43:04.539" v="2284" actId="20577"/>
        <pc:sldMkLst>
          <pc:docMk/>
          <pc:sldMk cId="2579764953" sldId="312"/>
        </pc:sldMkLst>
        <pc:spChg chg="mod">
          <ac:chgData name="Aditya Chatterjee" userId="c3ad2b1cf2197fc0" providerId="LiveId" clId="{2B2BFFA8-FA22-42C0-8E8A-E5D723050E55}" dt="2023-04-12T06:42:56.004" v="2259" actId="20577"/>
          <ac:spMkLst>
            <pc:docMk/>
            <pc:sldMk cId="2579764953" sldId="312"/>
            <ac:spMk id="2" creationId="{9675969E-ACBB-8BCF-602E-3015D9B4CA4C}"/>
          </ac:spMkLst>
        </pc:spChg>
        <pc:spChg chg="mod">
          <ac:chgData name="Aditya Chatterjee" userId="c3ad2b1cf2197fc0" providerId="LiveId" clId="{2B2BFFA8-FA22-42C0-8E8A-E5D723050E55}" dt="2023-04-12T06:43:04.539" v="2284" actId="20577"/>
          <ac:spMkLst>
            <pc:docMk/>
            <pc:sldMk cId="2579764953" sldId="312"/>
            <ac:spMk id="3" creationId="{044280E2-3C77-BBB4-2167-012D76D5DEE4}"/>
          </ac:spMkLst>
        </pc:spChg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808576780" sldId="312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581053538" sldId="313"/>
        </pc:sldMkLst>
      </pc:sldChg>
      <pc:sldChg chg="addSp delSp modSp add mod">
        <pc:chgData name="Aditya Chatterjee" userId="c3ad2b1cf2197fc0" providerId="LiveId" clId="{2B2BFFA8-FA22-42C0-8E8A-E5D723050E55}" dt="2023-04-12T07:11:15.957" v="2652" actId="20577"/>
        <pc:sldMkLst>
          <pc:docMk/>
          <pc:sldMk cId="3491862470" sldId="313"/>
        </pc:sldMkLst>
        <pc:spChg chg="mod">
          <ac:chgData name="Aditya Chatterjee" userId="c3ad2b1cf2197fc0" providerId="LiveId" clId="{2B2BFFA8-FA22-42C0-8E8A-E5D723050E55}" dt="2023-04-12T06:51:29.505" v="2321" actId="20577"/>
          <ac:spMkLst>
            <pc:docMk/>
            <pc:sldMk cId="3491862470" sldId="313"/>
            <ac:spMk id="2" creationId="{9675969E-ACBB-8BCF-602E-3015D9B4CA4C}"/>
          </ac:spMkLst>
        </pc:spChg>
        <pc:spChg chg="del">
          <ac:chgData name="Aditya Chatterjee" userId="c3ad2b1cf2197fc0" providerId="LiveId" clId="{2B2BFFA8-FA22-42C0-8E8A-E5D723050E55}" dt="2023-04-12T06:51:34.241" v="2322" actId="478"/>
          <ac:spMkLst>
            <pc:docMk/>
            <pc:sldMk cId="3491862470" sldId="313"/>
            <ac:spMk id="3" creationId="{044280E2-3C77-BBB4-2167-012D76D5DEE4}"/>
          </ac:spMkLst>
        </pc:spChg>
        <pc:spChg chg="add mod">
          <ac:chgData name="Aditya Chatterjee" userId="c3ad2b1cf2197fc0" providerId="LiveId" clId="{2B2BFFA8-FA22-42C0-8E8A-E5D723050E55}" dt="2023-04-12T07:11:15.957" v="2652" actId="20577"/>
          <ac:spMkLst>
            <pc:docMk/>
            <pc:sldMk cId="3491862470" sldId="313"/>
            <ac:spMk id="4" creationId="{9091FF06-0E20-091C-FE1B-05B6309F9C61}"/>
          </ac:spMkLst>
        </pc:spChg>
      </pc:sldChg>
      <pc:sldChg chg="modSp add mod">
        <pc:chgData name="Aditya Chatterjee" userId="c3ad2b1cf2197fc0" providerId="LiveId" clId="{2B2BFFA8-FA22-42C0-8E8A-E5D723050E55}" dt="2023-04-21T02:56:24.338" v="3589" actId="20577"/>
        <pc:sldMkLst>
          <pc:docMk/>
          <pc:sldMk cId="937636055" sldId="314"/>
        </pc:sldMkLst>
        <pc:spChg chg="mod">
          <ac:chgData name="Aditya Chatterjee" userId="c3ad2b1cf2197fc0" providerId="LiveId" clId="{2B2BFFA8-FA22-42C0-8E8A-E5D723050E55}" dt="2023-04-12T07:11:34.823" v="2659" actId="20577"/>
          <ac:spMkLst>
            <pc:docMk/>
            <pc:sldMk cId="937636055" sldId="314"/>
            <ac:spMk id="2" creationId="{9675969E-ACBB-8BCF-602E-3015D9B4CA4C}"/>
          </ac:spMkLst>
        </pc:spChg>
        <pc:spChg chg="mod">
          <ac:chgData name="Aditya Chatterjee" userId="c3ad2b1cf2197fc0" providerId="LiveId" clId="{2B2BFFA8-FA22-42C0-8E8A-E5D723050E55}" dt="2023-04-21T02:56:24.338" v="3589" actId="20577"/>
          <ac:spMkLst>
            <pc:docMk/>
            <pc:sldMk cId="937636055" sldId="314"/>
            <ac:spMk id="4" creationId="{9091FF06-0E20-091C-FE1B-05B6309F9C61}"/>
          </ac:spMkLst>
        </pc:spChg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750209122" sldId="314"/>
        </pc:sldMkLst>
      </pc:sldChg>
      <pc:sldChg chg="addSp delSp modSp new mod">
        <pc:chgData name="Aditya Chatterjee" userId="c3ad2b1cf2197fc0" providerId="LiveId" clId="{2B2BFFA8-FA22-42C0-8E8A-E5D723050E55}" dt="2023-04-12T07:21:47.992" v="3277" actId="20577"/>
        <pc:sldMkLst>
          <pc:docMk/>
          <pc:sldMk cId="916139709" sldId="315"/>
        </pc:sldMkLst>
        <pc:spChg chg="mod">
          <ac:chgData name="Aditya Chatterjee" userId="c3ad2b1cf2197fc0" providerId="LiveId" clId="{2B2BFFA8-FA22-42C0-8E8A-E5D723050E55}" dt="2023-04-12T07:19:50.491" v="2913" actId="14100"/>
          <ac:spMkLst>
            <pc:docMk/>
            <pc:sldMk cId="916139709" sldId="315"/>
            <ac:spMk id="2" creationId="{32CF18CA-4646-EC65-2AE8-B4F391174209}"/>
          </ac:spMkLst>
        </pc:spChg>
        <pc:spChg chg="del">
          <ac:chgData name="Aditya Chatterjee" userId="c3ad2b1cf2197fc0" providerId="LiveId" clId="{2B2BFFA8-FA22-42C0-8E8A-E5D723050E55}" dt="2023-04-12T07:19:36.779" v="2907" actId="478"/>
          <ac:spMkLst>
            <pc:docMk/>
            <pc:sldMk cId="916139709" sldId="315"/>
            <ac:spMk id="3" creationId="{E6E476AB-3F34-9458-77F4-AD46ADA7B212}"/>
          </ac:spMkLst>
        </pc:spChg>
        <pc:spChg chg="add del mod">
          <ac:chgData name="Aditya Chatterjee" userId="c3ad2b1cf2197fc0" providerId="LiveId" clId="{2B2BFFA8-FA22-42C0-8E8A-E5D723050E55}" dt="2023-04-12T07:19:47.867" v="2912"/>
          <ac:spMkLst>
            <pc:docMk/>
            <pc:sldMk cId="916139709" sldId="315"/>
            <ac:spMk id="4" creationId="{41E575E6-F142-FE50-3F15-B7ED89000C50}"/>
          </ac:spMkLst>
        </pc:spChg>
        <pc:spChg chg="add mod">
          <ac:chgData name="Aditya Chatterjee" userId="c3ad2b1cf2197fc0" providerId="LiveId" clId="{2B2BFFA8-FA22-42C0-8E8A-E5D723050E55}" dt="2023-04-12T07:21:47.992" v="3277" actId="20577"/>
          <ac:spMkLst>
            <pc:docMk/>
            <pc:sldMk cId="916139709" sldId="315"/>
            <ac:spMk id="5" creationId="{C84C659F-9CF5-FA6F-A580-5F790EDE0034}"/>
          </ac:spMkLst>
        </pc:spChg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935403644" sldId="315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515132870" sldId="316"/>
        </pc:sldMkLst>
      </pc:sldChg>
      <pc:sldChg chg="modSp add mod">
        <pc:chgData name="Aditya Chatterjee" userId="c3ad2b1cf2197fc0" providerId="LiveId" clId="{2B2BFFA8-FA22-42C0-8E8A-E5D723050E55}" dt="2023-04-20T17:16:14.733" v="3395" actId="1076"/>
        <pc:sldMkLst>
          <pc:docMk/>
          <pc:sldMk cId="2990757128" sldId="316"/>
        </pc:sldMkLst>
        <pc:spChg chg="mod">
          <ac:chgData name="Aditya Chatterjee" userId="c3ad2b1cf2197fc0" providerId="LiveId" clId="{2B2BFFA8-FA22-42C0-8E8A-E5D723050E55}" dt="2023-04-20T17:11:43.837" v="3322" actId="20577"/>
          <ac:spMkLst>
            <pc:docMk/>
            <pc:sldMk cId="2990757128" sldId="316"/>
            <ac:spMk id="2" creationId="{32CF18CA-4646-EC65-2AE8-B4F391174209}"/>
          </ac:spMkLst>
        </pc:spChg>
        <pc:spChg chg="mod">
          <ac:chgData name="Aditya Chatterjee" userId="c3ad2b1cf2197fc0" providerId="LiveId" clId="{2B2BFFA8-FA22-42C0-8E8A-E5D723050E55}" dt="2023-04-20T17:16:14.733" v="3395" actId="1076"/>
          <ac:spMkLst>
            <pc:docMk/>
            <pc:sldMk cId="2990757128" sldId="316"/>
            <ac:spMk id="5" creationId="{C84C659F-9CF5-FA6F-A580-5F790EDE0034}"/>
          </ac:spMkLst>
        </pc:spChg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872332271" sldId="317"/>
        </pc:sldMkLst>
      </pc:sldChg>
      <pc:sldChg chg="addSp delSp modSp add mod">
        <pc:chgData name="Aditya Chatterjee" userId="c3ad2b1cf2197fc0" providerId="LiveId" clId="{2B2BFFA8-FA22-42C0-8E8A-E5D723050E55}" dt="2023-04-21T03:55:10.414" v="3985" actId="120"/>
        <pc:sldMkLst>
          <pc:docMk/>
          <pc:sldMk cId="2567273003" sldId="317"/>
        </pc:sldMkLst>
        <pc:spChg chg="mod">
          <ac:chgData name="Aditya Chatterjee" userId="c3ad2b1cf2197fc0" providerId="LiveId" clId="{2B2BFFA8-FA22-42C0-8E8A-E5D723050E55}" dt="2023-04-21T03:52:25.658" v="3632" actId="14100"/>
          <ac:spMkLst>
            <pc:docMk/>
            <pc:sldMk cId="2567273003" sldId="317"/>
            <ac:spMk id="2" creationId="{9675969E-ACBB-8BCF-602E-3015D9B4CA4C}"/>
          </ac:spMkLst>
        </pc:spChg>
        <pc:spChg chg="del">
          <ac:chgData name="Aditya Chatterjee" userId="c3ad2b1cf2197fc0" providerId="LiveId" clId="{2B2BFFA8-FA22-42C0-8E8A-E5D723050E55}" dt="2023-04-21T03:52:28.672" v="3633" actId="478"/>
          <ac:spMkLst>
            <pc:docMk/>
            <pc:sldMk cId="2567273003" sldId="317"/>
            <ac:spMk id="4" creationId="{9091FF06-0E20-091C-FE1B-05B6309F9C61}"/>
          </ac:spMkLst>
        </pc:spChg>
        <pc:graphicFrameChg chg="add mod modGraphic">
          <ac:chgData name="Aditya Chatterjee" userId="c3ad2b1cf2197fc0" providerId="LiveId" clId="{2B2BFFA8-FA22-42C0-8E8A-E5D723050E55}" dt="2023-04-21T03:55:10.414" v="3985" actId="120"/>
          <ac:graphicFrameMkLst>
            <pc:docMk/>
            <pc:sldMk cId="2567273003" sldId="317"/>
            <ac:graphicFrameMk id="3" creationId="{40A464BF-C13C-687D-82A4-B3BF71FB75EC}"/>
          </ac:graphicFrameMkLst>
        </pc:graphicFrameChg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463302241" sldId="318"/>
        </pc:sldMkLst>
      </pc:sldChg>
      <pc:sldChg chg="addSp delSp modSp add mod">
        <pc:chgData name="Aditya Chatterjee" userId="c3ad2b1cf2197fc0" providerId="LiveId" clId="{2B2BFFA8-FA22-42C0-8E8A-E5D723050E55}" dt="2023-04-21T03:57:32.401" v="4008" actId="27636"/>
        <pc:sldMkLst>
          <pc:docMk/>
          <pc:sldMk cId="791019314" sldId="318"/>
        </pc:sldMkLst>
        <pc:spChg chg="mod">
          <ac:chgData name="Aditya Chatterjee" userId="c3ad2b1cf2197fc0" providerId="LiveId" clId="{2B2BFFA8-FA22-42C0-8E8A-E5D723050E55}" dt="2023-04-21T03:57:32.401" v="4008" actId="27636"/>
          <ac:spMkLst>
            <pc:docMk/>
            <pc:sldMk cId="791019314" sldId="318"/>
            <ac:spMk id="2" creationId="{9675969E-ACBB-8BCF-602E-3015D9B4CA4C}"/>
          </ac:spMkLst>
        </pc:spChg>
        <pc:graphicFrameChg chg="del">
          <ac:chgData name="Aditya Chatterjee" userId="c3ad2b1cf2197fc0" providerId="LiveId" clId="{2B2BFFA8-FA22-42C0-8E8A-E5D723050E55}" dt="2023-04-21T03:57:17.379" v="3996" actId="478"/>
          <ac:graphicFrameMkLst>
            <pc:docMk/>
            <pc:sldMk cId="791019314" sldId="318"/>
            <ac:graphicFrameMk id="3" creationId="{40A464BF-C13C-687D-82A4-B3BF71FB75EC}"/>
          </ac:graphicFrameMkLst>
        </pc:graphicFrameChg>
        <pc:picChg chg="add mod">
          <ac:chgData name="Aditya Chatterjee" userId="c3ad2b1cf2197fc0" providerId="LiveId" clId="{2B2BFFA8-FA22-42C0-8E8A-E5D723050E55}" dt="2023-04-21T03:57:19.943" v="3998" actId="1076"/>
          <ac:picMkLst>
            <pc:docMk/>
            <pc:sldMk cId="791019314" sldId="318"/>
            <ac:picMk id="5" creationId="{03840F93-85DC-2E08-5848-169CA7052180}"/>
          </ac:picMkLst>
        </pc:picChg>
      </pc:sldChg>
      <pc:sldChg chg="addSp delSp modSp new mod">
        <pc:chgData name="Aditya Chatterjee" userId="c3ad2b1cf2197fc0" providerId="LiveId" clId="{2B2BFFA8-FA22-42C0-8E8A-E5D723050E55}" dt="2023-04-26T04:42:05.461" v="4330" actId="403"/>
        <pc:sldMkLst>
          <pc:docMk/>
          <pc:sldMk cId="1382350381" sldId="319"/>
        </pc:sldMkLst>
        <pc:spChg chg="mod">
          <ac:chgData name="Aditya Chatterjee" userId="c3ad2b1cf2197fc0" providerId="LiveId" clId="{2B2BFFA8-FA22-42C0-8E8A-E5D723050E55}" dt="2023-04-26T04:40:48.306" v="4045" actId="27636"/>
          <ac:spMkLst>
            <pc:docMk/>
            <pc:sldMk cId="1382350381" sldId="319"/>
            <ac:spMk id="2" creationId="{87590A11-4909-E748-FD96-4F0897C59C7D}"/>
          </ac:spMkLst>
        </pc:spChg>
        <pc:spChg chg="del">
          <ac:chgData name="Aditya Chatterjee" userId="c3ad2b1cf2197fc0" providerId="LiveId" clId="{2B2BFFA8-FA22-42C0-8E8A-E5D723050E55}" dt="2023-04-26T04:40:31.396" v="4010" actId="478"/>
          <ac:spMkLst>
            <pc:docMk/>
            <pc:sldMk cId="1382350381" sldId="319"/>
            <ac:spMk id="3" creationId="{3B51F657-0F81-D2F6-0E7E-F0567AAE63ED}"/>
          </ac:spMkLst>
        </pc:spChg>
        <pc:spChg chg="add mod">
          <ac:chgData name="Aditya Chatterjee" userId="c3ad2b1cf2197fc0" providerId="LiveId" clId="{2B2BFFA8-FA22-42C0-8E8A-E5D723050E55}" dt="2023-04-26T04:42:05.461" v="4330" actId="403"/>
          <ac:spMkLst>
            <pc:docMk/>
            <pc:sldMk cId="1382350381" sldId="319"/>
            <ac:spMk id="4" creationId="{5C050EFF-A806-3440-C033-E14234EBB17B}"/>
          </ac:spMkLst>
        </pc:spChg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878854523" sldId="319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378953795" sldId="321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780443144" sldId="322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780540375" sldId="323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632113508" sldId="324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406903222" sldId="325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049145911" sldId="326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894259486" sldId="327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953586950" sldId="328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380257646" sldId="329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90620821" sldId="330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537785499" sldId="331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651119629" sldId="332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897679902" sldId="334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325137757" sldId="335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310803758" sldId="336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323155133" sldId="337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939142516" sldId="338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884461677" sldId="339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602173910" sldId="340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866596960" sldId="341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441749755" sldId="342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98832176" sldId="343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983007980" sldId="344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986117677" sldId="345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253120924" sldId="346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981536521" sldId="347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065796747" sldId="348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359568000" sldId="349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868428566" sldId="350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399708470" sldId="351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661057818" sldId="352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637832701" sldId="353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6216423" sldId="354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464216810" sldId="355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964823563" sldId="356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676922514" sldId="357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4007353219" sldId="358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540839003" sldId="359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720455045" sldId="360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072014307" sldId="361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598714758" sldId="363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757273448" sldId="364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163720093" sldId="365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684274846" sldId="366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548030648" sldId="367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809586709" sldId="368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734030962" sldId="369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747005109" sldId="370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576425612" sldId="371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281432814" sldId="372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3765257071" sldId="373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1706837276" sldId="374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848404805" sldId="375"/>
        </pc:sldMkLst>
      </pc:sldChg>
      <pc:sldChg chg="del">
        <pc:chgData name="Aditya Chatterjee" userId="c3ad2b1cf2197fc0" providerId="LiveId" clId="{2B2BFFA8-FA22-42C0-8E8A-E5D723050E55}" dt="2023-04-02T14:56:34.143" v="15" actId="47"/>
        <pc:sldMkLst>
          <pc:docMk/>
          <pc:sldMk cId="2582208334" sldId="376"/>
        </pc:sldMkLst>
      </pc:sldChg>
    </pc:docChg>
  </pc:docChgLst>
  <pc:docChgLst>
    <pc:chgData name="Aditya Chatterjee" userId="c3ad2b1cf2197fc0" providerId="LiveId" clId="{5E63CAE7-0DE6-4A2C-BA33-E3CDA54D9088}"/>
    <pc:docChg chg="undo custSel addSld delSld modSld sldOrd">
      <pc:chgData name="Aditya Chatterjee" userId="c3ad2b1cf2197fc0" providerId="LiveId" clId="{5E63CAE7-0DE6-4A2C-BA33-E3CDA54D9088}" dt="2023-08-15T06:05:33.477" v="3480" actId="20577"/>
      <pc:docMkLst>
        <pc:docMk/>
      </pc:docMkLst>
      <pc:sldChg chg="modSp">
        <pc:chgData name="Aditya Chatterjee" userId="c3ad2b1cf2197fc0" providerId="LiveId" clId="{5E63CAE7-0DE6-4A2C-BA33-E3CDA54D9088}" dt="2023-07-17T07:16:12.977" v="581" actId="20577"/>
        <pc:sldMkLst>
          <pc:docMk/>
          <pc:sldMk cId="3836065261" sldId="256"/>
        </pc:sldMkLst>
        <pc:spChg chg="mod">
          <ac:chgData name="Aditya Chatterjee" userId="c3ad2b1cf2197fc0" providerId="LiveId" clId="{5E63CAE7-0DE6-4A2C-BA33-E3CDA54D9088}" dt="2023-07-17T07:16:12.977" v="581" actId="20577"/>
          <ac:spMkLst>
            <pc:docMk/>
            <pc:sldMk cId="3836065261" sldId="256"/>
            <ac:spMk id="2" creationId="{E0203E30-5F36-2B66-C968-12D0CB1EDA1A}"/>
          </ac:spMkLst>
        </pc:spChg>
      </pc:sldChg>
      <pc:sldChg chg="modSp">
        <pc:chgData name="Aditya Chatterjee" userId="c3ad2b1cf2197fc0" providerId="LiveId" clId="{5E63CAE7-0DE6-4A2C-BA33-E3CDA54D9088}" dt="2023-07-17T06:50:07.917" v="367"/>
        <pc:sldMkLst>
          <pc:docMk/>
          <pc:sldMk cId="3467251891" sldId="257"/>
        </pc:sldMkLst>
        <pc:graphicFrameChg chg="mod">
          <ac:chgData name="Aditya Chatterjee" userId="c3ad2b1cf2197fc0" providerId="LiveId" clId="{5E63CAE7-0DE6-4A2C-BA33-E3CDA54D9088}" dt="2023-07-17T06:50:07.917" v="367"/>
          <ac:graphicFrameMkLst>
            <pc:docMk/>
            <pc:sldMk cId="3467251891" sldId="257"/>
            <ac:graphicFrameMk id="4" creationId="{7BB0099A-E2A9-ED74-C609-0CC1602179C3}"/>
          </ac:graphicFrameMkLst>
        </pc:graphicFrameChg>
      </pc:sldChg>
      <pc:sldChg chg="modSp mod">
        <pc:chgData name="Aditya Chatterjee" userId="c3ad2b1cf2197fc0" providerId="LiveId" clId="{5E63CAE7-0DE6-4A2C-BA33-E3CDA54D9088}" dt="2023-07-17T06:49:07.976" v="261" actId="20577"/>
        <pc:sldMkLst>
          <pc:docMk/>
          <pc:sldMk cId="1271550415" sldId="292"/>
        </pc:sldMkLst>
        <pc:spChg chg="mod">
          <ac:chgData name="Aditya Chatterjee" userId="c3ad2b1cf2197fc0" providerId="LiveId" clId="{5E63CAE7-0DE6-4A2C-BA33-E3CDA54D9088}" dt="2023-07-17T06:49:07.976" v="261" actId="20577"/>
          <ac:spMkLst>
            <pc:docMk/>
            <pc:sldMk cId="1271550415" sldId="292"/>
            <ac:spMk id="4" creationId="{BDBBB6CE-EAC1-41D1-0251-C9D2C363B959}"/>
          </ac:spMkLst>
        </pc:spChg>
      </pc:sldChg>
      <pc:sldChg chg="addSp delSp modSp mod addCm delCm">
        <pc:chgData name="Aditya Chatterjee" userId="c3ad2b1cf2197fc0" providerId="LiveId" clId="{5E63CAE7-0DE6-4A2C-BA33-E3CDA54D9088}" dt="2023-07-17T07:09:50.489" v="420"/>
        <pc:sldMkLst>
          <pc:docMk/>
          <pc:sldMk cId="882377735" sldId="293"/>
        </pc:sldMkLst>
        <pc:spChg chg="mod">
          <ac:chgData name="Aditya Chatterjee" userId="c3ad2b1cf2197fc0" providerId="LiveId" clId="{5E63CAE7-0DE6-4A2C-BA33-E3CDA54D9088}" dt="2023-07-17T06:53:36.754" v="395" actId="20577"/>
          <ac:spMkLst>
            <pc:docMk/>
            <pc:sldMk cId="882377735" sldId="293"/>
            <ac:spMk id="2" creationId="{9675969E-ACBB-8BCF-602E-3015D9B4CA4C}"/>
          </ac:spMkLst>
        </pc:spChg>
        <pc:spChg chg="add del">
          <ac:chgData name="Aditya Chatterjee" userId="c3ad2b1cf2197fc0" providerId="LiveId" clId="{5E63CAE7-0DE6-4A2C-BA33-E3CDA54D9088}" dt="2023-07-17T07:07:26.388" v="411" actId="22"/>
          <ac:spMkLst>
            <pc:docMk/>
            <pc:sldMk cId="882377735" sldId="293"/>
            <ac:spMk id="5" creationId="{A217B1BE-CF6B-AE60-7EE2-5E0CD546FF3B}"/>
          </ac:spMkLst>
        </pc:spChg>
        <pc:graphicFrameChg chg="add del mod ord">
          <ac:chgData name="Aditya Chatterjee" userId="c3ad2b1cf2197fc0" providerId="LiveId" clId="{5E63CAE7-0DE6-4A2C-BA33-E3CDA54D9088}" dt="2023-07-17T07:09:50.489" v="420"/>
          <ac:graphicFrameMkLst>
            <pc:docMk/>
            <pc:sldMk cId="882377735" sldId="293"/>
            <ac:graphicFrameMk id="3" creationId="{7D8F1EF4-F26E-7382-9BC2-911A2C148D94}"/>
          </ac:graphicFrameMkLst>
        </pc:graphicFrameChg>
        <pc:graphicFrameChg chg="del">
          <ac:chgData name="Aditya Chatterjee" userId="c3ad2b1cf2197fc0" providerId="LiveId" clId="{5E63CAE7-0DE6-4A2C-BA33-E3CDA54D9088}" dt="2023-07-17T06:52:40.440" v="374" actId="478"/>
          <ac:graphicFrameMkLst>
            <pc:docMk/>
            <pc:sldMk cId="882377735" sldId="293"/>
            <ac:graphicFrameMk id="8" creationId="{7696B26E-48BF-1934-32BA-DAF62D69D15D}"/>
          </ac:graphicFrameMkLst>
        </pc:graphicFrameChg>
      </pc:sldChg>
      <pc:sldChg chg="del">
        <pc:chgData name="Aditya Chatterjee" userId="c3ad2b1cf2197fc0" providerId="LiveId" clId="{5E63CAE7-0DE6-4A2C-BA33-E3CDA54D9088}" dt="2023-07-30T18:20:14.897" v="583" actId="47"/>
        <pc:sldMkLst>
          <pc:docMk/>
          <pc:sldMk cId="1701071039" sldId="307"/>
        </pc:sldMkLst>
      </pc:sldChg>
      <pc:sldChg chg="del">
        <pc:chgData name="Aditya Chatterjee" userId="c3ad2b1cf2197fc0" providerId="LiveId" clId="{5E63CAE7-0DE6-4A2C-BA33-E3CDA54D9088}" dt="2023-07-30T18:20:13.418" v="582" actId="47"/>
        <pc:sldMkLst>
          <pc:docMk/>
          <pc:sldMk cId="2340504791" sldId="308"/>
        </pc:sldMkLst>
      </pc:sldChg>
      <pc:sldChg chg="modSp mod">
        <pc:chgData name="Aditya Chatterjee" userId="c3ad2b1cf2197fc0" providerId="LiveId" clId="{5E63CAE7-0DE6-4A2C-BA33-E3CDA54D9088}" dt="2023-07-17T07:15:50.029" v="579" actId="207"/>
        <pc:sldMkLst>
          <pc:docMk/>
          <pc:sldMk cId="979950995" sldId="320"/>
        </pc:sldMkLst>
        <pc:spChg chg="mod">
          <ac:chgData name="Aditya Chatterjee" userId="c3ad2b1cf2197fc0" providerId="LiveId" clId="{5E63CAE7-0DE6-4A2C-BA33-E3CDA54D9088}" dt="2023-07-17T07:11:51.526" v="430" actId="14100"/>
          <ac:spMkLst>
            <pc:docMk/>
            <pc:sldMk cId="979950995" sldId="320"/>
            <ac:spMk id="2" creationId="{BF0C075A-E80A-D56C-C919-5E65E3E8C662}"/>
          </ac:spMkLst>
        </pc:spChg>
        <pc:spChg chg="mod">
          <ac:chgData name="Aditya Chatterjee" userId="c3ad2b1cf2197fc0" providerId="LiveId" clId="{5E63CAE7-0DE6-4A2C-BA33-E3CDA54D9088}" dt="2023-07-17T07:15:50.029" v="579" actId="207"/>
          <ac:spMkLst>
            <pc:docMk/>
            <pc:sldMk cId="979950995" sldId="320"/>
            <ac:spMk id="4" creationId="{FC7EC851-C3B7-837A-4145-752E472F8DC2}"/>
          </ac:spMkLst>
        </pc:spChg>
      </pc:sldChg>
      <pc:sldChg chg="addSp delSp modSp mod">
        <pc:chgData name="Aditya Chatterjee" userId="c3ad2b1cf2197fc0" providerId="LiveId" clId="{5E63CAE7-0DE6-4A2C-BA33-E3CDA54D9088}" dt="2023-07-30T18:28:29.159" v="1324" actId="20577"/>
        <pc:sldMkLst>
          <pc:docMk/>
          <pc:sldMk cId="610018203" sldId="322"/>
        </pc:sldMkLst>
        <pc:spChg chg="mod">
          <ac:chgData name="Aditya Chatterjee" userId="c3ad2b1cf2197fc0" providerId="LiveId" clId="{5E63CAE7-0DE6-4A2C-BA33-E3CDA54D9088}" dt="2023-07-30T18:22:18.310" v="718" actId="1076"/>
          <ac:spMkLst>
            <pc:docMk/>
            <pc:sldMk cId="610018203" sldId="322"/>
            <ac:spMk id="2" creationId="{7274FF5A-928B-CEC6-309D-2F7553596412}"/>
          </ac:spMkLst>
        </pc:spChg>
        <pc:spChg chg="del mod">
          <ac:chgData name="Aditya Chatterjee" userId="c3ad2b1cf2197fc0" providerId="LiveId" clId="{5E63CAE7-0DE6-4A2C-BA33-E3CDA54D9088}" dt="2023-07-30T18:21:52.103" v="717" actId="478"/>
          <ac:spMkLst>
            <pc:docMk/>
            <pc:sldMk cId="610018203" sldId="322"/>
            <ac:spMk id="3" creationId="{AA1B47A4-C309-F6BD-2622-827C27FD133B}"/>
          </ac:spMkLst>
        </pc:spChg>
        <pc:spChg chg="add mod">
          <ac:chgData name="Aditya Chatterjee" userId="c3ad2b1cf2197fc0" providerId="LiveId" clId="{5E63CAE7-0DE6-4A2C-BA33-E3CDA54D9088}" dt="2023-07-30T18:27:34.237" v="1295" actId="1076"/>
          <ac:spMkLst>
            <pc:docMk/>
            <pc:sldMk cId="610018203" sldId="322"/>
            <ac:spMk id="4" creationId="{7DE9830E-E0C0-97C9-185E-0843FBBDF8D9}"/>
          </ac:spMkLst>
        </pc:spChg>
        <pc:spChg chg="add mod">
          <ac:chgData name="Aditya Chatterjee" userId="c3ad2b1cf2197fc0" providerId="LiveId" clId="{5E63CAE7-0DE6-4A2C-BA33-E3CDA54D9088}" dt="2023-07-30T18:27:49.781" v="1296" actId="1076"/>
          <ac:spMkLst>
            <pc:docMk/>
            <pc:sldMk cId="610018203" sldId="322"/>
            <ac:spMk id="5" creationId="{96CD480A-1B64-D8DB-E533-11AF7ADF54D9}"/>
          </ac:spMkLst>
        </pc:spChg>
        <pc:spChg chg="add mod">
          <ac:chgData name="Aditya Chatterjee" userId="c3ad2b1cf2197fc0" providerId="LiveId" clId="{5E63CAE7-0DE6-4A2C-BA33-E3CDA54D9088}" dt="2023-07-30T18:28:22.262" v="1313" actId="20577"/>
          <ac:spMkLst>
            <pc:docMk/>
            <pc:sldMk cId="610018203" sldId="322"/>
            <ac:spMk id="6" creationId="{8EB16F36-45B5-0A2D-1A11-52AD2313F072}"/>
          </ac:spMkLst>
        </pc:spChg>
        <pc:spChg chg="add mod">
          <ac:chgData name="Aditya Chatterjee" userId="c3ad2b1cf2197fc0" providerId="LiveId" clId="{5E63CAE7-0DE6-4A2C-BA33-E3CDA54D9088}" dt="2023-07-30T18:28:29.159" v="1324" actId="20577"/>
          <ac:spMkLst>
            <pc:docMk/>
            <pc:sldMk cId="610018203" sldId="322"/>
            <ac:spMk id="7" creationId="{7EEDB68F-D900-A28E-2C7B-A5F2633DC9AC}"/>
          </ac:spMkLst>
        </pc:spChg>
      </pc:sldChg>
      <pc:sldChg chg="addSp delSp modSp new mod">
        <pc:chgData name="Aditya Chatterjee" userId="c3ad2b1cf2197fc0" providerId="LiveId" clId="{5E63CAE7-0DE6-4A2C-BA33-E3CDA54D9088}" dt="2023-08-06T18:16:43.947" v="1743"/>
        <pc:sldMkLst>
          <pc:docMk/>
          <pc:sldMk cId="263132971" sldId="323"/>
        </pc:sldMkLst>
        <pc:spChg chg="mod">
          <ac:chgData name="Aditya Chatterjee" userId="c3ad2b1cf2197fc0" providerId="LiveId" clId="{5E63CAE7-0DE6-4A2C-BA33-E3CDA54D9088}" dt="2023-07-30T18:21:07.148" v="714" actId="20577"/>
          <ac:spMkLst>
            <pc:docMk/>
            <pc:sldMk cId="263132971" sldId="323"/>
            <ac:spMk id="2" creationId="{037D8DE3-FFE3-12E7-0CA6-F68CCCE67F40}"/>
          </ac:spMkLst>
        </pc:spChg>
        <pc:spChg chg="del mod">
          <ac:chgData name="Aditya Chatterjee" userId="c3ad2b1cf2197fc0" providerId="LiveId" clId="{5E63CAE7-0DE6-4A2C-BA33-E3CDA54D9088}" dt="2023-08-06T18:01:27.987" v="1341" actId="478"/>
          <ac:spMkLst>
            <pc:docMk/>
            <pc:sldMk cId="263132971" sldId="323"/>
            <ac:spMk id="3" creationId="{79CACED4-DDC0-E366-C15F-F157790130A6}"/>
          </ac:spMkLst>
        </pc:spChg>
        <pc:spChg chg="add del mod">
          <ac:chgData name="Aditya Chatterjee" userId="c3ad2b1cf2197fc0" providerId="LiveId" clId="{5E63CAE7-0DE6-4A2C-BA33-E3CDA54D9088}" dt="2023-08-06T18:01:29.466" v="1342" actId="478"/>
          <ac:spMkLst>
            <pc:docMk/>
            <pc:sldMk cId="263132971" sldId="323"/>
            <ac:spMk id="5" creationId="{99230504-C64C-6080-19A5-AB7B06A6A98D}"/>
          </ac:spMkLst>
        </pc:spChg>
        <pc:spChg chg="add del mod">
          <ac:chgData name="Aditya Chatterjee" userId="c3ad2b1cf2197fc0" providerId="LiveId" clId="{5E63CAE7-0DE6-4A2C-BA33-E3CDA54D9088}" dt="2023-08-06T18:16:43.947" v="1743"/>
          <ac:spMkLst>
            <pc:docMk/>
            <pc:sldMk cId="263132971" sldId="323"/>
            <ac:spMk id="6" creationId="{368C1AF9-EB79-0097-0500-E7B8F1D710DE}"/>
          </ac:spMkLst>
        </pc:spChg>
      </pc:sldChg>
      <pc:sldChg chg="delSp modSp add mod">
        <pc:chgData name="Aditya Chatterjee" userId="c3ad2b1cf2197fc0" providerId="LiveId" clId="{5E63CAE7-0DE6-4A2C-BA33-E3CDA54D9088}" dt="2023-08-15T06:05:33.477" v="3480" actId="20577"/>
        <pc:sldMkLst>
          <pc:docMk/>
          <pc:sldMk cId="2364312883" sldId="324"/>
        </pc:sldMkLst>
        <pc:spChg chg="mod">
          <ac:chgData name="Aditya Chatterjee" userId="c3ad2b1cf2197fc0" providerId="LiveId" clId="{5E63CAE7-0DE6-4A2C-BA33-E3CDA54D9088}" dt="2023-08-15T06:05:33.477" v="3480" actId="20577"/>
          <ac:spMkLst>
            <pc:docMk/>
            <pc:sldMk cId="2364312883" sldId="324"/>
            <ac:spMk id="2" creationId="{037D8DE3-FFE3-12E7-0CA6-F68CCCE67F40}"/>
          </ac:spMkLst>
        </pc:spChg>
        <pc:spChg chg="del mod">
          <ac:chgData name="Aditya Chatterjee" userId="c3ad2b1cf2197fc0" providerId="LiveId" clId="{5E63CAE7-0DE6-4A2C-BA33-E3CDA54D9088}" dt="2023-08-15T04:55:07.504" v="3316"/>
          <ac:spMkLst>
            <pc:docMk/>
            <pc:sldMk cId="2364312883" sldId="324"/>
            <ac:spMk id="6" creationId="{368C1AF9-EB79-0097-0500-E7B8F1D710DE}"/>
          </ac:spMkLst>
        </pc:spChg>
      </pc:sldChg>
      <pc:sldChg chg="modSp new del mod">
        <pc:chgData name="Aditya Chatterjee" userId="c3ad2b1cf2197fc0" providerId="LiveId" clId="{5E63CAE7-0DE6-4A2C-BA33-E3CDA54D9088}" dt="2023-08-06T18:01:53.142" v="1353" actId="47"/>
        <pc:sldMkLst>
          <pc:docMk/>
          <pc:sldMk cId="2873070942" sldId="324"/>
        </pc:sldMkLst>
        <pc:spChg chg="mod">
          <ac:chgData name="Aditya Chatterjee" userId="c3ad2b1cf2197fc0" providerId="LiveId" clId="{5E63CAE7-0DE6-4A2C-BA33-E3CDA54D9088}" dt="2023-08-06T18:01:22.832" v="1338" actId="20577"/>
          <ac:spMkLst>
            <pc:docMk/>
            <pc:sldMk cId="2873070942" sldId="324"/>
            <ac:spMk id="3" creationId="{530BD3DF-DDF7-E378-7F78-2CC73E762C12}"/>
          </ac:spMkLst>
        </pc:spChg>
      </pc:sldChg>
      <pc:sldChg chg="add del">
        <pc:chgData name="Aditya Chatterjee" userId="c3ad2b1cf2197fc0" providerId="LiveId" clId="{5E63CAE7-0DE6-4A2C-BA33-E3CDA54D9088}" dt="2023-08-06T18:01:51.329" v="1352" actId="47"/>
        <pc:sldMkLst>
          <pc:docMk/>
          <pc:sldMk cId="1060000541" sldId="325"/>
        </pc:sldMkLst>
      </pc:sldChg>
      <pc:sldChg chg="delSp modSp add mod">
        <pc:chgData name="Aditya Chatterjee" userId="c3ad2b1cf2197fc0" providerId="LiveId" clId="{5E63CAE7-0DE6-4A2C-BA33-E3CDA54D9088}" dt="2023-08-15T05:18:18.512" v="3375" actId="20577"/>
        <pc:sldMkLst>
          <pc:docMk/>
          <pc:sldMk cId="2557225434" sldId="325"/>
        </pc:sldMkLst>
        <pc:spChg chg="mod">
          <ac:chgData name="Aditya Chatterjee" userId="c3ad2b1cf2197fc0" providerId="LiveId" clId="{5E63CAE7-0DE6-4A2C-BA33-E3CDA54D9088}" dt="2023-08-15T05:18:18.512" v="3375" actId="20577"/>
          <ac:spMkLst>
            <pc:docMk/>
            <pc:sldMk cId="2557225434" sldId="325"/>
            <ac:spMk id="2" creationId="{037D8DE3-FFE3-12E7-0CA6-F68CCCE67F40}"/>
          </ac:spMkLst>
        </pc:spChg>
        <pc:spChg chg="del mod">
          <ac:chgData name="Aditya Chatterjee" userId="c3ad2b1cf2197fc0" providerId="LiveId" clId="{5E63CAE7-0DE6-4A2C-BA33-E3CDA54D9088}" dt="2023-08-15T04:54:34.801" v="3313"/>
          <ac:spMkLst>
            <pc:docMk/>
            <pc:sldMk cId="2557225434" sldId="325"/>
            <ac:spMk id="6" creationId="{368C1AF9-EB79-0097-0500-E7B8F1D710DE}"/>
          </ac:spMkLst>
        </pc:spChg>
      </pc:sldChg>
      <pc:sldChg chg="addSp delSp modSp add mod">
        <pc:chgData name="Aditya Chatterjee" userId="c3ad2b1cf2197fc0" providerId="LiveId" clId="{5E63CAE7-0DE6-4A2C-BA33-E3CDA54D9088}" dt="2023-08-14T17:51:27.110" v="3174"/>
        <pc:sldMkLst>
          <pc:docMk/>
          <pc:sldMk cId="886111531" sldId="326"/>
        </pc:sldMkLst>
        <pc:spChg chg="mod">
          <ac:chgData name="Aditya Chatterjee" userId="c3ad2b1cf2197fc0" providerId="LiveId" clId="{5E63CAE7-0DE6-4A2C-BA33-E3CDA54D9088}" dt="2023-08-14T17:51:15.382" v="3171" actId="20577"/>
          <ac:spMkLst>
            <pc:docMk/>
            <pc:sldMk cId="886111531" sldId="326"/>
            <ac:spMk id="2" creationId="{037D8DE3-FFE3-12E7-0CA6-F68CCCE67F40}"/>
          </ac:spMkLst>
        </pc:spChg>
        <pc:spChg chg="add mod">
          <ac:chgData name="Aditya Chatterjee" userId="c3ad2b1cf2197fc0" providerId="LiveId" clId="{5E63CAE7-0DE6-4A2C-BA33-E3CDA54D9088}" dt="2023-08-14T17:51:27.110" v="3174"/>
          <ac:spMkLst>
            <pc:docMk/>
            <pc:sldMk cId="886111531" sldId="326"/>
            <ac:spMk id="3" creationId="{1F74D9ED-A64D-CBEC-2385-0BA9E215FD9E}"/>
          </ac:spMkLst>
        </pc:spChg>
        <pc:spChg chg="del mod">
          <ac:chgData name="Aditya Chatterjee" userId="c3ad2b1cf2197fc0" providerId="LiveId" clId="{5E63CAE7-0DE6-4A2C-BA33-E3CDA54D9088}" dt="2023-08-14T17:51:26.692" v="3173" actId="478"/>
          <ac:spMkLst>
            <pc:docMk/>
            <pc:sldMk cId="886111531" sldId="326"/>
            <ac:spMk id="6" creationId="{368C1AF9-EB79-0097-0500-E7B8F1D710DE}"/>
          </ac:spMkLst>
        </pc:spChg>
      </pc:sldChg>
      <pc:sldChg chg="modSp add mod">
        <pc:chgData name="Aditya Chatterjee" userId="c3ad2b1cf2197fc0" providerId="LiveId" clId="{5E63CAE7-0DE6-4A2C-BA33-E3CDA54D9088}" dt="2023-08-14T17:50:54.547" v="3130" actId="403"/>
        <pc:sldMkLst>
          <pc:docMk/>
          <pc:sldMk cId="1755872309" sldId="327"/>
        </pc:sldMkLst>
        <pc:spChg chg="mod">
          <ac:chgData name="Aditya Chatterjee" userId="c3ad2b1cf2197fc0" providerId="LiveId" clId="{5E63CAE7-0DE6-4A2C-BA33-E3CDA54D9088}" dt="2023-08-14T17:50:34.191" v="3080" actId="20577"/>
          <ac:spMkLst>
            <pc:docMk/>
            <pc:sldMk cId="1755872309" sldId="327"/>
            <ac:spMk id="2" creationId="{037D8DE3-FFE3-12E7-0CA6-F68CCCE67F40}"/>
          </ac:spMkLst>
        </pc:spChg>
        <pc:spChg chg="mod">
          <ac:chgData name="Aditya Chatterjee" userId="c3ad2b1cf2197fc0" providerId="LiveId" clId="{5E63CAE7-0DE6-4A2C-BA33-E3CDA54D9088}" dt="2023-08-14T17:50:54.547" v="3130" actId="403"/>
          <ac:spMkLst>
            <pc:docMk/>
            <pc:sldMk cId="1755872309" sldId="327"/>
            <ac:spMk id="6" creationId="{368C1AF9-EB79-0097-0500-E7B8F1D710DE}"/>
          </ac:spMkLst>
        </pc:spChg>
      </pc:sldChg>
      <pc:sldChg chg="modSp add mod">
        <pc:chgData name="Aditya Chatterjee" userId="c3ad2b1cf2197fc0" providerId="LiveId" clId="{5E63CAE7-0DE6-4A2C-BA33-E3CDA54D9088}" dt="2023-08-14T17:51:02.490" v="3134" actId="20577"/>
        <pc:sldMkLst>
          <pc:docMk/>
          <pc:sldMk cId="248152780" sldId="328"/>
        </pc:sldMkLst>
        <pc:spChg chg="mod">
          <ac:chgData name="Aditya Chatterjee" userId="c3ad2b1cf2197fc0" providerId="LiveId" clId="{5E63CAE7-0DE6-4A2C-BA33-E3CDA54D9088}" dt="2023-08-14T17:49:58.972" v="2990" actId="20577"/>
          <ac:spMkLst>
            <pc:docMk/>
            <pc:sldMk cId="248152780" sldId="328"/>
            <ac:spMk id="2" creationId="{037D8DE3-FFE3-12E7-0CA6-F68CCCE67F40}"/>
          </ac:spMkLst>
        </pc:spChg>
        <pc:spChg chg="mod">
          <ac:chgData name="Aditya Chatterjee" userId="c3ad2b1cf2197fc0" providerId="LiveId" clId="{5E63CAE7-0DE6-4A2C-BA33-E3CDA54D9088}" dt="2023-08-14T17:51:02.490" v="3134" actId="20577"/>
          <ac:spMkLst>
            <pc:docMk/>
            <pc:sldMk cId="248152780" sldId="328"/>
            <ac:spMk id="6" creationId="{368C1AF9-EB79-0097-0500-E7B8F1D710DE}"/>
          </ac:spMkLst>
        </pc:spChg>
      </pc:sldChg>
      <pc:sldChg chg="addSp delSp modSp add mod">
        <pc:chgData name="Aditya Chatterjee" userId="c3ad2b1cf2197fc0" providerId="LiveId" clId="{5E63CAE7-0DE6-4A2C-BA33-E3CDA54D9088}" dt="2023-08-14T21:52:19.450" v="3251" actId="20577"/>
        <pc:sldMkLst>
          <pc:docMk/>
          <pc:sldMk cId="492999556" sldId="329"/>
        </pc:sldMkLst>
        <pc:spChg chg="mod">
          <ac:chgData name="Aditya Chatterjee" userId="c3ad2b1cf2197fc0" providerId="LiveId" clId="{5E63CAE7-0DE6-4A2C-BA33-E3CDA54D9088}" dt="2023-08-14T21:52:07.447" v="3218" actId="20577"/>
          <ac:spMkLst>
            <pc:docMk/>
            <pc:sldMk cId="492999556" sldId="329"/>
            <ac:spMk id="2" creationId="{037D8DE3-FFE3-12E7-0CA6-F68CCCE67F40}"/>
          </ac:spMkLst>
        </pc:spChg>
        <pc:spChg chg="add mod">
          <ac:chgData name="Aditya Chatterjee" userId="c3ad2b1cf2197fc0" providerId="LiveId" clId="{5E63CAE7-0DE6-4A2C-BA33-E3CDA54D9088}" dt="2023-08-14T21:52:19.450" v="3251" actId="20577"/>
          <ac:spMkLst>
            <pc:docMk/>
            <pc:sldMk cId="492999556" sldId="329"/>
            <ac:spMk id="3" creationId="{D32657E3-3A74-8501-E96D-A73AE039AEA0}"/>
          </ac:spMkLst>
        </pc:spChg>
        <pc:spChg chg="del mod">
          <ac:chgData name="Aditya Chatterjee" userId="c3ad2b1cf2197fc0" providerId="LiveId" clId="{5E63CAE7-0DE6-4A2C-BA33-E3CDA54D9088}" dt="2023-08-14T13:37:06.713" v="2808"/>
          <ac:spMkLst>
            <pc:docMk/>
            <pc:sldMk cId="492999556" sldId="329"/>
            <ac:spMk id="6" creationId="{368C1AF9-EB79-0097-0500-E7B8F1D710DE}"/>
          </ac:spMkLst>
        </pc:spChg>
      </pc:sldChg>
      <pc:sldChg chg="delSp modSp add mod">
        <pc:chgData name="Aditya Chatterjee" userId="c3ad2b1cf2197fc0" providerId="LiveId" clId="{5E63CAE7-0DE6-4A2C-BA33-E3CDA54D9088}" dt="2023-08-08T09:37:29.245" v="2805"/>
        <pc:sldMkLst>
          <pc:docMk/>
          <pc:sldMk cId="2424779929" sldId="330"/>
        </pc:sldMkLst>
        <pc:spChg chg="mod">
          <ac:chgData name="Aditya Chatterjee" userId="c3ad2b1cf2197fc0" providerId="LiveId" clId="{5E63CAE7-0DE6-4A2C-BA33-E3CDA54D9088}" dt="2023-08-08T09:37:17.145" v="2802" actId="20577"/>
          <ac:spMkLst>
            <pc:docMk/>
            <pc:sldMk cId="2424779929" sldId="330"/>
            <ac:spMk id="2" creationId="{037D8DE3-FFE3-12E7-0CA6-F68CCCE67F40}"/>
          </ac:spMkLst>
        </pc:spChg>
        <pc:spChg chg="del mod">
          <ac:chgData name="Aditya Chatterjee" userId="c3ad2b1cf2197fc0" providerId="LiveId" clId="{5E63CAE7-0DE6-4A2C-BA33-E3CDA54D9088}" dt="2023-08-08T09:37:29.245" v="2805"/>
          <ac:spMkLst>
            <pc:docMk/>
            <pc:sldMk cId="2424779929" sldId="330"/>
            <ac:spMk id="6" creationId="{368C1AF9-EB79-0097-0500-E7B8F1D710DE}"/>
          </ac:spMkLst>
        </pc:spChg>
      </pc:sldChg>
      <pc:sldChg chg="addSp delSp modSp add mod">
        <pc:chgData name="Aditya Chatterjee" userId="c3ad2b1cf2197fc0" providerId="LiveId" clId="{5E63CAE7-0DE6-4A2C-BA33-E3CDA54D9088}" dt="2023-08-08T09:36:57.717" v="2786" actId="403"/>
        <pc:sldMkLst>
          <pc:docMk/>
          <pc:sldMk cId="246883707" sldId="331"/>
        </pc:sldMkLst>
        <pc:spChg chg="mod">
          <ac:chgData name="Aditya Chatterjee" userId="c3ad2b1cf2197fc0" providerId="LiveId" clId="{5E63CAE7-0DE6-4A2C-BA33-E3CDA54D9088}" dt="2023-08-08T09:33:20.844" v="2433" actId="27636"/>
          <ac:spMkLst>
            <pc:docMk/>
            <pc:sldMk cId="246883707" sldId="331"/>
            <ac:spMk id="2" creationId="{037D8DE3-FFE3-12E7-0CA6-F68CCCE67F40}"/>
          </ac:spMkLst>
        </pc:spChg>
        <pc:spChg chg="add mod">
          <ac:chgData name="Aditya Chatterjee" userId="c3ad2b1cf2197fc0" providerId="LiveId" clId="{5E63CAE7-0DE6-4A2C-BA33-E3CDA54D9088}" dt="2023-08-08T09:36:57.717" v="2786" actId="403"/>
          <ac:spMkLst>
            <pc:docMk/>
            <pc:sldMk cId="246883707" sldId="331"/>
            <ac:spMk id="3" creationId="{98873140-101F-5AE8-900B-2FAE18D3B1E1}"/>
          </ac:spMkLst>
        </pc:spChg>
        <pc:spChg chg="del mod">
          <ac:chgData name="Aditya Chatterjee" userId="c3ad2b1cf2197fc0" providerId="LiveId" clId="{5E63CAE7-0DE6-4A2C-BA33-E3CDA54D9088}" dt="2023-08-08T09:31:57.251" v="2391"/>
          <ac:spMkLst>
            <pc:docMk/>
            <pc:sldMk cId="246883707" sldId="331"/>
            <ac:spMk id="6" creationId="{368C1AF9-EB79-0097-0500-E7B8F1D710DE}"/>
          </ac:spMkLst>
        </pc:spChg>
      </pc:sldChg>
      <pc:sldChg chg="addSp delSp modSp add mod">
        <pc:chgData name="Aditya Chatterjee" userId="c3ad2b1cf2197fc0" providerId="LiveId" clId="{5E63CAE7-0DE6-4A2C-BA33-E3CDA54D9088}" dt="2023-08-06T18:17:31.767" v="1869"/>
        <pc:sldMkLst>
          <pc:docMk/>
          <pc:sldMk cId="399994009" sldId="332"/>
        </pc:sldMkLst>
        <pc:spChg chg="mod">
          <ac:chgData name="Aditya Chatterjee" userId="c3ad2b1cf2197fc0" providerId="LiveId" clId="{5E63CAE7-0DE6-4A2C-BA33-E3CDA54D9088}" dt="2023-08-06T18:17:07.591" v="1834" actId="20577"/>
          <ac:spMkLst>
            <pc:docMk/>
            <pc:sldMk cId="399994009" sldId="332"/>
            <ac:spMk id="2" creationId="{037D8DE3-FFE3-12E7-0CA6-F68CCCE67F40}"/>
          </ac:spMkLst>
        </pc:spChg>
        <pc:spChg chg="add mod">
          <ac:chgData name="Aditya Chatterjee" userId="c3ad2b1cf2197fc0" providerId="LiveId" clId="{5E63CAE7-0DE6-4A2C-BA33-E3CDA54D9088}" dt="2023-08-06T18:17:29.821" v="1867"/>
          <ac:spMkLst>
            <pc:docMk/>
            <pc:sldMk cId="399994009" sldId="332"/>
            <ac:spMk id="3" creationId="{CDD1C327-8861-7A77-9E6F-CB92E9929630}"/>
          </ac:spMkLst>
        </pc:spChg>
        <pc:spChg chg="del mod">
          <ac:chgData name="Aditya Chatterjee" userId="c3ad2b1cf2197fc0" providerId="LiveId" clId="{5E63CAE7-0DE6-4A2C-BA33-E3CDA54D9088}" dt="2023-08-06T18:17:31.767" v="1869"/>
          <ac:spMkLst>
            <pc:docMk/>
            <pc:sldMk cId="399994009" sldId="332"/>
            <ac:spMk id="6" creationId="{368C1AF9-EB79-0097-0500-E7B8F1D710DE}"/>
          </ac:spMkLst>
        </pc:spChg>
      </pc:sldChg>
      <pc:sldChg chg="modSp add mod">
        <pc:chgData name="Aditya Chatterjee" userId="c3ad2b1cf2197fc0" providerId="LiveId" clId="{5E63CAE7-0DE6-4A2C-BA33-E3CDA54D9088}" dt="2023-08-06T18:17:22.427" v="1865" actId="20577"/>
        <pc:sldMkLst>
          <pc:docMk/>
          <pc:sldMk cId="934314726" sldId="333"/>
        </pc:sldMkLst>
        <pc:spChg chg="mod">
          <ac:chgData name="Aditya Chatterjee" userId="c3ad2b1cf2197fc0" providerId="LiveId" clId="{5E63CAE7-0DE6-4A2C-BA33-E3CDA54D9088}" dt="2023-08-06T18:16:55.953" v="1788" actId="27636"/>
          <ac:spMkLst>
            <pc:docMk/>
            <pc:sldMk cId="934314726" sldId="333"/>
            <ac:spMk id="2" creationId="{037D8DE3-FFE3-12E7-0CA6-F68CCCE67F40}"/>
          </ac:spMkLst>
        </pc:spChg>
        <pc:spChg chg="mod">
          <ac:chgData name="Aditya Chatterjee" userId="c3ad2b1cf2197fc0" providerId="LiveId" clId="{5E63CAE7-0DE6-4A2C-BA33-E3CDA54D9088}" dt="2023-08-06T18:17:22.427" v="1865" actId="20577"/>
          <ac:spMkLst>
            <pc:docMk/>
            <pc:sldMk cId="934314726" sldId="333"/>
            <ac:spMk id="6" creationId="{368C1AF9-EB79-0097-0500-E7B8F1D710DE}"/>
          </ac:spMkLst>
        </pc:spChg>
      </pc:sldChg>
      <pc:sldChg chg="addSp delSp modSp add mod">
        <pc:chgData name="Aditya Chatterjee" userId="c3ad2b1cf2197fc0" providerId="LiveId" clId="{5E63CAE7-0DE6-4A2C-BA33-E3CDA54D9088}" dt="2023-08-06T18:32:59.202" v="2388" actId="20577"/>
        <pc:sldMkLst>
          <pc:docMk/>
          <pc:sldMk cId="445790382" sldId="334"/>
        </pc:sldMkLst>
        <pc:spChg chg="del">
          <ac:chgData name="Aditya Chatterjee" userId="c3ad2b1cf2197fc0" providerId="LiveId" clId="{5E63CAE7-0DE6-4A2C-BA33-E3CDA54D9088}" dt="2023-08-06T18:15:24.775" v="1643" actId="478"/>
          <ac:spMkLst>
            <pc:docMk/>
            <pc:sldMk cId="445790382" sldId="334"/>
            <ac:spMk id="2" creationId="{037D8DE3-FFE3-12E7-0CA6-F68CCCE67F40}"/>
          </ac:spMkLst>
        </pc:spChg>
        <pc:spChg chg="add mod">
          <ac:chgData name="Aditya Chatterjee" userId="c3ad2b1cf2197fc0" providerId="LiveId" clId="{5E63CAE7-0DE6-4A2C-BA33-E3CDA54D9088}" dt="2023-08-06T18:32:59.202" v="2388" actId="20577"/>
          <ac:spMkLst>
            <pc:docMk/>
            <pc:sldMk cId="445790382" sldId="334"/>
            <ac:spMk id="3" creationId="{2B067782-BB19-DA42-5E23-9029834A8D90}"/>
          </ac:spMkLst>
        </pc:spChg>
        <pc:spChg chg="add del mod">
          <ac:chgData name="Aditya Chatterjee" userId="c3ad2b1cf2197fc0" providerId="LiveId" clId="{5E63CAE7-0DE6-4A2C-BA33-E3CDA54D9088}" dt="2023-08-06T18:15:27.803" v="1646" actId="478"/>
          <ac:spMkLst>
            <pc:docMk/>
            <pc:sldMk cId="445790382" sldId="334"/>
            <ac:spMk id="5" creationId="{A56CC367-D083-D64A-600D-747964AC098A}"/>
          </ac:spMkLst>
        </pc:spChg>
        <pc:spChg chg="del">
          <ac:chgData name="Aditya Chatterjee" userId="c3ad2b1cf2197fc0" providerId="LiveId" clId="{5E63CAE7-0DE6-4A2C-BA33-E3CDA54D9088}" dt="2023-08-06T18:14:10.369" v="1577" actId="478"/>
          <ac:spMkLst>
            <pc:docMk/>
            <pc:sldMk cId="445790382" sldId="334"/>
            <ac:spMk id="6" creationId="{368C1AF9-EB79-0097-0500-E7B8F1D710DE}"/>
          </ac:spMkLst>
        </pc:spChg>
        <pc:spChg chg="add del mod">
          <ac:chgData name="Aditya Chatterjee" userId="c3ad2b1cf2197fc0" providerId="LiveId" clId="{5E63CAE7-0DE6-4A2C-BA33-E3CDA54D9088}" dt="2023-08-06T18:15:26.304" v="1645"/>
          <ac:spMkLst>
            <pc:docMk/>
            <pc:sldMk cId="445790382" sldId="334"/>
            <ac:spMk id="7" creationId="{07A66149-6F5F-25AB-402E-72C43092448F}"/>
          </ac:spMkLst>
        </pc:spChg>
        <pc:spChg chg="add mod">
          <ac:chgData name="Aditya Chatterjee" userId="c3ad2b1cf2197fc0" providerId="LiveId" clId="{5E63CAE7-0DE6-4A2C-BA33-E3CDA54D9088}" dt="2023-08-06T18:15:36.174" v="1671" actId="20577"/>
          <ac:spMkLst>
            <pc:docMk/>
            <pc:sldMk cId="445790382" sldId="334"/>
            <ac:spMk id="8" creationId="{32E5B605-EFEE-5658-F661-582632FDE0DC}"/>
          </ac:spMkLst>
        </pc:spChg>
        <pc:picChg chg="add mod">
          <ac:chgData name="Aditya Chatterjee" userId="c3ad2b1cf2197fc0" providerId="LiveId" clId="{5E63CAE7-0DE6-4A2C-BA33-E3CDA54D9088}" dt="2023-08-06T18:21:20.601" v="1882" actId="1076"/>
          <ac:picMkLst>
            <pc:docMk/>
            <pc:sldMk cId="445790382" sldId="334"/>
            <ac:picMk id="9" creationId="{B397E630-99DC-E406-8194-7FF5E69C7EF2}"/>
          </ac:picMkLst>
        </pc:picChg>
      </pc:sldChg>
      <pc:sldChg chg="addSp delSp modSp add mod">
        <pc:chgData name="Aditya Chatterjee" userId="c3ad2b1cf2197fc0" providerId="LiveId" clId="{5E63CAE7-0DE6-4A2C-BA33-E3CDA54D9088}" dt="2023-08-14T16:06:38.452" v="2904"/>
        <pc:sldMkLst>
          <pc:docMk/>
          <pc:sldMk cId="3857404608" sldId="335"/>
        </pc:sldMkLst>
        <pc:spChg chg="mod">
          <ac:chgData name="Aditya Chatterjee" userId="c3ad2b1cf2197fc0" providerId="LiveId" clId="{5E63CAE7-0DE6-4A2C-BA33-E3CDA54D9088}" dt="2023-08-06T18:02:30.496" v="1398" actId="20577"/>
          <ac:spMkLst>
            <pc:docMk/>
            <pc:sldMk cId="3857404608" sldId="335"/>
            <ac:spMk id="2" creationId="{037D8DE3-FFE3-12E7-0CA6-F68CCCE67F40}"/>
          </ac:spMkLst>
        </pc:spChg>
        <pc:spChg chg="add del mod">
          <ac:chgData name="Aditya Chatterjee" userId="c3ad2b1cf2197fc0" providerId="LiveId" clId="{5E63CAE7-0DE6-4A2C-BA33-E3CDA54D9088}" dt="2023-08-14T16:06:38.452" v="2904"/>
          <ac:spMkLst>
            <pc:docMk/>
            <pc:sldMk cId="3857404608" sldId="335"/>
            <ac:spMk id="6" creationId="{368C1AF9-EB79-0097-0500-E7B8F1D710DE}"/>
          </ac:spMkLst>
        </pc:spChg>
        <pc:picChg chg="add mod">
          <ac:chgData name="Aditya Chatterjee" userId="c3ad2b1cf2197fc0" providerId="LiveId" clId="{5E63CAE7-0DE6-4A2C-BA33-E3CDA54D9088}" dt="2023-08-06T18:21:10.563" v="1879" actId="1076"/>
          <ac:picMkLst>
            <pc:docMk/>
            <pc:sldMk cId="3857404608" sldId="335"/>
            <ac:picMk id="4" creationId="{3F6101C0-0147-0920-4F7C-3615916490D3}"/>
          </ac:picMkLst>
        </pc:picChg>
      </pc:sldChg>
      <pc:sldChg chg="delSp modSp add mod">
        <pc:chgData name="Aditya Chatterjee" userId="c3ad2b1cf2197fc0" providerId="LiveId" clId="{5E63CAE7-0DE6-4A2C-BA33-E3CDA54D9088}" dt="2023-08-14T18:17:26" v="3175" actId="20577"/>
        <pc:sldMkLst>
          <pc:docMk/>
          <pc:sldMk cId="3638659577" sldId="336"/>
        </pc:sldMkLst>
        <pc:spChg chg="mod">
          <ac:chgData name="Aditya Chatterjee" userId="c3ad2b1cf2197fc0" providerId="LiveId" clId="{5E63CAE7-0DE6-4A2C-BA33-E3CDA54D9088}" dt="2023-08-14T18:17:26" v="3175" actId="20577"/>
          <ac:spMkLst>
            <pc:docMk/>
            <pc:sldMk cId="3638659577" sldId="336"/>
            <ac:spMk id="3" creationId="{2B067782-BB19-DA42-5E23-9029834A8D90}"/>
          </ac:spMkLst>
        </pc:spChg>
        <pc:spChg chg="mod">
          <ac:chgData name="Aditya Chatterjee" userId="c3ad2b1cf2197fc0" providerId="LiveId" clId="{5E63CAE7-0DE6-4A2C-BA33-E3CDA54D9088}" dt="2023-08-06T18:23:43.791" v="1953" actId="20577"/>
          <ac:spMkLst>
            <pc:docMk/>
            <pc:sldMk cId="3638659577" sldId="336"/>
            <ac:spMk id="8" creationId="{32E5B605-EFEE-5658-F661-582632FDE0DC}"/>
          </ac:spMkLst>
        </pc:spChg>
        <pc:picChg chg="del">
          <ac:chgData name="Aditya Chatterjee" userId="c3ad2b1cf2197fc0" providerId="LiveId" clId="{5E63CAE7-0DE6-4A2C-BA33-E3CDA54D9088}" dt="2023-08-06T18:24:16.267" v="2010" actId="478"/>
          <ac:picMkLst>
            <pc:docMk/>
            <pc:sldMk cId="3638659577" sldId="336"/>
            <ac:picMk id="9" creationId="{B397E630-99DC-E406-8194-7FF5E69C7EF2}"/>
          </ac:picMkLst>
        </pc:picChg>
      </pc:sldChg>
      <pc:sldChg chg="modSp add mod">
        <pc:chgData name="Aditya Chatterjee" userId="c3ad2b1cf2197fc0" providerId="LiveId" clId="{5E63CAE7-0DE6-4A2C-BA33-E3CDA54D9088}" dt="2023-08-06T18:28:24.636" v="2378" actId="20577"/>
        <pc:sldMkLst>
          <pc:docMk/>
          <pc:sldMk cId="1935323698" sldId="337"/>
        </pc:sldMkLst>
        <pc:spChg chg="mod">
          <ac:chgData name="Aditya Chatterjee" userId="c3ad2b1cf2197fc0" providerId="LiveId" clId="{5E63CAE7-0DE6-4A2C-BA33-E3CDA54D9088}" dt="2023-08-06T18:27:58.214" v="2366" actId="20577"/>
          <ac:spMkLst>
            <pc:docMk/>
            <pc:sldMk cId="1935323698" sldId="337"/>
            <ac:spMk id="3" creationId="{2B067782-BB19-DA42-5E23-9029834A8D90}"/>
          </ac:spMkLst>
        </pc:spChg>
        <pc:spChg chg="mod">
          <ac:chgData name="Aditya Chatterjee" userId="c3ad2b1cf2197fc0" providerId="LiveId" clId="{5E63CAE7-0DE6-4A2C-BA33-E3CDA54D9088}" dt="2023-08-06T18:28:24.636" v="2378" actId="20577"/>
          <ac:spMkLst>
            <pc:docMk/>
            <pc:sldMk cId="1935323698" sldId="337"/>
            <ac:spMk id="8" creationId="{32E5B605-EFEE-5658-F661-582632FDE0DC}"/>
          </ac:spMkLst>
        </pc:spChg>
      </pc:sldChg>
      <pc:sldChg chg="add ord">
        <pc:chgData name="Aditya Chatterjee" userId="c3ad2b1cf2197fc0" providerId="LiveId" clId="{5E63CAE7-0DE6-4A2C-BA33-E3CDA54D9088}" dt="2023-08-15T06:03:44.399" v="3378"/>
        <pc:sldMkLst>
          <pc:docMk/>
          <pc:sldMk cId="3964493704" sldId="338"/>
        </pc:sldMkLst>
      </pc:sldChg>
      <pc:sldChg chg="new del ord">
        <pc:chgData name="Aditya Chatterjee" userId="c3ad2b1cf2197fc0" providerId="LiveId" clId="{5E63CAE7-0DE6-4A2C-BA33-E3CDA54D9088}" dt="2023-08-15T06:05:22.865" v="3454" actId="47"/>
        <pc:sldMkLst>
          <pc:docMk/>
          <pc:sldMk cId="840887611" sldId="339"/>
        </pc:sldMkLst>
      </pc:sldChg>
      <pc:sldChg chg="add">
        <pc:chgData name="Aditya Chatterjee" userId="c3ad2b1cf2197fc0" providerId="LiveId" clId="{5E63CAE7-0DE6-4A2C-BA33-E3CDA54D9088}" dt="2023-08-15T06:05:20.848" v="3453" actId="2890"/>
        <pc:sldMkLst>
          <pc:docMk/>
          <pc:sldMk cId="3536706278" sldId="340"/>
        </pc:sldMkLst>
      </pc:sldChg>
    </pc:docChg>
  </pc:docChgLst>
  <pc:docChgLst>
    <pc:chgData name="Aditya Chatterjee" userId="c3ad2b1cf2197fc0" providerId="LiveId" clId="{D72FFDC4-097A-4371-BE96-94CD01E0CAE4}"/>
    <pc:docChg chg="undo custSel addSld delSld modSld sldOrd">
      <pc:chgData name="Aditya Chatterjee" userId="c3ad2b1cf2197fc0" providerId="LiveId" clId="{D72FFDC4-097A-4371-BE96-94CD01E0CAE4}" dt="2022-12-29T08:44:32.519" v="22566" actId="20577"/>
      <pc:docMkLst>
        <pc:docMk/>
      </pc:docMkLst>
      <pc:sldChg chg="modSp mod">
        <pc:chgData name="Aditya Chatterjee" userId="c3ad2b1cf2197fc0" providerId="LiveId" clId="{D72FFDC4-097A-4371-BE96-94CD01E0CAE4}" dt="2022-12-19T09:58:15.417" v="7699" actId="1076"/>
        <pc:sldMkLst>
          <pc:docMk/>
          <pc:sldMk cId="3836065261" sldId="256"/>
        </pc:sldMkLst>
        <pc:picChg chg="mod">
          <ac:chgData name="Aditya Chatterjee" userId="c3ad2b1cf2197fc0" providerId="LiveId" clId="{D72FFDC4-097A-4371-BE96-94CD01E0CAE4}" dt="2022-12-19T09:58:15.417" v="7699" actId="1076"/>
          <ac:picMkLst>
            <pc:docMk/>
            <pc:sldMk cId="3836065261" sldId="256"/>
            <ac:picMk id="4" creationId="{0FC35BD1-3D73-0092-12FF-E3EB26C277EC}"/>
          </ac:picMkLst>
        </pc:picChg>
      </pc:sldChg>
      <pc:sldChg chg="modSp mod">
        <pc:chgData name="Aditya Chatterjee" userId="c3ad2b1cf2197fc0" providerId="LiveId" clId="{D72FFDC4-097A-4371-BE96-94CD01E0CAE4}" dt="2022-12-20T18:43:33.188" v="8136"/>
        <pc:sldMkLst>
          <pc:docMk/>
          <pc:sldMk cId="3467251891" sldId="257"/>
        </pc:sldMkLst>
        <pc:spChg chg="mod">
          <ac:chgData name="Aditya Chatterjee" userId="c3ad2b1cf2197fc0" providerId="LiveId" clId="{D72FFDC4-097A-4371-BE96-94CD01E0CAE4}" dt="2022-12-19T09:58:23.441" v="7701" actId="14100"/>
          <ac:spMkLst>
            <pc:docMk/>
            <pc:sldMk cId="3467251891" sldId="257"/>
            <ac:spMk id="2" creationId="{6E9AFA41-8F8D-21FB-5DFD-34052767FB26}"/>
          </ac:spMkLst>
        </pc:spChg>
        <pc:graphicFrameChg chg="mod">
          <ac:chgData name="Aditya Chatterjee" userId="c3ad2b1cf2197fc0" providerId="LiveId" clId="{D72FFDC4-097A-4371-BE96-94CD01E0CAE4}" dt="2022-12-20T18:43:33.188" v="8136"/>
          <ac:graphicFrameMkLst>
            <pc:docMk/>
            <pc:sldMk cId="3467251891" sldId="257"/>
            <ac:graphicFrameMk id="4" creationId="{7BB0099A-E2A9-ED74-C609-0CC1602179C3}"/>
          </ac:graphicFrameMkLst>
        </pc:graphicFrameChg>
      </pc:sldChg>
      <pc:sldChg chg="ord">
        <pc:chgData name="Aditya Chatterjee" userId="c3ad2b1cf2197fc0" providerId="LiveId" clId="{D72FFDC4-097A-4371-BE96-94CD01E0CAE4}" dt="2022-12-21T08:54:10.280" v="8928"/>
        <pc:sldMkLst>
          <pc:docMk/>
          <pc:sldMk cId="3154434936" sldId="259"/>
        </pc:sldMkLst>
      </pc:sldChg>
      <pc:sldChg chg="addSp delSp modSp new mod ord">
        <pc:chgData name="Aditya Chatterjee" userId="c3ad2b1cf2197fc0" providerId="LiveId" clId="{D72FFDC4-097A-4371-BE96-94CD01E0CAE4}" dt="2022-12-21T05:42:43.172" v="8274"/>
        <pc:sldMkLst>
          <pc:docMk/>
          <pc:sldMk cId="3842401845" sldId="260"/>
        </pc:sldMkLst>
        <pc:spChg chg="mod">
          <ac:chgData name="Aditya Chatterjee" userId="c3ad2b1cf2197fc0" providerId="LiveId" clId="{D72FFDC4-097A-4371-BE96-94CD01E0CAE4}" dt="2022-12-19T09:04:01.075" v="3260" actId="115"/>
          <ac:spMkLst>
            <pc:docMk/>
            <pc:sldMk cId="3842401845" sldId="260"/>
            <ac:spMk id="2" creationId="{7D9150CA-A0BE-92C7-A7A8-7B2A4873AC03}"/>
          </ac:spMkLst>
        </pc:spChg>
        <pc:spChg chg="del">
          <ac:chgData name="Aditya Chatterjee" userId="c3ad2b1cf2197fc0" providerId="LiveId" clId="{D72FFDC4-097A-4371-BE96-94CD01E0CAE4}" dt="2022-12-18T06:53:17.339" v="14" actId="478"/>
          <ac:spMkLst>
            <pc:docMk/>
            <pc:sldMk cId="3842401845" sldId="260"/>
            <ac:spMk id="3" creationId="{48FCBA71-5D8E-ED71-EFFB-B081CEFBB6AC}"/>
          </ac:spMkLst>
        </pc:spChg>
        <pc:picChg chg="add mod">
          <ac:chgData name="Aditya Chatterjee" userId="c3ad2b1cf2197fc0" providerId="LiveId" clId="{D72FFDC4-097A-4371-BE96-94CD01E0CAE4}" dt="2022-12-18T06:53:26.491" v="19" actId="14100"/>
          <ac:picMkLst>
            <pc:docMk/>
            <pc:sldMk cId="3842401845" sldId="260"/>
            <ac:picMk id="5" creationId="{D88917D0-DC6D-3164-906B-5A464D07C134}"/>
          </ac:picMkLst>
        </pc:picChg>
      </pc:sldChg>
      <pc:sldChg chg="addSp delSp modSp new mod setBg">
        <pc:chgData name="Aditya Chatterjee" userId="c3ad2b1cf2197fc0" providerId="LiveId" clId="{D72FFDC4-097A-4371-BE96-94CD01E0CAE4}" dt="2022-12-19T09:04:09.619" v="3261" actId="115"/>
        <pc:sldMkLst>
          <pc:docMk/>
          <pc:sldMk cId="3410422488" sldId="261"/>
        </pc:sldMkLst>
        <pc:spChg chg="mod">
          <ac:chgData name="Aditya Chatterjee" userId="c3ad2b1cf2197fc0" providerId="LiveId" clId="{D72FFDC4-097A-4371-BE96-94CD01E0CAE4}" dt="2022-12-19T09:04:09.619" v="3261" actId="115"/>
          <ac:spMkLst>
            <pc:docMk/>
            <pc:sldMk cId="3410422488" sldId="261"/>
            <ac:spMk id="2" creationId="{D66F848D-7947-908E-5A8D-A2E1E3714FED}"/>
          </ac:spMkLst>
        </pc:spChg>
        <pc:spChg chg="mod">
          <ac:chgData name="Aditya Chatterjee" userId="c3ad2b1cf2197fc0" providerId="LiveId" clId="{D72FFDC4-097A-4371-BE96-94CD01E0CAE4}" dt="2022-12-18T06:57:30.526" v="152" actId="14100"/>
          <ac:spMkLst>
            <pc:docMk/>
            <pc:sldMk cId="3410422488" sldId="261"/>
            <ac:spMk id="3" creationId="{431D127E-85FC-E8E5-4FC9-8B251603AE20}"/>
          </ac:spMkLst>
        </pc:spChg>
        <pc:spChg chg="add mod">
          <ac:chgData name="Aditya Chatterjee" userId="c3ad2b1cf2197fc0" providerId="LiveId" clId="{D72FFDC4-097A-4371-BE96-94CD01E0CAE4}" dt="2022-12-18T07:02:25.900" v="384" actId="1076"/>
          <ac:spMkLst>
            <pc:docMk/>
            <pc:sldMk cId="3410422488" sldId="261"/>
            <ac:spMk id="6" creationId="{6F9D6A2D-92ED-842A-BC39-2766F5AA7B05}"/>
          </ac:spMkLst>
        </pc:spChg>
        <pc:spChg chg="add del">
          <ac:chgData name="Aditya Chatterjee" userId="c3ad2b1cf2197fc0" providerId="LiveId" clId="{D72FFDC4-097A-4371-BE96-94CD01E0CAE4}" dt="2022-12-18T06:56:21.746" v="69" actId="26606"/>
          <ac:spMkLst>
            <pc:docMk/>
            <pc:sldMk cId="3410422488" sldId="261"/>
            <ac:spMk id="7" creationId="{A5931BE0-4B93-4D6C-878E-ACC59D6B4587}"/>
          </ac:spMkLst>
        </pc:spChg>
        <pc:spChg chg="add del">
          <ac:chgData name="Aditya Chatterjee" userId="c3ad2b1cf2197fc0" providerId="LiveId" clId="{D72FFDC4-097A-4371-BE96-94CD01E0CAE4}" dt="2022-12-18T06:56:13.980" v="67" actId="26606"/>
          <ac:spMkLst>
            <pc:docMk/>
            <pc:sldMk cId="3410422488" sldId="261"/>
            <ac:spMk id="10" creationId="{A5931BE0-4B93-4D6C-878E-ACC59D6B4587}"/>
          </ac:spMkLst>
        </pc:spChg>
        <pc:spChg chg="add del">
          <ac:chgData name="Aditya Chatterjee" userId="c3ad2b1cf2197fc0" providerId="LiveId" clId="{D72FFDC4-097A-4371-BE96-94CD01E0CAE4}" dt="2022-12-18T06:56:21.746" v="69" actId="26606"/>
          <ac:spMkLst>
            <pc:docMk/>
            <pc:sldMk cId="3410422488" sldId="261"/>
            <ac:spMk id="16" creationId="{5171FAFB-7223-4BE1-983D-8A0626EAC5E4}"/>
          </ac:spMkLst>
        </pc:spChg>
        <pc:spChg chg="add del">
          <ac:chgData name="Aditya Chatterjee" userId="c3ad2b1cf2197fc0" providerId="LiveId" clId="{D72FFDC4-097A-4371-BE96-94CD01E0CAE4}" dt="2022-12-18T06:56:23.947" v="71" actId="26606"/>
          <ac:spMkLst>
            <pc:docMk/>
            <pc:sldMk cId="3410422488" sldId="261"/>
            <ac:spMk id="18" creationId="{A5931BE0-4B93-4D6C-878E-ACC59D6B4587}"/>
          </ac:spMkLst>
        </pc:spChg>
        <pc:spChg chg="add">
          <ac:chgData name="Aditya Chatterjee" userId="c3ad2b1cf2197fc0" providerId="LiveId" clId="{D72FFDC4-097A-4371-BE96-94CD01E0CAE4}" dt="2022-12-18T06:56:23.947" v="72" actId="26606"/>
          <ac:spMkLst>
            <pc:docMk/>
            <pc:sldMk cId="3410422488" sldId="261"/>
            <ac:spMk id="20" creationId="{A5931BE0-4B93-4D6C-878E-ACC59D6B4587}"/>
          </ac:spMkLst>
        </pc:spChg>
        <pc:grpChg chg="add del">
          <ac:chgData name="Aditya Chatterjee" userId="c3ad2b1cf2197fc0" providerId="LiveId" clId="{D72FFDC4-097A-4371-BE96-94CD01E0CAE4}" dt="2022-12-18T06:56:21.746" v="69" actId="26606"/>
          <ac:grpSpMkLst>
            <pc:docMk/>
            <pc:sldMk cId="3410422488" sldId="261"/>
            <ac:grpSpMk id="12" creationId="{C4967C49-2278-4724-94A5-A258F20C3DFA}"/>
          </ac:grpSpMkLst>
        </pc:grpChg>
        <pc:picChg chg="add mod">
          <ac:chgData name="Aditya Chatterjee" userId="c3ad2b1cf2197fc0" providerId="LiveId" clId="{D72FFDC4-097A-4371-BE96-94CD01E0CAE4}" dt="2022-12-18T07:01:50.466" v="313" actId="1076"/>
          <ac:picMkLst>
            <pc:docMk/>
            <pc:sldMk cId="3410422488" sldId="261"/>
            <ac:picMk id="5" creationId="{C612F6B2-A080-15EF-1AA7-188445388847}"/>
          </ac:picMkLst>
        </pc:picChg>
        <pc:picChg chg="add mod">
          <ac:chgData name="Aditya Chatterjee" userId="c3ad2b1cf2197fc0" providerId="LiveId" clId="{D72FFDC4-097A-4371-BE96-94CD01E0CAE4}" dt="2022-12-18T07:01:37.893" v="309" actId="1076"/>
          <ac:picMkLst>
            <pc:docMk/>
            <pc:sldMk cId="3410422488" sldId="261"/>
            <ac:picMk id="9" creationId="{7393FF7E-AC66-C410-2B74-312B257C28FB}"/>
          </ac:picMkLst>
        </pc:picChg>
        <pc:picChg chg="add mod">
          <ac:chgData name="Aditya Chatterjee" userId="c3ad2b1cf2197fc0" providerId="LiveId" clId="{D72FFDC4-097A-4371-BE96-94CD01E0CAE4}" dt="2022-12-18T07:01:53.666" v="314" actId="14100"/>
          <ac:picMkLst>
            <pc:docMk/>
            <pc:sldMk cId="3410422488" sldId="261"/>
            <ac:picMk id="15" creationId="{A2910896-67B2-3CEE-8156-7629A7EADA32}"/>
          </ac:picMkLst>
        </pc:picChg>
      </pc:sldChg>
      <pc:sldChg chg="addSp delSp modSp new mod">
        <pc:chgData name="Aditya Chatterjee" userId="c3ad2b1cf2197fc0" providerId="LiveId" clId="{D72FFDC4-097A-4371-BE96-94CD01E0CAE4}" dt="2022-12-19T09:04:13.970" v="3262" actId="115"/>
        <pc:sldMkLst>
          <pc:docMk/>
          <pc:sldMk cId="3317756720" sldId="262"/>
        </pc:sldMkLst>
        <pc:spChg chg="mod">
          <ac:chgData name="Aditya Chatterjee" userId="c3ad2b1cf2197fc0" providerId="LiveId" clId="{D72FFDC4-097A-4371-BE96-94CD01E0CAE4}" dt="2022-12-19T09:04:13.970" v="3262" actId="115"/>
          <ac:spMkLst>
            <pc:docMk/>
            <pc:sldMk cId="3317756720" sldId="262"/>
            <ac:spMk id="2" creationId="{9FE9C435-608E-BC50-2469-A576212B990B}"/>
          </ac:spMkLst>
        </pc:spChg>
        <pc:spChg chg="del">
          <ac:chgData name="Aditya Chatterjee" userId="c3ad2b1cf2197fc0" providerId="LiveId" clId="{D72FFDC4-097A-4371-BE96-94CD01E0CAE4}" dt="2022-12-18T07:03:00.944" v="420" actId="22"/>
          <ac:spMkLst>
            <pc:docMk/>
            <pc:sldMk cId="3317756720" sldId="262"/>
            <ac:spMk id="3" creationId="{DECBB240-E91A-C15A-F512-48EB3A101272}"/>
          </ac:spMkLst>
        </pc:spChg>
        <pc:spChg chg="add del mod">
          <ac:chgData name="Aditya Chatterjee" userId="c3ad2b1cf2197fc0" providerId="LiveId" clId="{D72FFDC4-097A-4371-BE96-94CD01E0CAE4}" dt="2022-12-18T07:03:13.210" v="423" actId="767"/>
          <ac:spMkLst>
            <pc:docMk/>
            <pc:sldMk cId="3317756720" sldId="262"/>
            <ac:spMk id="6" creationId="{DCB74381-B2F9-CC56-437F-4E734F22F1BD}"/>
          </ac:spMkLst>
        </pc:spChg>
        <pc:spChg chg="add mod">
          <ac:chgData name="Aditya Chatterjee" userId="c3ad2b1cf2197fc0" providerId="LiveId" clId="{D72FFDC4-097A-4371-BE96-94CD01E0CAE4}" dt="2022-12-18T07:04:52.721" v="484" actId="113"/>
          <ac:spMkLst>
            <pc:docMk/>
            <pc:sldMk cId="3317756720" sldId="262"/>
            <ac:spMk id="7" creationId="{986E4931-E46A-62E0-BC30-8270B6B3D5E6}"/>
          </ac:spMkLst>
        </pc:spChg>
        <pc:picChg chg="add mod ord">
          <ac:chgData name="Aditya Chatterjee" userId="c3ad2b1cf2197fc0" providerId="LiveId" clId="{D72FFDC4-097A-4371-BE96-94CD01E0CAE4}" dt="2022-12-18T07:03:40.946" v="424" actId="1076"/>
          <ac:picMkLst>
            <pc:docMk/>
            <pc:sldMk cId="3317756720" sldId="262"/>
            <ac:picMk id="5" creationId="{E8DD6492-8517-42C0-4F08-421EA45C6AA0}"/>
          </ac:picMkLst>
        </pc:picChg>
      </pc:sldChg>
      <pc:sldChg chg="addSp delSp modSp new mod">
        <pc:chgData name="Aditya Chatterjee" userId="c3ad2b1cf2197fc0" providerId="LiveId" clId="{D72FFDC4-097A-4371-BE96-94CD01E0CAE4}" dt="2022-12-19T09:04:23.386" v="3264" actId="115"/>
        <pc:sldMkLst>
          <pc:docMk/>
          <pc:sldMk cId="3862924557" sldId="263"/>
        </pc:sldMkLst>
        <pc:spChg chg="mod">
          <ac:chgData name="Aditya Chatterjee" userId="c3ad2b1cf2197fc0" providerId="LiveId" clId="{D72FFDC4-097A-4371-BE96-94CD01E0CAE4}" dt="2022-12-19T09:04:23.386" v="3264" actId="115"/>
          <ac:spMkLst>
            <pc:docMk/>
            <pc:sldMk cId="3862924557" sldId="263"/>
            <ac:spMk id="2" creationId="{6F483023-8ED1-DE5C-CCBF-96DD1180CEA2}"/>
          </ac:spMkLst>
        </pc:spChg>
        <pc:spChg chg="del">
          <ac:chgData name="Aditya Chatterjee" userId="c3ad2b1cf2197fc0" providerId="LiveId" clId="{D72FFDC4-097A-4371-BE96-94CD01E0CAE4}" dt="2022-12-18T07:05:31.021" v="508" actId="22"/>
          <ac:spMkLst>
            <pc:docMk/>
            <pc:sldMk cId="3862924557" sldId="263"/>
            <ac:spMk id="3" creationId="{2F3842E0-E265-CFF2-EA1B-9561C3670E6F}"/>
          </ac:spMkLst>
        </pc:spChg>
        <pc:picChg chg="add mod ord">
          <ac:chgData name="Aditya Chatterjee" userId="c3ad2b1cf2197fc0" providerId="LiveId" clId="{D72FFDC4-097A-4371-BE96-94CD01E0CAE4}" dt="2022-12-19T06:04:27.100" v="800" actId="1076"/>
          <ac:picMkLst>
            <pc:docMk/>
            <pc:sldMk cId="3862924557" sldId="263"/>
            <ac:picMk id="5" creationId="{3937BA3A-B0F1-C7FE-273F-8B3551EB8519}"/>
          </ac:picMkLst>
        </pc:picChg>
      </pc:sldChg>
      <pc:sldChg chg="modSp new mod">
        <pc:chgData name="Aditya Chatterjee" userId="c3ad2b1cf2197fc0" providerId="LiveId" clId="{D72FFDC4-097A-4371-BE96-94CD01E0CAE4}" dt="2022-12-19T09:04:30.542" v="3265" actId="115"/>
        <pc:sldMkLst>
          <pc:docMk/>
          <pc:sldMk cId="1791752333" sldId="264"/>
        </pc:sldMkLst>
        <pc:spChg chg="mod">
          <ac:chgData name="Aditya Chatterjee" userId="c3ad2b1cf2197fc0" providerId="LiveId" clId="{D72FFDC4-097A-4371-BE96-94CD01E0CAE4}" dt="2022-12-19T09:04:30.542" v="3265" actId="115"/>
          <ac:spMkLst>
            <pc:docMk/>
            <pc:sldMk cId="1791752333" sldId="264"/>
            <ac:spMk id="2" creationId="{809F0321-60C7-3E7C-24CE-96151889A3E2}"/>
          </ac:spMkLst>
        </pc:spChg>
        <pc:spChg chg="mod">
          <ac:chgData name="Aditya Chatterjee" userId="c3ad2b1cf2197fc0" providerId="LiveId" clId="{D72FFDC4-097A-4371-BE96-94CD01E0CAE4}" dt="2022-12-18T07:07:32.932" v="583" actId="20577"/>
          <ac:spMkLst>
            <pc:docMk/>
            <pc:sldMk cId="1791752333" sldId="264"/>
            <ac:spMk id="3" creationId="{F96F5B8C-B2B6-632D-9FDB-C42FD2302393}"/>
          </ac:spMkLst>
        </pc:spChg>
      </pc:sldChg>
      <pc:sldChg chg="modSp new mod">
        <pc:chgData name="Aditya Chatterjee" userId="c3ad2b1cf2197fc0" providerId="LiveId" clId="{D72FFDC4-097A-4371-BE96-94CD01E0CAE4}" dt="2022-12-19T09:04:36.059" v="3266" actId="115"/>
        <pc:sldMkLst>
          <pc:docMk/>
          <pc:sldMk cId="2964938790" sldId="265"/>
        </pc:sldMkLst>
        <pc:spChg chg="mod">
          <ac:chgData name="Aditya Chatterjee" userId="c3ad2b1cf2197fc0" providerId="LiveId" clId="{D72FFDC4-097A-4371-BE96-94CD01E0CAE4}" dt="2022-12-19T09:04:36.059" v="3266" actId="115"/>
          <ac:spMkLst>
            <pc:docMk/>
            <pc:sldMk cId="2964938790" sldId="265"/>
            <ac:spMk id="2" creationId="{1B53CC64-564F-06E3-452C-4230D747E674}"/>
          </ac:spMkLst>
        </pc:spChg>
        <pc:spChg chg="mod">
          <ac:chgData name="Aditya Chatterjee" userId="c3ad2b1cf2197fc0" providerId="LiveId" clId="{D72FFDC4-097A-4371-BE96-94CD01E0CAE4}" dt="2022-12-19T08:31:09.236" v="907" actId="20577"/>
          <ac:spMkLst>
            <pc:docMk/>
            <pc:sldMk cId="2964938790" sldId="265"/>
            <ac:spMk id="3" creationId="{4831362C-4258-7216-0420-35B9927BD459}"/>
          </ac:spMkLst>
        </pc:spChg>
      </pc:sldChg>
      <pc:sldChg chg="addSp delSp modSp new mod ord">
        <pc:chgData name="Aditya Chatterjee" userId="c3ad2b1cf2197fc0" providerId="LiveId" clId="{D72FFDC4-097A-4371-BE96-94CD01E0CAE4}" dt="2022-12-19T09:27:52.840" v="5250" actId="14100"/>
        <pc:sldMkLst>
          <pc:docMk/>
          <pc:sldMk cId="1704133032" sldId="266"/>
        </pc:sldMkLst>
        <pc:spChg chg="mod">
          <ac:chgData name="Aditya Chatterjee" userId="c3ad2b1cf2197fc0" providerId="LiveId" clId="{D72FFDC4-097A-4371-BE96-94CD01E0CAE4}" dt="2022-12-19T09:23:09.353" v="4777" actId="14100"/>
          <ac:spMkLst>
            <pc:docMk/>
            <pc:sldMk cId="1704133032" sldId="266"/>
            <ac:spMk id="2" creationId="{E996332F-19BF-906F-5C35-0B82404EF969}"/>
          </ac:spMkLst>
        </pc:spChg>
        <pc:spChg chg="del">
          <ac:chgData name="Aditya Chatterjee" userId="c3ad2b1cf2197fc0" providerId="LiveId" clId="{D72FFDC4-097A-4371-BE96-94CD01E0CAE4}" dt="2022-12-19T09:21:41.841" v="4775" actId="478"/>
          <ac:spMkLst>
            <pc:docMk/>
            <pc:sldMk cId="1704133032" sldId="266"/>
            <ac:spMk id="3" creationId="{0C1ED950-08C3-7536-A905-EE51B50C5E54}"/>
          </ac:spMkLst>
        </pc:spChg>
        <pc:spChg chg="add mod">
          <ac:chgData name="Aditya Chatterjee" userId="c3ad2b1cf2197fc0" providerId="LiveId" clId="{D72FFDC4-097A-4371-BE96-94CD01E0CAE4}" dt="2022-12-19T09:26:38.417" v="5244" actId="20577"/>
          <ac:spMkLst>
            <pc:docMk/>
            <pc:sldMk cId="1704133032" sldId="266"/>
            <ac:spMk id="4" creationId="{479A3A6F-F105-E2A8-F6BC-60930ED1D389}"/>
          </ac:spMkLst>
        </pc:spChg>
        <pc:picChg chg="add mod">
          <ac:chgData name="Aditya Chatterjee" userId="c3ad2b1cf2197fc0" providerId="LiveId" clId="{D72FFDC4-097A-4371-BE96-94CD01E0CAE4}" dt="2022-12-19T09:27:52.840" v="5250" actId="14100"/>
          <ac:picMkLst>
            <pc:docMk/>
            <pc:sldMk cId="1704133032" sldId="266"/>
            <ac:picMk id="6" creationId="{1365E780-EB6B-339A-2F24-E2CAD13BDDEB}"/>
          </ac:picMkLst>
        </pc:picChg>
      </pc:sldChg>
      <pc:sldChg chg="new del">
        <pc:chgData name="Aditya Chatterjee" userId="c3ad2b1cf2197fc0" providerId="LiveId" clId="{D72FFDC4-097A-4371-BE96-94CD01E0CAE4}" dt="2022-12-28T15:40:36.478" v="19724" actId="47"/>
        <pc:sldMkLst>
          <pc:docMk/>
          <pc:sldMk cId="3241733692" sldId="267"/>
        </pc:sldMkLst>
      </pc:sldChg>
      <pc:sldChg chg="new del">
        <pc:chgData name="Aditya Chatterjee" userId="c3ad2b1cf2197fc0" providerId="LiveId" clId="{D72FFDC4-097A-4371-BE96-94CD01E0CAE4}" dt="2022-12-28T15:40:33.111" v="19722" actId="47"/>
        <pc:sldMkLst>
          <pc:docMk/>
          <pc:sldMk cId="3044916024" sldId="268"/>
        </pc:sldMkLst>
      </pc:sldChg>
      <pc:sldChg chg="new del">
        <pc:chgData name="Aditya Chatterjee" userId="c3ad2b1cf2197fc0" providerId="LiveId" clId="{D72FFDC4-097A-4371-BE96-94CD01E0CAE4}" dt="2022-12-28T15:40:35.788" v="19723" actId="47"/>
        <pc:sldMkLst>
          <pc:docMk/>
          <pc:sldMk cId="4161935024" sldId="269"/>
        </pc:sldMkLst>
      </pc:sldChg>
      <pc:sldChg chg="addSp delSp modSp new add del mod">
        <pc:chgData name="Aditya Chatterjee" userId="c3ad2b1cf2197fc0" providerId="LiveId" clId="{D72FFDC4-097A-4371-BE96-94CD01E0CAE4}" dt="2022-12-28T15:46:03.681" v="20392" actId="2696"/>
        <pc:sldMkLst>
          <pc:docMk/>
          <pc:sldMk cId="149378450" sldId="270"/>
        </pc:sldMkLst>
        <pc:spChg chg="mod">
          <ac:chgData name="Aditya Chatterjee" userId="c3ad2b1cf2197fc0" providerId="LiveId" clId="{D72FFDC4-097A-4371-BE96-94CD01E0CAE4}" dt="2022-12-28T15:42:14.106" v="19770" actId="1076"/>
          <ac:spMkLst>
            <pc:docMk/>
            <pc:sldMk cId="149378450" sldId="270"/>
            <ac:spMk id="2" creationId="{B712DEF4-F5E4-7DF3-15C5-2712935E4690}"/>
          </ac:spMkLst>
        </pc:spChg>
        <pc:spChg chg="del">
          <ac:chgData name="Aditya Chatterjee" userId="c3ad2b1cf2197fc0" providerId="LiveId" clId="{D72FFDC4-097A-4371-BE96-94CD01E0CAE4}" dt="2022-12-28T15:42:04.623" v="19768" actId="478"/>
          <ac:spMkLst>
            <pc:docMk/>
            <pc:sldMk cId="149378450" sldId="270"/>
            <ac:spMk id="3" creationId="{C4344B74-96BA-958D-522E-1562BC04D91E}"/>
          </ac:spMkLst>
        </pc:spChg>
        <pc:spChg chg="add mod">
          <ac:chgData name="Aditya Chatterjee" userId="c3ad2b1cf2197fc0" providerId="LiveId" clId="{D72FFDC4-097A-4371-BE96-94CD01E0CAE4}" dt="2022-12-28T15:43:44.474" v="20082" actId="20577"/>
          <ac:spMkLst>
            <pc:docMk/>
            <pc:sldMk cId="149378450" sldId="270"/>
            <ac:spMk id="4" creationId="{8B6F0A03-EC61-ED88-6E7F-24A4D208CE0B}"/>
          </ac:spMkLst>
        </pc:spChg>
      </pc:sldChg>
      <pc:sldChg chg="new del">
        <pc:chgData name="Aditya Chatterjee" userId="c3ad2b1cf2197fc0" providerId="LiveId" clId="{D72FFDC4-097A-4371-BE96-94CD01E0CAE4}" dt="2022-12-28T15:40:42.769" v="19726" actId="47"/>
        <pc:sldMkLst>
          <pc:docMk/>
          <pc:sldMk cId="533520406" sldId="271"/>
        </pc:sldMkLst>
      </pc:sldChg>
      <pc:sldChg chg="new del">
        <pc:chgData name="Aditya Chatterjee" userId="c3ad2b1cf2197fc0" providerId="LiveId" clId="{D72FFDC4-097A-4371-BE96-94CD01E0CAE4}" dt="2022-12-28T15:40:39.420" v="19725" actId="47"/>
        <pc:sldMkLst>
          <pc:docMk/>
          <pc:sldMk cId="679029594" sldId="272"/>
        </pc:sldMkLst>
      </pc:sldChg>
      <pc:sldChg chg="addSp delSp modSp new mod ord">
        <pc:chgData name="Aditya Chatterjee" userId="c3ad2b1cf2197fc0" providerId="LiveId" clId="{D72FFDC4-097A-4371-BE96-94CD01E0CAE4}" dt="2022-12-28T15:03:09.497" v="18839" actId="20577"/>
        <pc:sldMkLst>
          <pc:docMk/>
          <pc:sldMk cId="4136800415" sldId="273"/>
        </pc:sldMkLst>
        <pc:spChg chg="mod">
          <ac:chgData name="Aditya Chatterjee" userId="c3ad2b1cf2197fc0" providerId="LiveId" clId="{D72FFDC4-097A-4371-BE96-94CD01E0CAE4}" dt="2022-12-28T15:03:01.898" v="18837" actId="27636"/>
          <ac:spMkLst>
            <pc:docMk/>
            <pc:sldMk cId="4136800415" sldId="273"/>
            <ac:spMk id="2" creationId="{CA8AC7B5-B474-6D27-E3B3-EB82E7CA2C07}"/>
          </ac:spMkLst>
        </pc:spChg>
        <pc:spChg chg="del mod">
          <ac:chgData name="Aditya Chatterjee" userId="c3ad2b1cf2197fc0" providerId="LiveId" clId="{D72FFDC4-097A-4371-BE96-94CD01E0CAE4}" dt="2022-12-21T13:45:32.595" v="10266" actId="478"/>
          <ac:spMkLst>
            <pc:docMk/>
            <pc:sldMk cId="4136800415" sldId="273"/>
            <ac:spMk id="3" creationId="{36ECE413-1416-ACF5-AC8F-5730F06A129D}"/>
          </ac:spMkLst>
        </pc:spChg>
        <pc:spChg chg="add del mod">
          <ac:chgData name="Aditya Chatterjee" userId="c3ad2b1cf2197fc0" providerId="LiveId" clId="{D72FFDC4-097A-4371-BE96-94CD01E0CAE4}" dt="2022-12-21T13:45:48.404" v="10267" actId="478"/>
          <ac:spMkLst>
            <pc:docMk/>
            <pc:sldMk cId="4136800415" sldId="273"/>
            <ac:spMk id="5" creationId="{74D40852-7563-2423-CFCC-81B1BB0F4954}"/>
          </ac:spMkLst>
        </pc:spChg>
        <pc:spChg chg="add del mod">
          <ac:chgData name="Aditya Chatterjee" userId="c3ad2b1cf2197fc0" providerId="LiveId" clId="{D72FFDC4-097A-4371-BE96-94CD01E0CAE4}" dt="2022-12-28T14:58:58.029" v="18545" actId="478"/>
          <ac:spMkLst>
            <pc:docMk/>
            <pc:sldMk cId="4136800415" sldId="273"/>
            <ac:spMk id="6" creationId="{4AEBC1B5-7E29-0092-85FE-8D8DD751E5C4}"/>
          </ac:spMkLst>
        </pc:spChg>
        <pc:spChg chg="add mod">
          <ac:chgData name="Aditya Chatterjee" userId="c3ad2b1cf2197fc0" providerId="LiveId" clId="{D72FFDC4-097A-4371-BE96-94CD01E0CAE4}" dt="2022-12-28T15:03:09.497" v="18839" actId="20577"/>
          <ac:spMkLst>
            <pc:docMk/>
            <pc:sldMk cId="4136800415" sldId="273"/>
            <ac:spMk id="7" creationId="{5303D63C-2823-F90E-2AD1-10EE206C13B0}"/>
          </ac:spMkLst>
        </pc:spChg>
        <pc:spChg chg="add del">
          <ac:chgData name="Aditya Chatterjee" userId="c3ad2b1cf2197fc0" providerId="LiveId" clId="{D72FFDC4-097A-4371-BE96-94CD01E0CAE4}" dt="2022-12-28T15:01:16.730" v="18691"/>
          <ac:spMkLst>
            <pc:docMk/>
            <pc:sldMk cId="4136800415" sldId="273"/>
            <ac:spMk id="8" creationId="{907D4B7F-74F9-1E16-885E-8FC806220611}"/>
          </ac:spMkLst>
        </pc:spChg>
        <pc:spChg chg="add del mod">
          <ac:chgData name="Aditya Chatterjee" userId="c3ad2b1cf2197fc0" providerId="LiveId" clId="{D72FFDC4-097A-4371-BE96-94CD01E0CAE4}" dt="2022-12-28T15:01:16.386" v="18690"/>
          <ac:spMkLst>
            <pc:docMk/>
            <pc:sldMk cId="4136800415" sldId="273"/>
            <ac:spMk id="9" creationId="{D49EC090-E752-6D07-1FBD-9880A2A681E5}"/>
          </ac:spMkLst>
        </pc:spChg>
        <pc:spChg chg="add del mod">
          <ac:chgData name="Aditya Chatterjee" userId="c3ad2b1cf2197fc0" providerId="LiveId" clId="{D72FFDC4-097A-4371-BE96-94CD01E0CAE4}" dt="2022-12-28T15:01:15.963" v="18689"/>
          <ac:spMkLst>
            <pc:docMk/>
            <pc:sldMk cId="4136800415" sldId="273"/>
            <ac:spMk id="10" creationId="{DBFB7351-CE4C-5FA3-CE9D-F06E880FCBC1}"/>
          </ac:spMkLst>
        </pc:spChg>
        <pc:spChg chg="add del">
          <ac:chgData name="Aditya Chatterjee" userId="c3ad2b1cf2197fc0" providerId="LiveId" clId="{D72FFDC4-097A-4371-BE96-94CD01E0CAE4}" dt="2022-12-28T15:02:09.977" v="18778"/>
          <ac:spMkLst>
            <pc:docMk/>
            <pc:sldMk cId="4136800415" sldId="273"/>
            <ac:spMk id="11" creationId="{E405C321-8E06-0785-DD32-F2A7124C5499}"/>
          </ac:spMkLst>
        </pc:spChg>
      </pc:sldChg>
      <pc:sldChg chg="modSp new mod">
        <pc:chgData name="Aditya Chatterjee" userId="c3ad2b1cf2197fc0" providerId="LiveId" clId="{D72FFDC4-097A-4371-BE96-94CD01E0CAE4}" dt="2022-12-26T06:39:15.862" v="12518" actId="14100"/>
        <pc:sldMkLst>
          <pc:docMk/>
          <pc:sldMk cId="4172848916" sldId="274"/>
        </pc:sldMkLst>
        <pc:spChg chg="mod">
          <ac:chgData name="Aditya Chatterjee" userId="c3ad2b1cf2197fc0" providerId="LiveId" clId="{D72FFDC4-097A-4371-BE96-94CD01E0CAE4}" dt="2022-12-21T06:07:03.096" v="8472" actId="27636"/>
          <ac:spMkLst>
            <pc:docMk/>
            <pc:sldMk cId="4172848916" sldId="274"/>
            <ac:spMk id="2" creationId="{4794EE8E-22FB-8C4F-9BCA-97751E7F7814}"/>
          </ac:spMkLst>
        </pc:spChg>
        <pc:spChg chg="mod">
          <ac:chgData name="Aditya Chatterjee" userId="c3ad2b1cf2197fc0" providerId="LiveId" clId="{D72FFDC4-097A-4371-BE96-94CD01E0CAE4}" dt="2022-12-26T06:39:15.862" v="12518" actId="14100"/>
          <ac:spMkLst>
            <pc:docMk/>
            <pc:sldMk cId="4172848916" sldId="274"/>
            <ac:spMk id="3" creationId="{4AD29C12-538A-25B8-F5C0-D94FB85A58D1}"/>
          </ac:spMkLst>
        </pc:spChg>
      </pc:sldChg>
      <pc:sldChg chg="modSp new mod">
        <pc:chgData name="Aditya Chatterjee" userId="c3ad2b1cf2197fc0" providerId="LiveId" clId="{D72FFDC4-097A-4371-BE96-94CD01E0CAE4}" dt="2022-12-21T07:10:46.531" v="8767" actId="1076"/>
        <pc:sldMkLst>
          <pc:docMk/>
          <pc:sldMk cId="2751116425" sldId="275"/>
        </pc:sldMkLst>
        <pc:spChg chg="mod">
          <ac:chgData name="Aditya Chatterjee" userId="c3ad2b1cf2197fc0" providerId="LiveId" clId="{D72FFDC4-097A-4371-BE96-94CD01E0CAE4}" dt="2022-12-21T05:46:10.594" v="8383" actId="1076"/>
          <ac:spMkLst>
            <pc:docMk/>
            <pc:sldMk cId="2751116425" sldId="275"/>
            <ac:spMk id="2" creationId="{8E9D7DCD-35C9-6D50-486C-C36A1593F765}"/>
          </ac:spMkLst>
        </pc:spChg>
        <pc:spChg chg="mod">
          <ac:chgData name="Aditya Chatterjee" userId="c3ad2b1cf2197fc0" providerId="LiveId" clId="{D72FFDC4-097A-4371-BE96-94CD01E0CAE4}" dt="2022-12-21T07:10:46.531" v="8767" actId="1076"/>
          <ac:spMkLst>
            <pc:docMk/>
            <pc:sldMk cId="2751116425" sldId="275"/>
            <ac:spMk id="3" creationId="{B0A8F4B7-41EB-8FC9-83B4-97950A0A1288}"/>
          </ac:spMkLst>
        </pc:spChg>
      </pc:sldChg>
      <pc:sldChg chg="addSp delSp modSp new mod">
        <pc:chgData name="Aditya Chatterjee" userId="c3ad2b1cf2197fc0" providerId="LiveId" clId="{D72FFDC4-097A-4371-BE96-94CD01E0CAE4}" dt="2022-12-20T07:21:53.604" v="8130" actId="3626"/>
        <pc:sldMkLst>
          <pc:docMk/>
          <pc:sldMk cId="3865506795" sldId="276"/>
        </pc:sldMkLst>
        <pc:spChg chg="mod">
          <ac:chgData name="Aditya Chatterjee" userId="c3ad2b1cf2197fc0" providerId="LiveId" clId="{D72FFDC4-097A-4371-BE96-94CD01E0CAE4}" dt="2022-12-20T07:18:42.058" v="7798" actId="1076"/>
          <ac:spMkLst>
            <pc:docMk/>
            <pc:sldMk cId="3865506795" sldId="276"/>
            <ac:spMk id="2" creationId="{372AF2F8-8B2F-F727-9C46-4379C700F345}"/>
          </ac:spMkLst>
        </pc:spChg>
        <pc:spChg chg="del mod">
          <ac:chgData name="Aditya Chatterjee" userId="c3ad2b1cf2197fc0" providerId="LiveId" clId="{D72FFDC4-097A-4371-BE96-94CD01E0CAE4}" dt="2022-12-20T07:18:49.061" v="7801" actId="478"/>
          <ac:spMkLst>
            <pc:docMk/>
            <pc:sldMk cId="3865506795" sldId="276"/>
            <ac:spMk id="3" creationId="{9AC7B07A-A02A-0C30-D2DE-53B494A07AE0}"/>
          </ac:spMkLst>
        </pc:spChg>
        <pc:spChg chg="add mod">
          <ac:chgData name="Aditya Chatterjee" userId="c3ad2b1cf2197fc0" providerId="LiveId" clId="{D72FFDC4-097A-4371-BE96-94CD01E0CAE4}" dt="2022-12-20T07:21:53.604" v="8130" actId="3626"/>
          <ac:spMkLst>
            <pc:docMk/>
            <pc:sldMk cId="3865506795" sldId="276"/>
            <ac:spMk id="4" creationId="{C86B0511-4465-4CCE-14A3-C65ACE34B26A}"/>
          </ac:spMkLst>
        </pc:spChg>
      </pc:sldChg>
      <pc:sldChg chg="addSp delSp modSp new mod ord">
        <pc:chgData name="Aditya Chatterjee" userId="c3ad2b1cf2197fc0" providerId="LiveId" clId="{D72FFDC4-097A-4371-BE96-94CD01E0CAE4}" dt="2022-12-21T07:07:36.081" v="8759" actId="1076"/>
        <pc:sldMkLst>
          <pc:docMk/>
          <pc:sldMk cId="1975357906" sldId="277"/>
        </pc:sldMkLst>
        <pc:spChg chg="mod">
          <ac:chgData name="Aditya Chatterjee" userId="c3ad2b1cf2197fc0" providerId="LiveId" clId="{D72FFDC4-097A-4371-BE96-94CD01E0CAE4}" dt="2022-12-19T09:05:10.167" v="3272" actId="14100"/>
          <ac:spMkLst>
            <pc:docMk/>
            <pc:sldMk cId="1975357906" sldId="277"/>
            <ac:spMk id="2" creationId="{BB4E6B16-C6D4-BA04-AD0E-3D51618CE9AA}"/>
          </ac:spMkLst>
        </pc:spChg>
        <pc:spChg chg="del mod">
          <ac:chgData name="Aditya Chatterjee" userId="c3ad2b1cf2197fc0" providerId="LiveId" clId="{D72FFDC4-097A-4371-BE96-94CD01E0CAE4}" dt="2022-12-19T09:03:30.032" v="3254" actId="478"/>
          <ac:spMkLst>
            <pc:docMk/>
            <pc:sldMk cId="1975357906" sldId="277"/>
            <ac:spMk id="3" creationId="{75F07507-1FA1-0448-0D5F-717477DD10DF}"/>
          </ac:spMkLst>
        </pc:spChg>
        <pc:spChg chg="add del mod">
          <ac:chgData name="Aditya Chatterjee" userId="c3ad2b1cf2197fc0" providerId="LiveId" clId="{D72FFDC4-097A-4371-BE96-94CD01E0CAE4}" dt="2022-12-19T09:03:33.158" v="3255" actId="478"/>
          <ac:spMkLst>
            <pc:docMk/>
            <pc:sldMk cId="1975357906" sldId="277"/>
            <ac:spMk id="5" creationId="{FE9A5A57-D93F-1B77-0158-ECEA7826F3ED}"/>
          </ac:spMkLst>
        </pc:spChg>
        <pc:spChg chg="add mod">
          <ac:chgData name="Aditya Chatterjee" userId="c3ad2b1cf2197fc0" providerId="LiveId" clId="{D72FFDC4-097A-4371-BE96-94CD01E0CAE4}" dt="2022-12-19T09:05:49.145" v="3319" actId="1076"/>
          <ac:spMkLst>
            <pc:docMk/>
            <pc:sldMk cId="1975357906" sldId="277"/>
            <ac:spMk id="6" creationId="{68830981-2D5E-9E03-9651-BC75E17CEBD5}"/>
          </ac:spMkLst>
        </pc:spChg>
        <pc:spChg chg="add mod">
          <ac:chgData name="Aditya Chatterjee" userId="c3ad2b1cf2197fc0" providerId="LiveId" clId="{D72FFDC4-097A-4371-BE96-94CD01E0CAE4}" dt="2022-12-21T07:07:36.081" v="8759" actId="1076"/>
          <ac:spMkLst>
            <pc:docMk/>
            <pc:sldMk cId="1975357906" sldId="277"/>
            <ac:spMk id="7" creationId="{C4F3E301-C7C6-C408-EAD2-1F1B8B0D486F}"/>
          </ac:spMkLst>
        </pc:spChg>
        <pc:spChg chg="add mod">
          <ac:chgData name="Aditya Chatterjee" userId="c3ad2b1cf2197fc0" providerId="LiveId" clId="{D72FFDC4-097A-4371-BE96-94CD01E0CAE4}" dt="2022-12-19T09:08:09.526" v="3459" actId="1076"/>
          <ac:spMkLst>
            <pc:docMk/>
            <pc:sldMk cId="1975357906" sldId="277"/>
            <ac:spMk id="12" creationId="{C7AC0873-2CEF-DE4F-6610-293DA7302BAF}"/>
          </ac:spMkLst>
        </pc:spChg>
        <pc:spChg chg="add mod">
          <ac:chgData name="Aditya Chatterjee" userId="c3ad2b1cf2197fc0" providerId="LiveId" clId="{D72FFDC4-097A-4371-BE96-94CD01E0CAE4}" dt="2022-12-19T09:08:26.711" v="3463" actId="207"/>
          <ac:spMkLst>
            <pc:docMk/>
            <pc:sldMk cId="1975357906" sldId="277"/>
            <ac:spMk id="13" creationId="{DADBBDDB-CD8C-535F-BE2C-CB171D5E9FAA}"/>
          </ac:spMkLst>
        </pc:spChg>
        <pc:picChg chg="add mod">
          <ac:chgData name="Aditya Chatterjee" userId="c3ad2b1cf2197fc0" providerId="LiveId" clId="{D72FFDC4-097A-4371-BE96-94CD01E0CAE4}" dt="2022-12-19T09:06:50.600" v="3435" actId="14100"/>
          <ac:picMkLst>
            <pc:docMk/>
            <pc:sldMk cId="1975357906" sldId="277"/>
            <ac:picMk id="9" creationId="{5504BC5E-77A7-D1A0-06B6-290009CEDD23}"/>
          </ac:picMkLst>
        </pc:picChg>
        <pc:picChg chg="add mod">
          <ac:chgData name="Aditya Chatterjee" userId="c3ad2b1cf2197fc0" providerId="LiveId" clId="{D72FFDC4-097A-4371-BE96-94CD01E0CAE4}" dt="2022-12-19T09:07:32.151" v="3441" actId="14100"/>
          <ac:picMkLst>
            <pc:docMk/>
            <pc:sldMk cId="1975357906" sldId="277"/>
            <ac:picMk id="11" creationId="{EECEFC55-EF4B-6EDB-CFBC-153AC76A7A92}"/>
          </ac:picMkLst>
        </pc:picChg>
      </pc:sldChg>
      <pc:sldChg chg="modSp new mod ord">
        <pc:chgData name="Aditya Chatterjee" userId="c3ad2b1cf2197fc0" providerId="LiveId" clId="{D72FFDC4-097A-4371-BE96-94CD01E0CAE4}" dt="2022-12-21T13:02:40.929" v="9057" actId="1076"/>
        <pc:sldMkLst>
          <pc:docMk/>
          <pc:sldMk cId="1354521948" sldId="278"/>
        </pc:sldMkLst>
        <pc:spChg chg="mod">
          <ac:chgData name="Aditya Chatterjee" userId="c3ad2b1cf2197fc0" providerId="LiveId" clId="{D72FFDC4-097A-4371-BE96-94CD01E0CAE4}" dt="2022-12-21T13:02:40.929" v="9057" actId="1076"/>
          <ac:spMkLst>
            <pc:docMk/>
            <pc:sldMk cId="1354521948" sldId="278"/>
            <ac:spMk id="2" creationId="{F8BC1C26-B0D5-4877-D013-93959309A66E}"/>
          </ac:spMkLst>
        </pc:spChg>
        <pc:spChg chg="mod">
          <ac:chgData name="Aditya Chatterjee" userId="c3ad2b1cf2197fc0" providerId="LiveId" clId="{D72FFDC4-097A-4371-BE96-94CD01E0CAE4}" dt="2022-12-19T08:41:32.667" v="1809" actId="113"/>
          <ac:spMkLst>
            <pc:docMk/>
            <pc:sldMk cId="1354521948" sldId="278"/>
            <ac:spMk id="3" creationId="{785E25F2-5F51-A83D-39CE-DAFC1A4C0D77}"/>
          </ac:spMkLst>
        </pc:spChg>
      </pc:sldChg>
      <pc:sldChg chg="modSp new mod">
        <pc:chgData name="Aditya Chatterjee" userId="c3ad2b1cf2197fc0" providerId="LiveId" clId="{D72FFDC4-097A-4371-BE96-94CD01E0CAE4}" dt="2022-12-21T12:36:55.787" v="8930" actId="27636"/>
        <pc:sldMkLst>
          <pc:docMk/>
          <pc:sldMk cId="1732577781" sldId="279"/>
        </pc:sldMkLst>
        <pc:spChg chg="mod">
          <ac:chgData name="Aditya Chatterjee" userId="c3ad2b1cf2197fc0" providerId="LiveId" clId="{D72FFDC4-097A-4371-BE96-94CD01E0CAE4}" dt="2022-12-19T08:40:40.731" v="1797" actId="20577"/>
          <ac:spMkLst>
            <pc:docMk/>
            <pc:sldMk cId="1732577781" sldId="279"/>
            <ac:spMk id="2" creationId="{637155D5-6AEA-6521-21EC-F756E15AC48C}"/>
          </ac:spMkLst>
        </pc:spChg>
        <pc:spChg chg="mod">
          <ac:chgData name="Aditya Chatterjee" userId="c3ad2b1cf2197fc0" providerId="LiveId" clId="{D72FFDC4-097A-4371-BE96-94CD01E0CAE4}" dt="2022-12-21T12:36:55.787" v="8930" actId="27636"/>
          <ac:spMkLst>
            <pc:docMk/>
            <pc:sldMk cId="1732577781" sldId="279"/>
            <ac:spMk id="3" creationId="{42D83B9E-496D-4BF2-9288-0E5ED704878D}"/>
          </ac:spMkLst>
        </pc:spChg>
      </pc:sldChg>
      <pc:sldChg chg="modSp add mod">
        <pc:chgData name="Aditya Chatterjee" userId="c3ad2b1cf2197fc0" providerId="LiveId" clId="{D72FFDC4-097A-4371-BE96-94CD01E0CAE4}" dt="2022-12-21T12:37:21.699" v="8969" actId="20577"/>
        <pc:sldMkLst>
          <pc:docMk/>
          <pc:sldMk cId="1567365340" sldId="280"/>
        </pc:sldMkLst>
        <pc:spChg chg="mod">
          <ac:chgData name="Aditya Chatterjee" userId="c3ad2b1cf2197fc0" providerId="LiveId" clId="{D72FFDC4-097A-4371-BE96-94CD01E0CAE4}" dt="2022-12-19T09:04:40.451" v="3267" actId="115"/>
          <ac:spMkLst>
            <pc:docMk/>
            <pc:sldMk cId="1567365340" sldId="280"/>
            <ac:spMk id="2" creationId="{1B53CC64-564F-06E3-452C-4230D747E674}"/>
          </ac:spMkLst>
        </pc:spChg>
        <pc:spChg chg="mod">
          <ac:chgData name="Aditya Chatterjee" userId="c3ad2b1cf2197fc0" providerId="LiveId" clId="{D72FFDC4-097A-4371-BE96-94CD01E0CAE4}" dt="2022-12-21T12:37:21.699" v="8969" actId="20577"/>
          <ac:spMkLst>
            <pc:docMk/>
            <pc:sldMk cId="1567365340" sldId="280"/>
            <ac:spMk id="3" creationId="{4831362C-4258-7216-0420-35B9927BD459}"/>
          </ac:spMkLst>
        </pc:spChg>
      </pc:sldChg>
      <pc:sldChg chg="add ord">
        <pc:chgData name="Aditya Chatterjee" userId="c3ad2b1cf2197fc0" providerId="LiveId" clId="{D72FFDC4-097A-4371-BE96-94CD01E0CAE4}" dt="2022-12-21T07:06:24.894" v="8757"/>
        <pc:sldMkLst>
          <pc:docMk/>
          <pc:sldMk cId="3534914401" sldId="281"/>
        </pc:sldMkLst>
      </pc:sldChg>
      <pc:sldChg chg="addSp delSp modSp add mod">
        <pc:chgData name="Aditya Chatterjee" userId="c3ad2b1cf2197fc0" providerId="LiveId" clId="{D72FFDC4-097A-4371-BE96-94CD01E0CAE4}" dt="2022-12-19T09:04:49.933" v="3268" actId="115"/>
        <pc:sldMkLst>
          <pc:docMk/>
          <pc:sldMk cId="439023404" sldId="282"/>
        </pc:sldMkLst>
        <pc:spChg chg="mod">
          <ac:chgData name="Aditya Chatterjee" userId="c3ad2b1cf2197fc0" providerId="LiveId" clId="{D72FFDC4-097A-4371-BE96-94CD01E0CAE4}" dt="2022-12-19T09:04:49.933" v="3268" actId="115"/>
          <ac:spMkLst>
            <pc:docMk/>
            <pc:sldMk cId="439023404" sldId="282"/>
            <ac:spMk id="2" creationId="{637155D5-6AEA-6521-21EC-F756E15AC48C}"/>
          </ac:spMkLst>
        </pc:spChg>
        <pc:spChg chg="del mod">
          <ac:chgData name="Aditya Chatterjee" userId="c3ad2b1cf2197fc0" providerId="LiveId" clId="{D72FFDC4-097A-4371-BE96-94CD01E0CAE4}" dt="2022-12-19T08:43:29.173" v="1830" actId="22"/>
          <ac:spMkLst>
            <pc:docMk/>
            <pc:sldMk cId="439023404" sldId="282"/>
            <ac:spMk id="3" creationId="{42D83B9E-496D-4BF2-9288-0E5ED704878D}"/>
          </ac:spMkLst>
        </pc:spChg>
        <pc:spChg chg="add del mod">
          <ac:chgData name="Aditya Chatterjee" userId="c3ad2b1cf2197fc0" providerId="LiveId" clId="{D72FFDC4-097A-4371-BE96-94CD01E0CAE4}" dt="2022-12-19T08:52:19.369" v="2415" actId="478"/>
          <ac:spMkLst>
            <pc:docMk/>
            <pc:sldMk cId="439023404" sldId="282"/>
            <ac:spMk id="6" creationId="{61F4E5C9-5AF5-448F-35EE-F2F6B3FB3975}"/>
          </ac:spMkLst>
        </pc:spChg>
        <pc:spChg chg="add del mod">
          <ac:chgData name="Aditya Chatterjee" userId="c3ad2b1cf2197fc0" providerId="LiveId" clId="{D72FFDC4-097A-4371-BE96-94CD01E0CAE4}" dt="2022-12-19T08:52:25.589" v="2417" actId="478"/>
          <ac:spMkLst>
            <pc:docMk/>
            <pc:sldMk cId="439023404" sldId="282"/>
            <ac:spMk id="7" creationId="{28600E38-B59D-B4B6-E8C2-CC1EB8818984}"/>
          </ac:spMkLst>
        </pc:spChg>
        <pc:picChg chg="add mod ord">
          <ac:chgData name="Aditya Chatterjee" userId="c3ad2b1cf2197fc0" providerId="LiveId" clId="{D72FFDC4-097A-4371-BE96-94CD01E0CAE4}" dt="2022-12-19T08:52:47.599" v="2419" actId="1076"/>
          <ac:picMkLst>
            <pc:docMk/>
            <pc:sldMk cId="439023404" sldId="282"/>
            <ac:picMk id="5" creationId="{80407D86-4F3F-BF7C-B6FD-1AE1F8A40387}"/>
          </ac:picMkLst>
        </pc:picChg>
      </pc:sldChg>
      <pc:sldChg chg="addSp delSp modSp add mod">
        <pc:chgData name="Aditya Chatterjee" userId="c3ad2b1cf2197fc0" providerId="LiveId" clId="{D72FFDC4-097A-4371-BE96-94CD01E0CAE4}" dt="2022-12-21T07:06:44.353" v="8758" actId="20577"/>
        <pc:sldMkLst>
          <pc:docMk/>
          <pc:sldMk cId="4124143086" sldId="283"/>
        </pc:sldMkLst>
        <pc:spChg chg="mod">
          <ac:chgData name="Aditya Chatterjee" userId="c3ad2b1cf2197fc0" providerId="LiveId" clId="{D72FFDC4-097A-4371-BE96-94CD01E0CAE4}" dt="2022-12-21T07:06:44.353" v="8758" actId="20577"/>
          <ac:spMkLst>
            <pc:docMk/>
            <pc:sldMk cId="4124143086" sldId="283"/>
            <ac:spMk id="2" creationId="{637155D5-6AEA-6521-21EC-F756E15AC48C}"/>
          </ac:spMkLst>
        </pc:spChg>
        <pc:spChg chg="add del mod">
          <ac:chgData name="Aditya Chatterjee" userId="c3ad2b1cf2197fc0" providerId="LiveId" clId="{D72FFDC4-097A-4371-BE96-94CD01E0CAE4}" dt="2022-12-19T08:51:19.948" v="2356" actId="22"/>
          <ac:spMkLst>
            <pc:docMk/>
            <pc:sldMk cId="4124143086" sldId="283"/>
            <ac:spMk id="4" creationId="{CE1A9A31-3AA2-A096-7434-CCAAC1C7E51C}"/>
          </ac:spMkLst>
        </pc:spChg>
        <pc:spChg chg="del">
          <ac:chgData name="Aditya Chatterjee" userId="c3ad2b1cf2197fc0" providerId="LiveId" clId="{D72FFDC4-097A-4371-BE96-94CD01E0CAE4}" dt="2022-12-19T08:49:45.277" v="2352" actId="478"/>
          <ac:spMkLst>
            <pc:docMk/>
            <pc:sldMk cId="4124143086" sldId="283"/>
            <ac:spMk id="6" creationId="{61F4E5C9-5AF5-448F-35EE-F2F6B3FB3975}"/>
          </ac:spMkLst>
        </pc:spChg>
        <pc:spChg chg="mod">
          <ac:chgData name="Aditya Chatterjee" userId="c3ad2b1cf2197fc0" providerId="LiveId" clId="{D72FFDC4-097A-4371-BE96-94CD01E0CAE4}" dt="2022-12-21T07:05:27.602" v="8755" actId="1076"/>
          <ac:spMkLst>
            <pc:docMk/>
            <pc:sldMk cId="4124143086" sldId="283"/>
            <ac:spMk id="7" creationId="{28600E38-B59D-B4B6-E8C2-CC1EB8818984}"/>
          </ac:spMkLst>
        </pc:spChg>
        <pc:picChg chg="del">
          <ac:chgData name="Aditya Chatterjee" userId="c3ad2b1cf2197fc0" providerId="LiveId" clId="{D72FFDC4-097A-4371-BE96-94CD01E0CAE4}" dt="2022-12-19T08:49:39.418" v="2351" actId="478"/>
          <ac:picMkLst>
            <pc:docMk/>
            <pc:sldMk cId="4124143086" sldId="283"/>
            <ac:picMk id="5" creationId="{80407D86-4F3F-BF7C-B6FD-1AE1F8A40387}"/>
          </ac:picMkLst>
        </pc:picChg>
        <pc:picChg chg="add mod ord">
          <ac:chgData name="Aditya Chatterjee" userId="c3ad2b1cf2197fc0" providerId="LiveId" clId="{D72FFDC4-097A-4371-BE96-94CD01E0CAE4}" dt="2022-12-19T08:53:39.507" v="2476" actId="1076"/>
          <ac:picMkLst>
            <pc:docMk/>
            <pc:sldMk cId="4124143086" sldId="283"/>
            <ac:picMk id="9" creationId="{D2F33A23-8629-B35B-CF7D-7CEB96E35079}"/>
          </ac:picMkLst>
        </pc:picChg>
      </pc:sldChg>
      <pc:sldChg chg="addSp delSp modSp add mod ord">
        <pc:chgData name="Aditya Chatterjee" userId="c3ad2b1cf2197fc0" providerId="LiveId" clId="{D72FFDC4-097A-4371-BE96-94CD01E0CAE4}" dt="2022-12-19T09:04:59.330" v="3270" actId="115"/>
        <pc:sldMkLst>
          <pc:docMk/>
          <pc:sldMk cId="4981597" sldId="284"/>
        </pc:sldMkLst>
        <pc:spChg chg="mod">
          <ac:chgData name="Aditya Chatterjee" userId="c3ad2b1cf2197fc0" providerId="LiveId" clId="{D72FFDC4-097A-4371-BE96-94CD01E0CAE4}" dt="2022-12-19T09:04:59.330" v="3270" actId="115"/>
          <ac:spMkLst>
            <pc:docMk/>
            <pc:sldMk cId="4981597" sldId="284"/>
            <ac:spMk id="2" creationId="{637155D5-6AEA-6521-21EC-F756E15AC48C}"/>
          </ac:spMkLst>
        </pc:spChg>
        <pc:spChg chg="add del mod">
          <ac:chgData name="Aditya Chatterjee" userId="c3ad2b1cf2197fc0" providerId="LiveId" clId="{D72FFDC4-097A-4371-BE96-94CD01E0CAE4}" dt="2022-12-19T08:54:00.128" v="2478" actId="478"/>
          <ac:spMkLst>
            <pc:docMk/>
            <pc:sldMk cId="4981597" sldId="284"/>
            <ac:spMk id="4" creationId="{E978301C-2160-34F6-002B-57C4A135D6B6}"/>
          </ac:spMkLst>
        </pc:spChg>
        <pc:spChg chg="mod">
          <ac:chgData name="Aditya Chatterjee" userId="c3ad2b1cf2197fc0" providerId="LiveId" clId="{D72FFDC4-097A-4371-BE96-94CD01E0CAE4}" dt="2022-12-19T08:54:26.809" v="2483" actId="404"/>
          <ac:spMkLst>
            <pc:docMk/>
            <pc:sldMk cId="4981597" sldId="284"/>
            <ac:spMk id="6" creationId="{61F4E5C9-5AF5-448F-35EE-F2F6B3FB3975}"/>
          </ac:spMkLst>
        </pc:spChg>
        <pc:spChg chg="add mod">
          <ac:chgData name="Aditya Chatterjee" userId="c3ad2b1cf2197fc0" providerId="LiveId" clId="{D72FFDC4-097A-4371-BE96-94CD01E0CAE4}" dt="2022-12-19T08:57:55.450" v="2860" actId="20577"/>
          <ac:spMkLst>
            <pc:docMk/>
            <pc:sldMk cId="4981597" sldId="284"/>
            <ac:spMk id="9" creationId="{FD2BE4DD-5C7B-E70A-1CB3-884A0EB05C34}"/>
          </ac:spMkLst>
        </pc:spChg>
        <pc:picChg chg="del">
          <ac:chgData name="Aditya Chatterjee" userId="c3ad2b1cf2197fc0" providerId="LiveId" clId="{D72FFDC4-097A-4371-BE96-94CD01E0CAE4}" dt="2022-12-19T08:53:55.950" v="2477" actId="478"/>
          <ac:picMkLst>
            <pc:docMk/>
            <pc:sldMk cId="4981597" sldId="284"/>
            <ac:picMk id="5" creationId="{80407D86-4F3F-BF7C-B6FD-1AE1F8A40387}"/>
          </ac:picMkLst>
        </pc:picChg>
        <pc:picChg chg="add mod">
          <ac:chgData name="Aditya Chatterjee" userId="c3ad2b1cf2197fc0" providerId="LiveId" clId="{D72FFDC4-097A-4371-BE96-94CD01E0CAE4}" dt="2022-12-19T08:57:08.616" v="2815" actId="1076"/>
          <ac:picMkLst>
            <pc:docMk/>
            <pc:sldMk cId="4981597" sldId="284"/>
            <ac:picMk id="8" creationId="{54708D13-6EF8-A702-FE3B-36B79697BC9E}"/>
          </ac:picMkLst>
        </pc:picChg>
        <pc:picChg chg="add mod">
          <ac:chgData name="Aditya Chatterjee" userId="c3ad2b1cf2197fc0" providerId="LiveId" clId="{D72FFDC4-097A-4371-BE96-94CD01E0CAE4}" dt="2022-12-19T08:57:42.408" v="2821" actId="14100"/>
          <ac:picMkLst>
            <pc:docMk/>
            <pc:sldMk cId="4981597" sldId="284"/>
            <ac:picMk id="11" creationId="{F28AD347-FE8B-B1D2-9413-C7AB3B9D35A6}"/>
          </ac:picMkLst>
        </pc:picChg>
      </pc:sldChg>
      <pc:sldChg chg="addSp delSp modSp add mod">
        <pc:chgData name="Aditya Chatterjee" userId="c3ad2b1cf2197fc0" providerId="LiveId" clId="{D72FFDC4-097A-4371-BE96-94CD01E0CAE4}" dt="2022-12-19T09:05:04.198" v="3271" actId="115"/>
        <pc:sldMkLst>
          <pc:docMk/>
          <pc:sldMk cId="992328567" sldId="285"/>
        </pc:sldMkLst>
        <pc:spChg chg="mod">
          <ac:chgData name="Aditya Chatterjee" userId="c3ad2b1cf2197fc0" providerId="LiveId" clId="{D72FFDC4-097A-4371-BE96-94CD01E0CAE4}" dt="2022-12-19T09:05:04.198" v="3271" actId="115"/>
          <ac:spMkLst>
            <pc:docMk/>
            <pc:sldMk cId="992328567" sldId="285"/>
            <ac:spMk id="2" creationId="{637155D5-6AEA-6521-21EC-F756E15AC48C}"/>
          </ac:spMkLst>
        </pc:spChg>
        <pc:spChg chg="del">
          <ac:chgData name="Aditya Chatterjee" userId="c3ad2b1cf2197fc0" providerId="LiveId" clId="{D72FFDC4-097A-4371-BE96-94CD01E0CAE4}" dt="2022-12-19T08:58:42.377" v="2880" actId="478"/>
          <ac:spMkLst>
            <pc:docMk/>
            <pc:sldMk cId="992328567" sldId="285"/>
            <ac:spMk id="6" creationId="{61F4E5C9-5AF5-448F-35EE-F2F6B3FB3975}"/>
          </ac:spMkLst>
        </pc:spChg>
        <pc:spChg chg="mod">
          <ac:chgData name="Aditya Chatterjee" userId="c3ad2b1cf2197fc0" providerId="LiveId" clId="{D72FFDC4-097A-4371-BE96-94CD01E0CAE4}" dt="2022-12-19T09:01:51.427" v="3157" actId="1076"/>
          <ac:spMkLst>
            <pc:docMk/>
            <pc:sldMk cId="992328567" sldId="285"/>
            <ac:spMk id="9" creationId="{FD2BE4DD-5C7B-E70A-1CB3-884A0EB05C34}"/>
          </ac:spMkLst>
        </pc:spChg>
        <pc:picChg chg="add mod">
          <ac:chgData name="Aditya Chatterjee" userId="c3ad2b1cf2197fc0" providerId="LiveId" clId="{D72FFDC4-097A-4371-BE96-94CD01E0CAE4}" dt="2022-12-19T09:01:36.513" v="3156" actId="1076"/>
          <ac:picMkLst>
            <pc:docMk/>
            <pc:sldMk cId="992328567" sldId="285"/>
            <ac:picMk id="4" creationId="{616B60F6-ADE9-9D6E-262B-86B8CEC0D488}"/>
          </ac:picMkLst>
        </pc:picChg>
        <pc:picChg chg="del">
          <ac:chgData name="Aditya Chatterjee" userId="c3ad2b1cf2197fc0" providerId="LiveId" clId="{D72FFDC4-097A-4371-BE96-94CD01E0CAE4}" dt="2022-12-19T09:00:50.229" v="3151" actId="478"/>
          <ac:picMkLst>
            <pc:docMk/>
            <pc:sldMk cId="992328567" sldId="285"/>
            <ac:picMk id="8" creationId="{54708D13-6EF8-A702-FE3B-36B79697BC9E}"/>
          </ac:picMkLst>
        </pc:picChg>
        <pc:picChg chg="del">
          <ac:chgData name="Aditya Chatterjee" userId="c3ad2b1cf2197fc0" providerId="LiveId" clId="{D72FFDC4-097A-4371-BE96-94CD01E0CAE4}" dt="2022-12-19T09:00:48.745" v="3150" actId="478"/>
          <ac:picMkLst>
            <pc:docMk/>
            <pc:sldMk cId="992328567" sldId="285"/>
            <ac:picMk id="11" creationId="{F28AD347-FE8B-B1D2-9413-C7AB3B9D35A6}"/>
          </ac:picMkLst>
        </pc:picChg>
      </pc:sldChg>
      <pc:sldChg chg="addSp delSp modSp add mod">
        <pc:chgData name="Aditya Chatterjee" userId="c3ad2b1cf2197fc0" providerId="LiveId" clId="{D72FFDC4-097A-4371-BE96-94CD01E0CAE4}" dt="2022-12-19T09:15:00.262" v="4120" actId="14100"/>
        <pc:sldMkLst>
          <pc:docMk/>
          <pc:sldMk cId="1517918659" sldId="286"/>
        </pc:sldMkLst>
        <pc:spChg chg="mod">
          <ac:chgData name="Aditya Chatterjee" userId="c3ad2b1cf2197fc0" providerId="LiveId" clId="{D72FFDC4-097A-4371-BE96-94CD01E0CAE4}" dt="2022-12-19T09:14:20.060" v="4101" actId="1076"/>
          <ac:spMkLst>
            <pc:docMk/>
            <pc:sldMk cId="1517918659" sldId="286"/>
            <ac:spMk id="2" creationId="{BB4E6B16-C6D4-BA04-AD0E-3D51618CE9AA}"/>
          </ac:spMkLst>
        </pc:spChg>
        <pc:spChg chg="del mod">
          <ac:chgData name="Aditya Chatterjee" userId="c3ad2b1cf2197fc0" providerId="LiveId" clId="{D72FFDC4-097A-4371-BE96-94CD01E0CAE4}" dt="2022-12-19T09:10:43.919" v="3628" actId="478"/>
          <ac:spMkLst>
            <pc:docMk/>
            <pc:sldMk cId="1517918659" sldId="286"/>
            <ac:spMk id="6" creationId="{68830981-2D5E-9E03-9651-BC75E17CEBD5}"/>
          </ac:spMkLst>
        </pc:spChg>
        <pc:spChg chg="mod">
          <ac:chgData name="Aditya Chatterjee" userId="c3ad2b1cf2197fc0" providerId="LiveId" clId="{D72FFDC4-097A-4371-BE96-94CD01E0CAE4}" dt="2022-12-19T09:14:22.441" v="4102" actId="1076"/>
          <ac:spMkLst>
            <pc:docMk/>
            <pc:sldMk cId="1517918659" sldId="286"/>
            <ac:spMk id="7" creationId="{C4F3E301-C7C6-C408-EAD2-1F1B8B0D486F}"/>
          </ac:spMkLst>
        </pc:spChg>
        <pc:spChg chg="del mod">
          <ac:chgData name="Aditya Chatterjee" userId="c3ad2b1cf2197fc0" providerId="LiveId" clId="{D72FFDC4-097A-4371-BE96-94CD01E0CAE4}" dt="2022-12-19T09:10:54.518" v="3632" actId="478"/>
          <ac:spMkLst>
            <pc:docMk/>
            <pc:sldMk cId="1517918659" sldId="286"/>
            <ac:spMk id="12" creationId="{C7AC0873-2CEF-DE4F-6610-293DA7302BAF}"/>
          </ac:spMkLst>
        </pc:spChg>
        <pc:spChg chg="del">
          <ac:chgData name="Aditya Chatterjee" userId="c3ad2b1cf2197fc0" providerId="LiveId" clId="{D72FFDC4-097A-4371-BE96-94CD01E0CAE4}" dt="2022-12-19T09:10:56.886" v="3633" actId="478"/>
          <ac:spMkLst>
            <pc:docMk/>
            <pc:sldMk cId="1517918659" sldId="286"/>
            <ac:spMk id="13" creationId="{DADBBDDB-CD8C-535F-BE2C-CB171D5E9FAA}"/>
          </ac:spMkLst>
        </pc:spChg>
        <pc:picChg chg="add mod">
          <ac:chgData name="Aditya Chatterjee" userId="c3ad2b1cf2197fc0" providerId="LiveId" clId="{D72FFDC4-097A-4371-BE96-94CD01E0CAE4}" dt="2022-12-19T09:15:00.262" v="4120" actId="14100"/>
          <ac:picMkLst>
            <pc:docMk/>
            <pc:sldMk cId="1517918659" sldId="286"/>
            <ac:picMk id="4" creationId="{3912B01D-A488-011C-BB34-F0EF30727D63}"/>
          </ac:picMkLst>
        </pc:picChg>
        <pc:picChg chg="del">
          <ac:chgData name="Aditya Chatterjee" userId="c3ad2b1cf2197fc0" providerId="LiveId" clId="{D72FFDC4-097A-4371-BE96-94CD01E0CAE4}" dt="2022-12-19T09:10:47.953" v="3630" actId="478"/>
          <ac:picMkLst>
            <pc:docMk/>
            <pc:sldMk cId="1517918659" sldId="286"/>
            <ac:picMk id="9" creationId="{5504BC5E-77A7-D1A0-06B6-290009CEDD23}"/>
          </ac:picMkLst>
        </pc:picChg>
        <pc:picChg chg="del">
          <ac:chgData name="Aditya Chatterjee" userId="c3ad2b1cf2197fc0" providerId="LiveId" clId="{D72FFDC4-097A-4371-BE96-94CD01E0CAE4}" dt="2022-12-19T09:10:45.854" v="3629" actId="478"/>
          <ac:picMkLst>
            <pc:docMk/>
            <pc:sldMk cId="1517918659" sldId="286"/>
            <ac:picMk id="11" creationId="{EECEFC55-EF4B-6EDB-CFBC-153AC76A7A92}"/>
          </ac:picMkLst>
        </pc:picChg>
      </pc:sldChg>
      <pc:sldChg chg="addSp delSp modSp add mod">
        <pc:chgData name="Aditya Chatterjee" userId="c3ad2b1cf2197fc0" providerId="LiveId" clId="{D72FFDC4-097A-4371-BE96-94CD01E0CAE4}" dt="2022-12-19T09:16:56.305" v="4265" actId="1076"/>
        <pc:sldMkLst>
          <pc:docMk/>
          <pc:sldMk cId="3468204981" sldId="287"/>
        </pc:sldMkLst>
        <pc:spChg chg="mod">
          <ac:chgData name="Aditya Chatterjee" userId="c3ad2b1cf2197fc0" providerId="LiveId" clId="{D72FFDC4-097A-4371-BE96-94CD01E0CAE4}" dt="2022-12-19T09:14:40.293" v="4117" actId="20577"/>
          <ac:spMkLst>
            <pc:docMk/>
            <pc:sldMk cId="3468204981" sldId="287"/>
            <ac:spMk id="2" creationId="{BB4E6B16-C6D4-BA04-AD0E-3D51618CE9AA}"/>
          </ac:spMkLst>
        </pc:spChg>
        <pc:spChg chg="mod">
          <ac:chgData name="Aditya Chatterjee" userId="c3ad2b1cf2197fc0" providerId="LiveId" clId="{D72FFDC4-097A-4371-BE96-94CD01E0CAE4}" dt="2022-12-19T09:16:26.112" v="4259" actId="14100"/>
          <ac:spMkLst>
            <pc:docMk/>
            <pc:sldMk cId="3468204981" sldId="287"/>
            <ac:spMk id="7" creationId="{C4F3E301-C7C6-C408-EAD2-1F1B8B0D486F}"/>
          </ac:spMkLst>
        </pc:spChg>
        <pc:picChg chg="del">
          <ac:chgData name="Aditya Chatterjee" userId="c3ad2b1cf2197fc0" providerId="LiveId" clId="{D72FFDC4-097A-4371-BE96-94CD01E0CAE4}" dt="2022-12-19T09:14:47.713" v="4118" actId="478"/>
          <ac:picMkLst>
            <pc:docMk/>
            <pc:sldMk cId="3468204981" sldId="287"/>
            <ac:picMk id="4" creationId="{3912B01D-A488-011C-BB34-F0EF30727D63}"/>
          </ac:picMkLst>
        </pc:picChg>
        <pc:picChg chg="add mod">
          <ac:chgData name="Aditya Chatterjee" userId="c3ad2b1cf2197fc0" providerId="LiveId" clId="{D72FFDC4-097A-4371-BE96-94CD01E0CAE4}" dt="2022-12-19T09:16:56.305" v="4265" actId="1076"/>
          <ac:picMkLst>
            <pc:docMk/>
            <pc:sldMk cId="3468204981" sldId="287"/>
            <ac:picMk id="5" creationId="{05403F1A-A444-5E14-E7B8-78F0B2BA835F}"/>
          </ac:picMkLst>
        </pc:picChg>
      </pc:sldChg>
      <pc:sldChg chg="addSp delSp modSp add mod">
        <pc:chgData name="Aditya Chatterjee" userId="c3ad2b1cf2197fc0" providerId="LiveId" clId="{D72FFDC4-097A-4371-BE96-94CD01E0CAE4}" dt="2022-12-19T09:20:19.566" v="4684" actId="1076"/>
        <pc:sldMkLst>
          <pc:docMk/>
          <pc:sldMk cId="3756278427" sldId="288"/>
        </pc:sldMkLst>
        <pc:spChg chg="mod">
          <ac:chgData name="Aditya Chatterjee" userId="c3ad2b1cf2197fc0" providerId="LiveId" clId="{D72FFDC4-097A-4371-BE96-94CD01E0CAE4}" dt="2022-12-19T09:17:16.880" v="4278" actId="20577"/>
          <ac:spMkLst>
            <pc:docMk/>
            <pc:sldMk cId="3756278427" sldId="288"/>
            <ac:spMk id="2" creationId="{BB4E6B16-C6D4-BA04-AD0E-3D51618CE9AA}"/>
          </ac:spMkLst>
        </pc:spChg>
        <pc:spChg chg="mod">
          <ac:chgData name="Aditya Chatterjee" userId="c3ad2b1cf2197fc0" providerId="LiveId" clId="{D72FFDC4-097A-4371-BE96-94CD01E0CAE4}" dt="2022-12-19T09:20:15.346" v="4683" actId="20577"/>
          <ac:spMkLst>
            <pc:docMk/>
            <pc:sldMk cId="3756278427" sldId="288"/>
            <ac:spMk id="7" creationId="{C4F3E301-C7C6-C408-EAD2-1F1B8B0D486F}"/>
          </ac:spMkLst>
        </pc:spChg>
        <pc:picChg chg="add mod">
          <ac:chgData name="Aditya Chatterjee" userId="c3ad2b1cf2197fc0" providerId="LiveId" clId="{D72FFDC4-097A-4371-BE96-94CD01E0CAE4}" dt="2022-12-19T09:20:19.566" v="4684" actId="1076"/>
          <ac:picMkLst>
            <pc:docMk/>
            <pc:sldMk cId="3756278427" sldId="288"/>
            <ac:picMk id="4" creationId="{0F83AB03-25A3-96B2-E090-EEC596D0E83A}"/>
          </ac:picMkLst>
        </pc:picChg>
        <pc:picChg chg="del">
          <ac:chgData name="Aditya Chatterjee" userId="c3ad2b1cf2197fc0" providerId="LiveId" clId="{D72FFDC4-097A-4371-BE96-94CD01E0CAE4}" dt="2022-12-19T09:18:00.517" v="4308" actId="478"/>
          <ac:picMkLst>
            <pc:docMk/>
            <pc:sldMk cId="3756278427" sldId="288"/>
            <ac:picMk id="5" creationId="{05403F1A-A444-5E14-E7B8-78F0B2BA835F}"/>
          </ac:picMkLst>
        </pc:picChg>
      </pc:sldChg>
      <pc:sldChg chg="addSp delSp modSp add mod">
        <pc:chgData name="Aditya Chatterjee" userId="c3ad2b1cf2197fc0" providerId="LiveId" clId="{D72FFDC4-097A-4371-BE96-94CD01E0CAE4}" dt="2022-12-19T09:21:30.526" v="4774" actId="1076"/>
        <pc:sldMkLst>
          <pc:docMk/>
          <pc:sldMk cId="2432478638" sldId="289"/>
        </pc:sldMkLst>
        <pc:spChg chg="mod">
          <ac:chgData name="Aditya Chatterjee" userId="c3ad2b1cf2197fc0" providerId="LiveId" clId="{D72FFDC4-097A-4371-BE96-94CD01E0CAE4}" dt="2022-12-19T09:20:35.698" v="4697" actId="20577"/>
          <ac:spMkLst>
            <pc:docMk/>
            <pc:sldMk cId="2432478638" sldId="289"/>
            <ac:spMk id="2" creationId="{BB4E6B16-C6D4-BA04-AD0E-3D51618CE9AA}"/>
          </ac:spMkLst>
        </pc:spChg>
        <pc:spChg chg="mod">
          <ac:chgData name="Aditya Chatterjee" userId="c3ad2b1cf2197fc0" providerId="LiveId" clId="{D72FFDC4-097A-4371-BE96-94CD01E0CAE4}" dt="2022-12-19T09:20:54.964" v="4767" actId="20577"/>
          <ac:spMkLst>
            <pc:docMk/>
            <pc:sldMk cId="2432478638" sldId="289"/>
            <ac:spMk id="7" creationId="{C4F3E301-C7C6-C408-EAD2-1F1B8B0D486F}"/>
          </ac:spMkLst>
        </pc:spChg>
        <pc:picChg chg="del">
          <ac:chgData name="Aditya Chatterjee" userId="c3ad2b1cf2197fc0" providerId="LiveId" clId="{D72FFDC4-097A-4371-BE96-94CD01E0CAE4}" dt="2022-12-19T09:21:00.074" v="4768" actId="478"/>
          <ac:picMkLst>
            <pc:docMk/>
            <pc:sldMk cId="2432478638" sldId="289"/>
            <ac:picMk id="4" creationId="{0F83AB03-25A3-96B2-E090-EEC596D0E83A}"/>
          </ac:picMkLst>
        </pc:picChg>
        <pc:picChg chg="add mod">
          <ac:chgData name="Aditya Chatterjee" userId="c3ad2b1cf2197fc0" providerId="LiveId" clId="{D72FFDC4-097A-4371-BE96-94CD01E0CAE4}" dt="2022-12-19T09:21:30.526" v="4774" actId="1076"/>
          <ac:picMkLst>
            <pc:docMk/>
            <pc:sldMk cId="2432478638" sldId="289"/>
            <ac:picMk id="5" creationId="{3586C274-0666-FCBA-C4E4-536858164755}"/>
          </ac:picMkLst>
        </pc:picChg>
      </pc:sldChg>
      <pc:sldChg chg="addSp delSp modSp add mod">
        <pc:chgData name="Aditya Chatterjee" userId="c3ad2b1cf2197fc0" providerId="LiveId" clId="{D72FFDC4-097A-4371-BE96-94CD01E0CAE4}" dt="2022-12-20T18:39:00.298" v="8135" actId="1076"/>
        <pc:sldMkLst>
          <pc:docMk/>
          <pc:sldMk cId="3188244133" sldId="290"/>
        </pc:sldMkLst>
        <pc:spChg chg="mod">
          <ac:chgData name="Aditya Chatterjee" userId="c3ad2b1cf2197fc0" providerId="LiveId" clId="{D72FFDC4-097A-4371-BE96-94CD01E0CAE4}" dt="2022-12-19T09:28:11.092" v="5261" actId="1076"/>
          <ac:spMkLst>
            <pc:docMk/>
            <pc:sldMk cId="3188244133" sldId="290"/>
            <ac:spMk id="2" creationId="{E996332F-19BF-906F-5C35-0B82404EF969}"/>
          </ac:spMkLst>
        </pc:spChg>
        <pc:spChg chg="mod">
          <ac:chgData name="Aditya Chatterjee" userId="c3ad2b1cf2197fc0" providerId="LiveId" clId="{D72FFDC4-097A-4371-BE96-94CD01E0CAE4}" dt="2022-12-19T09:34:30.227" v="5867" actId="113"/>
          <ac:spMkLst>
            <pc:docMk/>
            <pc:sldMk cId="3188244133" sldId="290"/>
            <ac:spMk id="4" creationId="{479A3A6F-F105-E2A8-F6BC-60930ED1D389}"/>
          </ac:spMkLst>
        </pc:spChg>
        <pc:picChg chg="add mod">
          <ac:chgData name="Aditya Chatterjee" userId="c3ad2b1cf2197fc0" providerId="LiveId" clId="{D72FFDC4-097A-4371-BE96-94CD01E0CAE4}" dt="2022-12-20T18:39:00.298" v="8135" actId="1076"/>
          <ac:picMkLst>
            <pc:docMk/>
            <pc:sldMk cId="3188244133" sldId="290"/>
            <ac:picMk id="5" creationId="{B8DDE8EA-CAD1-3EE0-E1F7-063761CDA31E}"/>
          </ac:picMkLst>
        </pc:picChg>
        <pc:picChg chg="del">
          <ac:chgData name="Aditya Chatterjee" userId="c3ad2b1cf2197fc0" providerId="LiveId" clId="{D72FFDC4-097A-4371-BE96-94CD01E0CAE4}" dt="2022-12-19T09:28:22.626" v="5262" actId="478"/>
          <ac:picMkLst>
            <pc:docMk/>
            <pc:sldMk cId="3188244133" sldId="290"/>
            <ac:picMk id="6" creationId="{1365E780-EB6B-339A-2F24-E2CAD13BDDEB}"/>
          </ac:picMkLst>
        </pc:picChg>
      </pc:sldChg>
      <pc:sldChg chg="addSp delSp modSp add mod">
        <pc:chgData name="Aditya Chatterjee" userId="c3ad2b1cf2197fc0" providerId="LiveId" clId="{D72FFDC4-097A-4371-BE96-94CD01E0CAE4}" dt="2022-12-21T17:11:54.864" v="10360" actId="20577"/>
        <pc:sldMkLst>
          <pc:docMk/>
          <pc:sldMk cId="2227178292" sldId="291"/>
        </pc:sldMkLst>
        <pc:spChg chg="mod">
          <ac:chgData name="Aditya Chatterjee" userId="c3ad2b1cf2197fc0" providerId="LiveId" clId="{D72FFDC4-097A-4371-BE96-94CD01E0CAE4}" dt="2022-12-19T09:36:05.679" v="5933" actId="1076"/>
          <ac:spMkLst>
            <pc:docMk/>
            <pc:sldMk cId="2227178292" sldId="291"/>
            <ac:spMk id="2" creationId="{F8BC1C26-B0D5-4877-D013-93959309A66E}"/>
          </ac:spMkLst>
        </pc:spChg>
        <pc:spChg chg="del mod">
          <ac:chgData name="Aditya Chatterjee" userId="c3ad2b1cf2197fc0" providerId="LiveId" clId="{D72FFDC4-097A-4371-BE96-94CD01E0CAE4}" dt="2022-12-19T09:36:34.917" v="5936" actId="478"/>
          <ac:spMkLst>
            <pc:docMk/>
            <pc:sldMk cId="2227178292" sldId="291"/>
            <ac:spMk id="3" creationId="{785E25F2-5F51-A83D-39CE-DAFC1A4C0D77}"/>
          </ac:spMkLst>
        </pc:spChg>
        <pc:spChg chg="add mod">
          <ac:chgData name="Aditya Chatterjee" userId="c3ad2b1cf2197fc0" providerId="LiveId" clId="{D72FFDC4-097A-4371-BE96-94CD01E0CAE4}" dt="2022-12-21T17:11:54.864" v="10360" actId="20577"/>
          <ac:spMkLst>
            <pc:docMk/>
            <pc:sldMk cId="2227178292" sldId="291"/>
            <ac:spMk id="4" creationId="{0BEEAEC1-B9F1-AEE1-8B44-903F7B5E3C59}"/>
          </ac:spMkLst>
        </pc:spChg>
      </pc:sldChg>
      <pc:sldChg chg="addSp delSp modSp new mod ord">
        <pc:chgData name="Aditya Chatterjee" userId="c3ad2b1cf2197fc0" providerId="LiveId" clId="{D72FFDC4-097A-4371-BE96-94CD01E0CAE4}" dt="2022-12-28T04:44:44.137" v="15655" actId="20577"/>
        <pc:sldMkLst>
          <pc:docMk/>
          <pc:sldMk cId="1271550415" sldId="292"/>
        </pc:sldMkLst>
        <pc:spChg chg="mod">
          <ac:chgData name="Aditya Chatterjee" userId="c3ad2b1cf2197fc0" providerId="LiveId" clId="{D72FFDC4-097A-4371-BE96-94CD01E0CAE4}" dt="2022-12-21T05:20:52.905" v="8259" actId="1076"/>
          <ac:spMkLst>
            <pc:docMk/>
            <pc:sldMk cId="1271550415" sldId="292"/>
            <ac:spMk id="2" creationId="{642390BA-4A86-A188-93B3-56C8F8B5BDBD}"/>
          </ac:spMkLst>
        </pc:spChg>
        <pc:spChg chg="del">
          <ac:chgData name="Aditya Chatterjee" userId="c3ad2b1cf2197fc0" providerId="LiveId" clId="{D72FFDC4-097A-4371-BE96-94CD01E0CAE4}" dt="2022-12-19T09:43:24.805" v="6585" actId="478"/>
          <ac:spMkLst>
            <pc:docMk/>
            <pc:sldMk cId="1271550415" sldId="292"/>
            <ac:spMk id="3" creationId="{115107C6-2096-33B0-1A7D-9F673BB54790}"/>
          </ac:spMkLst>
        </pc:spChg>
        <pc:spChg chg="add mod">
          <ac:chgData name="Aditya Chatterjee" userId="c3ad2b1cf2197fc0" providerId="LiveId" clId="{D72FFDC4-097A-4371-BE96-94CD01E0CAE4}" dt="2022-12-27T10:59:27.577" v="15617" actId="21"/>
          <ac:spMkLst>
            <pc:docMk/>
            <pc:sldMk cId="1271550415" sldId="292"/>
            <ac:spMk id="5" creationId="{26BF3DAC-92A3-7737-38B7-F4B9A92E411A}"/>
          </ac:spMkLst>
        </pc:spChg>
        <pc:spChg chg="add mod">
          <ac:chgData name="Aditya Chatterjee" userId="c3ad2b1cf2197fc0" providerId="LiveId" clId="{D72FFDC4-097A-4371-BE96-94CD01E0CAE4}" dt="2022-12-28T04:44:44.137" v="15655" actId="20577"/>
          <ac:spMkLst>
            <pc:docMk/>
            <pc:sldMk cId="1271550415" sldId="292"/>
            <ac:spMk id="6" creationId="{93D7A93D-EE80-7280-7061-346ECEF81ACC}"/>
          </ac:spMkLst>
        </pc:spChg>
      </pc:sldChg>
      <pc:sldChg chg="modSp add mod">
        <pc:chgData name="Aditya Chatterjee" userId="c3ad2b1cf2197fc0" providerId="LiveId" clId="{D72FFDC4-097A-4371-BE96-94CD01E0CAE4}" dt="2022-12-19T09:56:13.777" v="7619" actId="1076"/>
        <pc:sldMkLst>
          <pc:docMk/>
          <pc:sldMk cId="543942961" sldId="293"/>
        </pc:sldMkLst>
        <pc:spChg chg="mod">
          <ac:chgData name="Aditya Chatterjee" userId="c3ad2b1cf2197fc0" providerId="LiveId" clId="{D72FFDC4-097A-4371-BE96-94CD01E0CAE4}" dt="2022-12-19T09:46:05.928" v="6639" actId="27636"/>
          <ac:spMkLst>
            <pc:docMk/>
            <pc:sldMk cId="543942961" sldId="293"/>
            <ac:spMk id="2" creationId="{F8BC1C26-B0D5-4877-D013-93959309A66E}"/>
          </ac:spMkLst>
        </pc:spChg>
        <pc:spChg chg="mod">
          <ac:chgData name="Aditya Chatterjee" userId="c3ad2b1cf2197fc0" providerId="LiveId" clId="{D72FFDC4-097A-4371-BE96-94CD01E0CAE4}" dt="2022-12-19T09:56:13.777" v="7619" actId="1076"/>
          <ac:spMkLst>
            <pc:docMk/>
            <pc:sldMk cId="543942961" sldId="293"/>
            <ac:spMk id="4" creationId="{0BEEAEC1-B9F1-AEE1-8B44-903F7B5E3C59}"/>
          </ac:spMkLst>
        </pc:spChg>
      </pc:sldChg>
      <pc:sldChg chg="addSp delSp modSp new mod">
        <pc:chgData name="Aditya Chatterjee" userId="c3ad2b1cf2197fc0" providerId="LiveId" clId="{D72FFDC4-097A-4371-BE96-94CD01E0CAE4}" dt="2022-12-22T08:52:18.757" v="10694" actId="1076"/>
        <pc:sldMkLst>
          <pc:docMk/>
          <pc:sldMk cId="1201865322" sldId="294"/>
        </pc:sldMkLst>
        <pc:spChg chg="mod">
          <ac:chgData name="Aditya Chatterjee" userId="c3ad2b1cf2197fc0" providerId="LiveId" clId="{D72FFDC4-097A-4371-BE96-94CD01E0CAE4}" dt="2022-12-19T09:52:31.758" v="7308" actId="20577"/>
          <ac:spMkLst>
            <pc:docMk/>
            <pc:sldMk cId="1201865322" sldId="294"/>
            <ac:spMk id="2" creationId="{5087D0BE-01C8-7154-0FA2-78C4A1088257}"/>
          </ac:spMkLst>
        </pc:spChg>
        <pc:spChg chg="del">
          <ac:chgData name="Aditya Chatterjee" userId="c3ad2b1cf2197fc0" providerId="LiveId" clId="{D72FFDC4-097A-4371-BE96-94CD01E0CAE4}" dt="2022-12-19T09:52:17.184" v="7298" actId="478"/>
          <ac:spMkLst>
            <pc:docMk/>
            <pc:sldMk cId="1201865322" sldId="294"/>
            <ac:spMk id="3" creationId="{0F945BC9-796C-3F81-CAAF-46439925F2AF}"/>
          </ac:spMkLst>
        </pc:spChg>
        <pc:spChg chg="add mod">
          <ac:chgData name="Aditya Chatterjee" userId="c3ad2b1cf2197fc0" providerId="LiveId" clId="{D72FFDC4-097A-4371-BE96-94CD01E0CAE4}" dt="2022-12-19T09:53:58.016" v="7396" actId="20577"/>
          <ac:spMkLst>
            <pc:docMk/>
            <pc:sldMk cId="1201865322" sldId="294"/>
            <ac:spMk id="8" creationId="{277B6142-F11C-6599-5BF2-B77D7EFBBAB3}"/>
          </ac:spMkLst>
        </pc:spChg>
        <pc:spChg chg="add mod">
          <ac:chgData name="Aditya Chatterjee" userId="c3ad2b1cf2197fc0" providerId="LiveId" clId="{D72FFDC4-097A-4371-BE96-94CD01E0CAE4}" dt="2022-12-22T08:52:18.757" v="10694" actId="1076"/>
          <ac:spMkLst>
            <pc:docMk/>
            <pc:sldMk cId="1201865322" sldId="294"/>
            <ac:spMk id="11" creationId="{D36D49AD-B752-F532-1DC8-8F89E14EE157}"/>
          </ac:spMkLst>
        </pc:spChg>
        <pc:spChg chg="add mod">
          <ac:chgData name="Aditya Chatterjee" userId="c3ad2b1cf2197fc0" providerId="LiveId" clId="{D72FFDC4-097A-4371-BE96-94CD01E0CAE4}" dt="2022-12-21T17:15:44.729" v="10362" actId="20577"/>
          <ac:spMkLst>
            <pc:docMk/>
            <pc:sldMk cId="1201865322" sldId="294"/>
            <ac:spMk id="12" creationId="{AD5DC0C7-813C-7C8D-F25F-4400F81E9A6D}"/>
          </ac:spMkLst>
        </pc:spChg>
        <pc:picChg chg="add mod">
          <ac:chgData name="Aditya Chatterjee" userId="c3ad2b1cf2197fc0" providerId="LiveId" clId="{D72FFDC4-097A-4371-BE96-94CD01E0CAE4}" dt="2022-12-19T09:52:49.585" v="7314" actId="1076"/>
          <ac:picMkLst>
            <pc:docMk/>
            <pc:sldMk cId="1201865322" sldId="294"/>
            <ac:picMk id="5" creationId="{EF530F8E-1EC3-ED7E-F1E7-CAA3652FAB7D}"/>
          </ac:picMkLst>
        </pc:picChg>
        <pc:picChg chg="add mod">
          <ac:chgData name="Aditya Chatterjee" userId="c3ad2b1cf2197fc0" providerId="LiveId" clId="{D72FFDC4-097A-4371-BE96-94CD01E0CAE4}" dt="2022-12-19T09:55:54.364" v="7618" actId="1076"/>
          <ac:picMkLst>
            <pc:docMk/>
            <pc:sldMk cId="1201865322" sldId="294"/>
            <ac:picMk id="7" creationId="{DCDB10D8-8F4D-5DCD-CF5F-1D4C4DBA4099}"/>
          </ac:picMkLst>
        </pc:picChg>
        <pc:picChg chg="add mod">
          <ac:chgData name="Aditya Chatterjee" userId="c3ad2b1cf2197fc0" providerId="LiveId" clId="{D72FFDC4-097A-4371-BE96-94CD01E0CAE4}" dt="2022-12-19T09:54:22.797" v="7400" actId="14100"/>
          <ac:picMkLst>
            <pc:docMk/>
            <pc:sldMk cId="1201865322" sldId="294"/>
            <ac:picMk id="10" creationId="{67A9E726-8F86-3D4D-58E5-6633FB267901}"/>
          </ac:picMkLst>
        </pc:picChg>
      </pc:sldChg>
      <pc:sldChg chg="addSp delSp modSp add mod">
        <pc:chgData name="Aditya Chatterjee" userId="c3ad2b1cf2197fc0" providerId="LiveId" clId="{D72FFDC4-097A-4371-BE96-94CD01E0CAE4}" dt="2022-12-21T07:10:30.723" v="8766" actId="20577"/>
        <pc:sldMkLst>
          <pc:docMk/>
          <pc:sldMk cId="878029788" sldId="295"/>
        </pc:sldMkLst>
        <pc:spChg chg="mod">
          <ac:chgData name="Aditya Chatterjee" userId="c3ad2b1cf2197fc0" providerId="LiveId" clId="{D72FFDC4-097A-4371-BE96-94CD01E0CAE4}" dt="2022-12-19T09:57:08.651" v="7666" actId="20577"/>
          <ac:spMkLst>
            <pc:docMk/>
            <pc:sldMk cId="878029788" sldId="295"/>
            <ac:spMk id="2" creationId="{5087D0BE-01C8-7154-0FA2-78C4A1088257}"/>
          </ac:spMkLst>
        </pc:spChg>
        <pc:spChg chg="add del mod">
          <ac:chgData name="Aditya Chatterjee" userId="c3ad2b1cf2197fc0" providerId="LiveId" clId="{D72FFDC4-097A-4371-BE96-94CD01E0CAE4}" dt="2022-12-21T07:10:24.503" v="8763" actId="478"/>
          <ac:spMkLst>
            <pc:docMk/>
            <pc:sldMk cId="878029788" sldId="295"/>
            <ac:spMk id="3" creationId="{02518B25-7918-713C-DA36-30850C521FC4}"/>
          </ac:spMkLst>
        </pc:spChg>
        <pc:spChg chg="add mod">
          <ac:chgData name="Aditya Chatterjee" userId="c3ad2b1cf2197fc0" providerId="LiveId" clId="{D72FFDC4-097A-4371-BE96-94CD01E0CAE4}" dt="2022-12-21T07:10:30.723" v="8766" actId="20577"/>
          <ac:spMkLst>
            <pc:docMk/>
            <pc:sldMk cId="878029788" sldId="295"/>
            <ac:spMk id="6" creationId="{EAE3E780-CFDC-3114-2B3A-EE06971A68A8}"/>
          </ac:spMkLst>
        </pc:spChg>
        <pc:spChg chg="del">
          <ac:chgData name="Aditya Chatterjee" userId="c3ad2b1cf2197fc0" providerId="LiveId" clId="{D72FFDC4-097A-4371-BE96-94CD01E0CAE4}" dt="2022-12-19T09:56:51.201" v="7624" actId="478"/>
          <ac:spMkLst>
            <pc:docMk/>
            <pc:sldMk cId="878029788" sldId="295"/>
            <ac:spMk id="8" creationId="{277B6142-F11C-6599-5BF2-B77D7EFBBAB3}"/>
          </ac:spMkLst>
        </pc:spChg>
        <pc:spChg chg="del">
          <ac:chgData name="Aditya Chatterjee" userId="c3ad2b1cf2197fc0" providerId="LiveId" clId="{D72FFDC4-097A-4371-BE96-94CD01E0CAE4}" dt="2022-12-19T09:56:53.562" v="7625" actId="478"/>
          <ac:spMkLst>
            <pc:docMk/>
            <pc:sldMk cId="878029788" sldId="295"/>
            <ac:spMk id="11" creationId="{D36D49AD-B752-F532-1DC8-8F89E14EE157}"/>
          </ac:spMkLst>
        </pc:spChg>
        <pc:spChg chg="del mod">
          <ac:chgData name="Aditya Chatterjee" userId="c3ad2b1cf2197fc0" providerId="LiveId" clId="{D72FFDC4-097A-4371-BE96-94CD01E0CAE4}" dt="2022-12-19T09:56:50.230" v="7623" actId="478"/>
          <ac:spMkLst>
            <pc:docMk/>
            <pc:sldMk cId="878029788" sldId="295"/>
            <ac:spMk id="12" creationId="{AD5DC0C7-813C-7C8D-F25F-4400F81E9A6D}"/>
          </ac:spMkLst>
        </pc:spChg>
        <pc:graphicFrameChg chg="add del modGraphic">
          <ac:chgData name="Aditya Chatterjee" userId="c3ad2b1cf2197fc0" providerId="LiveId" clId="{D72FFDC4-097A-4371-BE96-94CD01E0CAE4}" dt="2022-12-20T07:20:41.373" v="8039" actId="27309"/>
          <ac:graphicFrameMkLst>
            <pc:docMk/>
            <pc:sldMk cId="878029788" sldId="295"/>
            <ac:graphicFrameMk id="5" creationId="{DCF25422-8744-8FF1-FA53-B523B862BEC2}"/>
          </ac:graphicFrameMkLst>
        </pc:graphicFrameChg>
        <pc:picChg chg="del">
          <ac:chgData name="Aditya Chatterjee" userId="c3ad2b1cf2197fc0" providerId="LiveId" clId="{D72FFDC4-097A-4371-BE96-94CD01E0CAE4}" dt="2022-12-19T09:56:48.250" v="7621" actId="478"/>
          <ac:picMkLst>
            <pc:docMk/>
            <pc:sldMk cId="878029788" sldId="295"/>
            <ac:picMk id="5" creationId="{EF530F8E-1EC3-ED7E-F1E7-CAA3652FAB7D}"/>
          </ac:picMkLst>
        </pc:picChg>
        <pc:picChg chg="del">
          <ac:chgData name="Aditya Chatterjee" userId="c3ad2b1cf2197fc0" providerId="LiveId" clId="{D72FFDC4-097A-4371-BE96-94CD01E0CAE4}" dt="2022-12-19T09:56:54.479" v="7627" actId="478"/>
          <ac:picMkLst>
            <pc:docMk/>
            <pc:sldMk cId="878029788" sldId="295"/>
            <ac:picMk id="7" creationId="{DCDB10D8-8F4D-5DCD-CF5F-1D4C4DBA4099}"/>
          </ac:picMkLst>
        </pc:picChg>
        <pc:picChg chg="del">
          <ac:chgData name="Aditya Chatterjee" userId="c3ad2b1cf2197fc0" providerId="LiveId" clId="{D72FFDC4-097A-4371-BE96-94CD01E0CAE4}" dt="2022-12-19T09:56:54.031" v="7626" actId="478"/>
          <ac:picMkLst>
            <pc:docMk/>
            <pc:sldMk cId="878029788" sldId="295"/>
            <ac:picMk id="10" creationId="{67A9E726-8F86-3D4D-58E5-6633FB267901}"/>
          </ac:picMkLst>
        </pc:picChg>
      </pc:sldChg>
      <pc:sldChg chg="addSp delSp modSp add mod">
        <pc:chgData name="Aditya Chatterjee" userId="c3ad2b1cf2197fc0" providerId="LiveId" clId="{D72FFDC4-097A-4371-BE96-94CD01E0CAE4}" dt="2022-12-21T12:38:10.440" v="8970" actId="20577"/>
        <pc:sldMkLst>
          <pc:docMk/>
          <pc:sldMk cId="3614993005" sldId="296"/>
        </pc:sldMkLst>
        <pc:spChg chg="mod">
          <ac:chgData name="Aditya Chatterjee" userId="c3ad2b1cf2197fc0" providerId="LiveId" clId="{D72FFDC4-097A-4371-BE96-94CD01E0CAE4}" dt="2022-12-20T07:19:37.936" v="7953" actId="20577"/>
          <ac:spMkLst>
            <pc:docMk/>
            <pc:sldMk cId="3614993005" sldId="296"/>
            <ac:spMk id="2" creationId="{5087D0BE-01C8-7154-0FA2-78C4A1088257}"/>
          </ac:spMkLst>
        </pc:spChg>
        <pc:spChg chg="add del mod">
          <ac:chgData name="Aditya Chatterjee" userId="c3ad2b1cf2197fc0" providerId="LiveId" clId="{D72FFDC4-097A-4371-BE96-94CD01E0CAE4}" dt="2022-12-21T07:01:29.481" v="8708" actId="478"/>
          <ac:spMkLst>
            <pc:docMk/>
            <pc:sldMk cId="3614993005" sldId="296"/>
            <ac:spMk id="3" creationId="{68068BB3-F902-25FD-C939-70AC490EF420}"/>
          </ac:spMkLst>
        </pc:spChg>
        <pc:spChg chg="add mod">
          <ac:chgData name="Aditya Chatterjee" userId="c3ad2b1cf2197fc0" providerId="LiveId" clId="{D72FFDC4-097A-4371-BE96-94CD01E0CAE4}" dt="2022-12-21T12:38:10.440" v="8970" actId="20577"/>
          <ac:spMkLst>
            <pc:docMk/>
            <pc:sldMk cId="3614993005" sldId="296"/>
            <ac:spMk id="4" creationId="{372F214D-9985-C1A0-C820-C8D8029A9517}"/>
          </ac:spMkLst>
        </pc:spChg>
      </pc:sldChg>
      <pc:sldChg chg="addSp delSp modSp new mod ord">
        <pc:chgData name="Aditya Chatterjee" userId="c3ad2b1cf2197fc0" providerId="LiveId" clId="{D72FFDC4-097A-4371-BE96-94CD01E0CAE4}" dt="2022-12-21T05:44:32.491" v="8332"/>
        <pc:sldMkLst>
          <pc:docMk/>
          <pc:sldMk cId="3500080877" sldId="297"/>
        </pc:sldMkLst>
        <pc:spChg chg="mod">
          <ac:chgData name="Aditya Chatterjee" userId="c3ad2b1cf2197fc0" providerId="LiveId" clId="{D72FFDC4-097A-4371-BE96-94CD01E0CAE4}" dt="2022-12-21T05:43:47.850" v="8322" actId="404"/>
          <ac:spMkLst>
            <pc:docMk/>
            <pc:sldMk cId="3500080877" sldId="297"/>
            <ac:spMk id="2" creationId="{F7A43673-407E-0E19-87B7-D5FCC50B2558}"/>
          </ac:spMkLst>
        </pc:spChg>
        <pc:spChg chg="del">
          <ac:chgData name="Aditya Chatterjee" userId="c3ad2b1cf2197fc0" providerId="LiveId" clId="{D72FFDC4-097A-4371-BE96-94CD01E0CAE4}" dt="2022-12-21T04:54:27.220" v="8138" actId="478"/>
          <ac:spMkLst>
            <pc:docMk/>
            <pc:sldMk cId="3500080877" sldId="297"/>
            <ac:spMk id="3" creationId="{6D31D97F-384A-BDD8-692B-B209F9CB5D86}"/>
          </ac:spMkLst>
        </pc:spChg>
        <pc:picChg chg="add mod">
          <ac:chgData name="Aditya Chatterjee" userId="c3ad2b1cf2197fc0" providerId="LiveId" clId="{D72FFDC4-097A-4371-BE96-94CD01E0CAE4}" dt="2022-12-21T05:30:16.323" v="8272" actId="14100"/>
          <ac:picMkLst>
            <pc:docMk/>
            <pc:sldMk cId="3500080877" sldId="297"/>
            <ac:picMk id="5" creationId="{0AD3545F-7F10-A68F-BC1F-941725C643D7}"/>
          </ac:picMkLst>
        </pc:picChg>
      </pc:sldChg>
      <pc:sldChg chg="add del">
        <pc:chgData name="Aditya Chatterjee" userId="c3ad2b1cf2197fc0" providerId="LiveId" clId="{D72FFDC4-097A-4371-BE96-94CD01E0CAE4}" dt="2022-12-21T13:02:04.752" v="9046" actId="47"/>
        <pc:sldMkLst>
          <pc:docMk/>
          <pc:sldMk cId="1693974105" sldId="298"/>
        </pc:sldMkLst>
      </pc:sldChg>
      <pc:sldChg chg="add del">
        <pc:chgData name="Aditya Chatterjee" userId="c3ad2b1cf2197fc0" providerId="LiveId" clId="{D72FFDC4-097A-4371-BE96-94CD01E0CAE4}" dt="2022-12-21T13:02:04.093" v="9045" actId="47"/>
        <pc:sldMkLst>
          <pc:docMk/>
          <pc:sldMk cId="667601404" sldId="299"/>
        </pc:sldMkLst>
      </pc:sldChg>
      <pc:sldChg chg="add del">
        <pc:chgData name="Aditya Chatterjee" userId="c3ad2b1cf2197fc0" providerId="LiveId" clId="{D72FFDC4-097A-4371-BE96-94CD01E0CAE4}" dt="2022-12-21T13:02:03.388" v="9044" actId="47"/>
        <pc:sldMkLst>
          <pc:docMk/>
          <pc:sldMk cId="3169749094" sldId="300"/>
        </pc:sldMkLst>
      </pc:sldChg>
      <pc:sldChg chg="add del">
        <pc:chgData name="Aditya Chatterjee" userId="c3ad2b1cf2197fc0" providerId="LiveId" clId="{D72FFDC4-097A-4371-BE96-94CD01E0CAE4}" dt="2022-12-21T13:02:02.701" v="9043" actId="47"/>
        <pc:sldMkLst>
          <pc:docMk/>
          <pc:sldMk cId="2541820167" sldId="301"/>
        </pc:sldMkLst>
      </pc:sldChg>
      <pc:sldChg chg="add del">
        <pc:chgData name="Aditya Chatterjee" userId="c3ad2b1cf2197fc0" providerId="LiveId" clId="{D72FFDC4-097A-4371-BE96-94CD01E0CAE4}" dt="2022-12-21T13:02:01.261" v="9042" actId="47"/>
        <pc:sldMkLst>
          <pc:docMk/>
          <pc:sldMk cId="3458530770" sldId="302"/>
        </pc:sldMkLst>
      </pc:sldChg>
      <pc:sldChg chg="add del">
        <pc:chgData name="Aditya Chatterjee" userId="c3ad2b1cf2197fc0" providerId="LiveId" clId="{D72FFDC4-097A-4371-BE96-94CD01E0CAE4}" dt="2022-12-21T13:01:59.552" v="9041" actId="47"/>
        <pc:sldMkLst>
          <pc:docMk/>
          <pc:sldMk cId="2802360241" sldId="303"/>
        </pc:sldMkLst>
      </pc:sldChg>
      <pc:sldChg chg="addSp delSp modSp add mod">
        <pc:chgData name="Aditya Chatterjee" userId="c3ad2b1cf2197fc0" providerId="LiveId" clId="{D72FFDC4-097A-4371-BE96-94CD01E0CAE4}" dt="2022-12-22T08:52:33.235" v="10696" actId="478"/>
        <pc:sldMkLst>
          <pc:docMk/>
          <pc:sldMk cId="3886884037" sldId="304"/>
        </pc:sldMkLst>
        <pc:spChg chg="mod">
          <ac:chgData name="Aditya Chatterjee" userId="c3ad2b1cf2197fc0" providerId="LiveId" clId="{D72FFDC4-097A-4371-BE96-94CD01E0CAE4}" dt="2022-12-22T08:52:30.024" v="10695" actId="20577"/>
          <ac:spMkLst>
            <pc:docMk/>
            <pc:sldMk cId="3886884037" sldId="304"/>
            <ac:spMk id="2" creationId="{F8BC1C26-B0D5-4877-D013-93959309A66E}"/>
          </ac:spMkLst>
        </pc:spChg>
        <pc:spChg chg="del">
          <ac:chgData name="Aditya Chatterjee" userId="c3ad2b1cf2197fc0" providerId="LiveId" clId="{D72FFDC4-097A-4371-BE96-94CD01E0CAE4}" dt="2022-12-21T13:01:42.347" v="9034" actId="478"/>
          <ac:spMkLst>
            <pc:docMk/>
            <pc:sldMk cId="3886884037" sldId="304"/>
            <ac:spMk id="3" creationId="{785E25F2-5F51-A83D-39CE-DAFC1A4C0D77}"/>
          </ac:spMkLst>
        </pc:spChg>
        <pc:spChg chg="add del mod">
          <ac:chgData name="Aditya Chatterjee" userId="c3ad2b1cf2197fc0" providerId="LiveId" clId="{D72FFDC4-097A-4371-BE96-94CD01E0CAE4}" dt="2022-12-21T13:01:48.381" v="9037" actId="478"/>
          <ac:spMkLst>
            <pc:docMk/>
            <pc:sldMk cId="3886884037" sldId="304"/>
            <ac:spMk id="5" creationId="{CE458D73-9B3A-AF27-7425-93D88F42F4F8}"/>
          </ac:spMkLst>
        </pc:spChg>
        <pc:spChg chg="add del mod">
          <ac:chgData name="Aditya Chatterjee" userId="c3ad2b1cf2197fc0" providerId="LiveId" clId="{D72FFDC4-097A-4371-BE96-94CD01E0CAE4}" dt="2022-12-21T13:01:54.509" v="9040"/>
          <ac:spMkLst>
            <pc:docMk/>
            <pc:sldMk cId="3886884037" sldId="304"/>
            <ac:spMk id="6" creationId="{146D80EF-6ED6-E8DD-9CB7-877397E424BF}"/>
          </ac:spMkLst>
        </pc:spChg>
        <pc:spChg chg="add del mod">
          <ac:chgData name="Aditya Chatterjee" userId="c3ad2b1cf2197fc0" providerId="LiveId" clId="{D72FFDC4-097A-4371-BE96-94CD01E0CAE4}" dt="2022-12-21T13:02:17.613" v="9049"/>
          <ac:spMkLst>
            <pc:docMk/>
            <pc:sldMk cId="3886884037" sldId="304"/>
            <ac:spMk id="7" creationId="{D71C4DBB-9071-0DBA-8807-5ED64DD5CC32}"/>
          </ac:spMkLst>
        </pc:spChg>
        <pc:spChg chg="add mod">
          <ac:chgData name="Aditya Chatterjee" userId="c3ad2b1cf2197fc0" providerId="LiveId" clId="{D72FFDC4-097A-4371-BE96-94CD01E0CAE4}" dt="2022-12-21T13:08:18.324" v="9531" actId="403"/>
          <ac:spMkLst>
            <pc:docMk/>
            <pc:sldMk cId="3886884037" sldId="304"/>
            <ac:spMk id="10" creationId="{8A877612-0CB9-C21C-B7F5-B48DB8E5DD13}"/>
          </ac:spMkLst>
        </pc:spChg>
        <pc:picChg chg="add del mod">
          <ac:chgData name="Aditya Chatterjee" userId="c3ad2b1cf2197fc0" providerId="LiveId" clId="{D72FFDC4-097A-4371-BE96-94CD01E0CAE4}" dt="2022-12-22T08:52:33.235" v="10696" actId="478"/>
          <ac:picMkLst>
            <pc:docMk/>
            <pc:sldMk cId="3886884037" sldId="304"/>
            <ac:picMk id="9" creationId="{FDF2AF41-9525-6264-216E-704256677A7A}"/>
          </ac:picMkLst>
        </pc:picChg>
      </pc:sldChg>
      <pc:sldChg chg="add del">
        <pc:chgData name="Aditya Chatterjee" userId="c3ad2b1cf2197fc0" providerId="LiveId" clId="{D72FFDC4-097A-4371-BE96-94CD01E0CAE4}" dt="2022-12-21T13:18:31.289" v="10112" actId="47"/>
        <pc:sldMkLst>
          <pc:docMk/>
          <pc:sldMk cId="268435399" sldId="305"/>
        </pc:sldMkLst>
      </pc:sldChg>
      <pc:sldChg chg="add del">
        <pc:chgData name="Aditya Chatterjee" userId="c3ad2b1cf2197fc0" providerId="LiveId" clId="{D72FFDC4-097A-4371-BE96-94CD01E0CAE4}" dt="2022-12-21T13:18:29.332" v="10111" actId="47"/>
        <pc:sldMkLst>
          <pc:docMk/>
          <pc:sldMk cId="4061348596" sldId="306"/>
        </pc:sldMkLst>
      </pc:sldChg>
      <pc:sldChg chg="add del">
        <pc:chgData name="Aditya Chatterjee" userId="c3ad2b1cf2197fc0" providerId="LiveId" clId="{D72FFDC4-097A-4371-BE96-94CD01E0CAE4}" dt="2022-12-21T13:18:26.935" v="10110" actId="47"/>
        <pc:sldMkLst>
          <pc:docMk/>
          <pc:sldMk cId="65221265" sldId="307"/>
        </pc:sldMkLst>
      </pc:sldChg>
      <pc:sldChg chg="add del">
        <pc:chgData name="Aditya Chatterjee" userId="c3ad2b1cf2197fc0" providerId="LiveId" clId="{D72FFDC4-097A-4371-BE96-94CD01E0CAE4}" dt="2022-12-21T13:18:25.823" v="10109" actId="47"/>
        <pc:sldMkLst>
          <pc:docMk/>
          <pc:sldMk cId="4249663349" sldId="308"/>
        </pc:sldMkLst>
      </pc:sldChg>
      <pc:sldChg chg="add del">
        <pc:chgData name="Aditya Chatterjee" userId="c3ad2b1cf2197fc0" providerId="LiveId" clId="{D72FFDC4-097A-4371-BE96-94CD01E0CAE4}" dt="2022-12-21T13:18:24.975" v="10108" actId="47"/>
        <pc:sldMkLst>
          <pc:docMk/>
          <pc:sldMk cId="2948719272" sldId="309"/>
        </pc:sldMkLst>
      </pc:sldChg>
      <pc:sldChg chg="add del">
        <pc:chgData name="Aditya Chatterjee" userId="c3ad2b1cf2197fc0" providerId="LiveId" clId="{D72FFDC4-097A-4371-BE96-94CD01E0CAE4}" dt="2022-12-21T13:18:22.357" v="10107" actId="47"/>
        <pc:sldMkLst>
          <pc:docMk/>
          <pc:sldMk cId="1472609314" sldId="310"/>
        </pc:sldMkLst>
      </pc:sldChg>
      <pc:sldChg chg="add del">
        <pc:chgData name="Aditya Chatterjee" userId="c3ad2b1cf2197fc0" providerId="LiveId" clId="{D72FFDC4-097A-4371-BE96-94CD01E0CAE4}" dt="2022-12-21T13:18:21.479" v="10106" actId="47"/>
        <pc:sldMkLst>
          <pc:docMk/>
          <pc:sldMk cId="3848222101" sldId="311"/>
        </pc:sldMkLst>
      </pc:sldChg>
      <pc:sldChg chg="delSp modSp add mod">
        <pc:chgData name="Aditya Chatterjee" userId="c3ad2b1cf2197fc0" providerId="LiveId" clId="{D72FFDC4-097A-4371-BE96-94CD01E0CAE4}" dt="2022-12-22T08:52:40.734" v="10698" actId="478"/>
        <pc:sldMkLst>
          <pc:docMk/>
          <pc:sldMk cId="2808576780" sldId="312"/>
        </pc:sldMkLst>
        <pc:spChg chg="mod">
          <ac:chgData name="Aditya Chatterjee" userId="c3ad2b1cf2197fc0" providerId="LiveId" clId="{D72FFDC4-097A-4371-BE96-94CD01E0CAE4}" dt="2022-12-22T08:52:38.111" v="10697" actId="20577"/>
          <ac:spMkLst>
            <pc:docMk/>
            <pc:sldMk cId="2808576780" sldId="312"/>
            <ac:spMk id="2" creationId="{F8BC1C26-B0D5-4877-D013-93959309A66E}"/>
          </ac:spMkLst>
        </pc:spChg>
        <pc:spChg chg="mod">
          <ac:chgData name="Aditya Chatterjee" userId="c3ad2b1cf2197fc0" providerId="LiveId" clId="{D72FFDC4-097A-4371-BE96-94CD01E0CAE4}" dt="2022-12-21T13:20:37.499" v="10115" actId="20577"/>
          <ac:spMkLst>
            <pc:docMk/>
            <pc:sldMk cId="2808576780" sldId="312"/>
            <ac:spMk id="10" creationId="{8A877612-0CB9-C21C-B7F5-B48DB8E5DD13}"/>
          </ac:spMkLst>
        </pc:spChg>
        <pc:picChg chg="del">
          <ac:chgData name="Aditya Chatterjee" userId="c3ad2b1cf2197fc0" providerId="LiveId" clId="{D72FFDC4-097A-4371-BE96-94CD01E0CAE4}" dt="2022-12-22T08:52:40.734" v="10698" actId="478"/>
          <ac:picMkLst>
            <pc:docMk/>
            <pc:sldMk cId="2808576780" sldId="312"/>
            <ac:picMk id="9" creationId="{FDF2AF41-9525-6264-216E-704256677A7A}"/>
          </ac:picMkLst>
        </pc:picChg>
      </pc:sldChg>
      <pc:sldChg chg="delSp modSp add mod">
        <pc:chgData name="Aditya Chatterjee" userId="c3ad2b1cf2197fc0" providerId="LiveId" clId="{D72FFDC4-097A-4371-BE96-94CD01E0CAE4}" dt="2022-12-22T08:52:53.126" v="10701" actId="478"/>
        <pc:sldMkLst>
          <pc:docMk/>
          <pc:sldMk cId="2581053538" sldId="313"/>
        </pc:sldMkLst>
        <pc:spChg chg="mod">
          <ac:chgData name="Aditya Chatterjee" userId="c3ad2b1cf2197fc0" providerId="LiveId" clId="{D72FFDC4-097A-4371-BE96-94CD01E0CAE4}" dt="2022-12-22T08:52:51.082" v="10700" actId="20577"/>
          <ac:spMkLst>
            <pc:docMk/>
            <pc:sldMk cId="2581053538" sldId="313"/>
            <ac:spMk id="2" creationId="{F8BC1C26-B0D5-4877-D013-93959309A66E}"/>
          </ac:spMkLst>
        </pc:spChg>
        <pc:spChg chg="mod">
          <ac:chgData name="Aditya Chatterjee" userId="c3ad2b1cf2197fc0" providerId="LiveId" clId="{D72FFDC4-097A-4371-BE96-94CD01E0CAE4}" dt="2022-12-21T13:18:04.982" v="10105" actId="20577"/>
          <ac:spMkLst>
            <pc:docMk/>
            <pc:sldMk cId="2581053538" sldId="313"/>
            <ac:spMk id="10" creationId="{8A877612-0CB9-C21C-B7F5-B48DB8E5DD13}"/>
          </ac:spMkLst>
        </pc:spChg>
        <pc:picChg chg="del">
          <ac:chgData name="Aditya Chatterjee" userId="c3ad2b1cf2197fc0" providerId="LiveId" clId="{D72FFDC4-097A-4371-BE96-94CD01E0CAE4}" dt="2022-12-22T08:52:53.126" v="10701" actId="478"/>
          <ac:picMkLst>
            <pc:docMk/>
            <pc:sldMk cId="2581053538" sldId="313"/>
            <ac:picMk id="9" creationId="{FDF2AF41-9525-6264-216E-704256677A7A}"/>
          </ac:picMkLst>
        </pc:picChg>
      </pc:sldChg>
      <pc:sldChg chg="delSp modSp add mod ord">
        <pc:chgData name="Aditya Chatterjee" userId="c3ad2b1cf2197fc0" providerId="LiveId" clId="{D72FFDC4-097A-4371-BE96-94CD01E0CAE4}" dt="2022-12-22T08:53:07.897" v="10705" actId="478"/>
        <pc:sldMkLst>
          <pc:docMk/>
          <pc:sldMk cId="3750209122" sldId="314"/>
        </pc:sldMkLst>
        <pc:spChg chg="mod">
          <ac:chgData name="Aditya Chatterjee" userId="c3ad2b1cf2197fc0" providerId="LiveId" clId="{D72FFDC4-097A-4371-BE96-94CD01E0CAE4}" dt="2022-12-22T08:53:05.626" v="10704" actId="20577"/>
          <ac:spMkLst>
            <pc:docMk/>
            <pc:sldMk cId="3750209122" sldId="314"/>
            <ac:spMk id="2" creationId="{F8BC1C26-B0D5-4877-D013-93959309A66E}"/>
          </ac:spMkLst>
        </pc:spChg>
        <pc:spChg chg="mod">
          <ac:chgData name="Aditya Chatterjee" userId="c3ad2b1cf2197fc0" providerId="LiveId" clId="{D72FFDC4-097A-4371-BE96-94CD01E0CAE4}" dt="2022-12-21T15:31:14.530" v="10319" actId="20577"/>
          <ac:spMkLst>
            <pc:docMk/>
            <pc:sldMk cId="3750209122" sldId="314"/>
            <ac:spMk id="10" creationId="{8A877612-0CB9-C21C-B7F5-B48DB8E5DD13}"/>
          </ac:spMkLst>
        </pc:spChg>
        <pc:picChg chg="del">
          <ac:chgData name="Aditya Chatterjee" userId="c3ad2b1cf2197fc0" providerId="LiveId" clId="{D72FFDC4-097A-4371-BE96-94CD01E0CAE4}" dt="2022-12-22T08:53:07.897" v="10705" actId="478"/>
          <ac:picMkLst>
            <pc:docMk/>
            <pc:sldMk cId="3750209122" sldId="314"/>
            <ac:picMk id="9" creationId="{FDF2AF41-9525-6264-216E-704256677A7A}"/>
          </ac:picMkLst>
        </pc:picChg>
      </pc:sldChg>
      <pc:sldChg chg="delSp modSp add mod ord">
        <pc:chgData name="Aditya Chatterjee" userId="c3ad2b1cf2197fc0" providerId="LiveId" clId="{D72FFDC4-097A-4371-BE96-94CD01E0CAE4}" dt="2022-12-22T08:53:00.865" v="10703" actId="478"/>
        <pc:sldMkLst>
          <pc:docMk/>
          <pc:sldMk cId="2935403644" sldId="315"/>
        </pc:sldMkLst>
        <pc:spChg chg="mod">
          <ac:chgData name="Aditya Chatterjee" userId="c3ad2b1cf2197fc0" providerId="LiveId" clId="{D72FFDC4-097A-4371-BE96-94CD01E0CAE4}" dt="2022-12-22T08:52:58.825" v="10702" actId="20577"/>
          <ac:spMkLst>
            <pc:docMk/>
            <pc:sldMk cId="2935403644" sldId="315"/>
            <ac:spMk id="2" creationId="{F8BC1C26-B0D5-4877-D013-93959309A66E}"/>
          </ac:spMkLst>
        </pc:spChg>
        <pc:spChg chg="mod">
          <ac:chgData name="Aditya Chatterjee" userId="c3ad2b1cf2197fc0" providerId="LiveId" clId="{D72FFDC4-097A-4371-BE96-94CD01E0CAE4}" dt="2022-12-21T13:14:34.231" v="9923" actId="20577"/>
          <ac:spMkLst>
            <pc:docMk/>
            <pc:sldMk cId="2935403644" sldId="315"/>
            <ac:spMk id="10" creationId="{8A877612-0CB9-C21C-B7F5-B48DB8E5DD13}"/>
          </ac:spMkLst>
        </pc:spChg>
        <pc:picChg chg="del">
          <ac:chgData name="Aditya Chatterjee" userId="c3ad2b1cf2197fc0" providerId="LiveId" clId="{D72FFDC4-097A-4371-BE96-94CD01E0CAE4}" dt="2022-12-22T08:53:00.865" v="10703" actId="478"/>
          <ac:picMkLst>
            <pc:docMk/>
            <pc:sldMk cId="2935403644" sldId="315"/>
            <ac:picMk id="9" creationId="{FDF2AF41-9525-6264-216E-704256677A7A}"/>
          </ac:picMkLst>
        </pc:picChg>
      </pc:sldChg>
      <pc:sldChg chg="add del">
        <pc:chgData name="Aditya Chatterjee" userId="c3ad2b1cf2197fc0" providerId="LiveId" clId="{D72FFDC4-097A-4371-BE96-94CD01E0CAE4}" dt="2022-12-21T13:17:11.016" v="10080" actId="47"/>
        <pc:sldMkLst>
          <pc:docMk/>
          <pc:sldMk cId="225678129" sldId="316"/>
        </pc:sldMkLst>
      </pc:sldChg>
      <pc:sldChg chg="delSp modSp add mod">
        <pc:chgData name="Aditya Chatterjee" userId="c3ad2b1cf2197fc0" providerId="LiveId" clId="{D72FFDC4-097A-4371-BE96-94CD01E0CAE4}" dt="2022-12-22T08:53:15.718" v="10707" actId="478"/>
        <pc:sldMkLst>
          <pc:docMk/>
          <pc:sldMk cId="2515132870" sldId="316"/>
        </pc:sldMkLst>
        <pc:spChg chg="mod">
          <ac:chgData name="Aditya Chatterjee" userId="c3ad2b1cf2197fc0" providerId="LiveId" clId="{D72FFDC4-097A-4371-BE96-94CD01E0CAE4}" dt="2022-12-22T08:53:13.429" v="10706" actId="20577"/>
          <ac:spMkLst>
            <pc:docMk/>
            <pc:sldMk cId="2515132870" sldId="316"/>
            <ac:spMk id="2" creationId="{F8BC1C26-B0D5-4877-D013-93959309A66E}"/>
          </ac:spMkLst>
        </pc:spChg>
        <pc:spChg chg="mod">
          <ac:chgData name="Aditya Chatterjee" userId="c3ad2b1cf2197fc0" providerId="LiveId" clId="{D72FFDC4-097A-4371-BE96-94CD01E0CAE4}" dt="2022-12-21T13:22:27.653" v="10238" actId="20577"/>
          <ac:spMkLst>
            <pc:docMk/>
            <pc:sldMk cId="2515132870" sldId="316"/>
            <ac:spMk id="10" creationId="{8A877612-0CB9-C21C-B7F5-B48DB8E5DD13}"/>
          </ac:spMkLst>
        </pc:spChg>
        <pc:picChg chg="del">
          <ac:chgData name="Aditya Chatterjee" userId="c3ad2b1cf2197fc0" providerId="LiveId" clId="{D72FFDC4-097A-4371-BE96-94CD01E0CAE4}" dt="2022-12-22T08:53:15.718" v="10707" actId="478"/>
          <ac:picMkLst>
            <pc:docMk/>
            <pc:sldMk cId="2515132870" sldId="316"/>
            <ac:picMk id="9" creationId="{FDF2AF41-9525-6264-216E-704256677A7A}"/>
          </ac:picMkLst>
        </pc:picChg>
      </pc:sldChg>
      <pc:sldChg chg="addSp delSp modSp add mod">
        <pc:chgData name="Aditya Chatterjee" userId="c3ad2b1cf2197fc0" providerId="LiveId" clId="{D72FFDC4-097A-4371-BE96-94CD01E0CAE4}" dt="2022-12-22T07:22:54.674" v="10458" actId="14100"/>
        <pc:sldMkLst>
          <pc:docMk/>
          <pc:sldMk cId="872332271" sldId="317"/>
        </pc:sldMkLst>
        <pc:spChg chg="mod">
          <ac:chgData name="Aditya Chatterjee" userId="c3ad2b1cf2197fc0" providerId="LiveId" clId="{D72FFDC4-097A-4371-BE96-94CD01E0CAE4}" dt="2022-12-22T05:49:24.728" v="10438" actId="20577"/>
          <ac:spMkLst>
            <pc:docMk/>
            <pc:sldMk cId="872332271" sldId="317"/>
            <ac:spMk id="2" creationId="{4794EE8E-22FB-8C4F-9BCA-97751E7F7814}"/>
          </ac:spMkLst>
        </pc:spChg>
        <pc:spChg chg="del">
          <ac:chgData name="Aditya Chatterjee" userId="c3ad2b1cf2197fc0" providerId="LiveId" clId="{D72FFDC4-097A-4371-BE96-94CD01E0CAE4}" dt="2022-12-22T05:49:05.498" v="10412" actId="478"/>
          <ac:spMkLst>
            <pc:docMk/>
            <pc:sldMk cId="872332271" sldId="317"/>
            <ac:spMk id="3" creationId="{4AD29C12-538A-25B8-F5C0-D94FB85A58D1}"/>
          </ac:spMkLst>
        </pc:spChg>
        <pc:spChg chg="add del mod">
          <ac:chgData name="Aditya Chatterjee" userId="c3ad2b1cf2197fc0" providerId="LiveId" clId="{D72FFDC4-097A-4371-BE96-94CD01E0CAE4}" dt="2022-12-22T05:49:07.613" v="10413" actId="478"/>
          <ac:spMkLst>
            <pc:docMk/>
            <pc:sldMk cId="872332271" sldId="317"/>
            <ac:spMk id="5" creationId="{0EEECA08-1263-5497-ED6C-A5FE54D5E3A6}"/>
          </ac:spMkLst>
        </pc:spChg>
        <pc:picChg chg="add del mod">
          <ac:chgData name="Aditya Chatterjee" userId="c3ad2b1cf2197fc0" providerId="LiveId" clId="{D72FFDC4-097A-4371-BE96-94CD01E0CAE4}" dt="2022-12-22T07:22:45.281" v="10452" actId="478"/>
          <ac:picMkLst>
            <pc:docMk/>
            <pc:sldMk cId="872332271" sldId="317"/>
            <ac:picMk id="7" creationId="{9707424B-CC44-2B00-60D0-057A27442834}"/>
          </ac:picMkLst>
        </pc:picChg>
        <pc:picChg chg="add mod">
          <ac:chgData name="Aditya Chatterjee" userId="c3ad2b1cf2197fc0" providerId="LiveId" clId="{D72FFDC4-097A-4371-BE96-94CD01E0CAE4}" dt="2022-12-22T07:22:54.674" v="10458" actId="14100"/>
          <ac:picMkLst>
            <pc:docMk/>
            <pc:sldMk cId="872332271" sldId="317"/>
            <ac:picMk id="9" creationId="{068F4CE4-3152-E818-4366-F23D9EF96E16}"/>
          </ac:picMkLst>
        </pc:picChg>
      </pc:sldChg>
      <pc:sldChg chg="modSp new mod ord">
        <pc:chgData name="Aditya Chatterjee" userId="c3ad2b1cf2197fc0" providerId="LiveId" clId="{D72FFDC4-097A-4371-BE96-94CD01E0CAE4}" dt="2022-12-25T12:47:19.236" v="11842" actId="20577"/>
        <pc:sldMkLst>
          <pc:docMk/>
          <pc:sldMk cId="463302241" sldId="318"/>
        </pc:sldMkLst>
        <pc:spChg chg="mod">
          <ac:chgData name="Aditya Chatterjee" userId="c3ad2b1cf2197fc0" providerId="LiveId" clId="{D72FFDC4-097A-4371-BE96-94CD01E0CAE4}" dt="2022-12-22T07:19:47.299" v="10451" actId="20577"/>
          <ac:spMkLst>
            <pc:docMk/>
            <pc:sldMk cId="463302241" sldId="318"/>
            <ac:spMk id="2" creationId="{7DFCE61E-3A78-8CDC-2E7B-922AA3E5D497}"/>
          </ac:spMkLst>
        </pc:spChg>
        <pc:spChg chg="mod">
          <ac:chgData name="Aditya Chatterjee" userId="c3ad2b1cf2197fc0" providerId="LiveId" clId="{D72FFDC4-097A-4371-BE96-94CD01E0CAE4}" dt="2022-12-25T12:47:19.236" v="11842" actId="20577"/>
          <ac:spMkLst>
            <pc:docMk/>
            <pc:sldMk cId="463302241" sldId="318"/>
            <ac:spMk id="3" creationId="{BA26FAE9-B305-6499-C9FE-022BF2604726}"/>
          </ac:spMkLst>
        </pc:spChg>
      </pc:sldChg>
      <pc:sldChg chg="addSp delSp modSp add mod">
        <pc:chgData name="Aditya Chatterjee" userId="c3ad2b1cf2197fc0" providerId="LiveId" clId="{D72FFDC4-097A-4371-BE96-94CD01E0CAE4}" dt="2022-12-27T06:10:59.434" v="14802" actId="20577"/>
        <pc:sldMkLst>
          <pc:docMk/>
          <pc:sldMk cId="2878854523" sldId="319"/>
        </pc:sldMkLst>
        <pc:spChg chg="mod">
          <ac:chgData name="Aditya Chatterjee" userId="c3ad2b1cf2197fc0" providerId="LiveId" clId="{D72FFDC4-097A-4371-BE96-94CD01E0CAE4}" dt="2022-12-27T06:10:59.434" v="14802" actId="20577"/>
          <ac:spMkLst>
            <pc:docMk/>
            <pc:sldMk cId="2878854523" sldId="319"/>
            <ac:spMk id="2" creationId="{4794EE8E-22FB-8C4F-9BCA-97751E7F7814}"/>
          </ac:spMkLst>
        </pc:spChg>
        <pc:spChg chg="add mod">
          <ac:chgData name="Aditya Chatterjee" userId="c3ad2b1cf2197fc0" providerId="LiveId" clId="{D72FFDC4-097A-4371-BE96-94CD01E0CAE4}" dt="2022-12-22T07:24:30.385" v="10670" actId="20577"/>
          <ac:spMkLst>
            <pc:docMk/>
            <pc:sldMk cId="2878854523" sldId="319"/>
            <ac:spMk id="3" creationId="{05F52373-55D2-BE76-244F-F5BF2A271FC4}"/>
          </ac:spMkLst>
        </pc:spChg>
        <pc:picChg chg="del">
          <ac:chgData name="Aditya Chatterjee" userId="c3ad2b1cf2197fc0" providerId="LiveId" clId="{D72FFDC4-097A-4371-BE96-94CD01E0CAE4}" dt="2022-12-22T07:23:12.389" v="10485" actId="478"/>
          <ac:picMkLst>
            <pc:docMk/>
            <pc:sldMk cId="2878854523" sldId="319"/>
            <ac:picMk id="9" creationId="{068F4CE4-3152-E818-4366-F23D9EF96E16}"/>
          </ac:picMkLst>
        </pc:picChg>
      </pc:sldChg>
      <pc:sldChg chg="modSp add del mod">
        <pc:chgData name="Aditya Chatterjee" userId="c3ad2b1cf2197fc0" providerId="LiveId" clId="{D72FFDC4-097A-4371-BE96-94CD01E0CAE4}" dt="2022-12-27T06:11:57.517" v="14803" actId="47"/>
        <pc:sldMkLst>
          <pc:docMk/>
          <pc:sldMk cId="1187032996" sldId="320"/>
        </pc:sldMkLst>
        <pc:spChg chg="mod">
          <ac:chgData name="Aditya Chatterjee" userId="c3ad2b1cf2197fc0" providerId="LiveId" clId="{D72FFDC4-097A-4371-BE96-94CD01E0CAE4}" dt="2022-12-24T07:49:37.147" v="10772" actId="20577"/>
          <ac:spMkLst>
            <pc:docMk/>
            <pc:sldMk cId="1187032996" sldId="320"/>
            <ac:spMk id="2" creationId="{7DFCE61E-3A78-8CDC-2E7B-922AA3E5D497}"/>
          </ac:spMkLst>
        </pc:spChg>
        <pc:spChg chg="mod">
          <ac:chgData name="Aditya Chatterjee" userId="c3ad2b1cf2197fc0" providerId="LiveId" clId="{D72FFDC4-097A-4371-BE96-94CD01E0CAE4}" dt="2022-12-24T07:50:15.342" v="10931" actId="20577"/>
          <ac:spMkLst>
            <pc:docMk/>
            <pc:sldMk cId="1187032996" sldId="320"/>
            <ac:spMk id="3" creationId="{BA26FAE9-B305-6499-C9FE-022BF2604726}"/>
          </ac:spMkLst>
        </pc:spChg>
      </pc:sldChg>
      <pc:sldChg chg="modSp add mod">
        <pc:chgData name="Aditya Chatterjee" userId="c3ad2b1cf2197fc0" providerId="LiveId" clId="{D72FFDC4-097A-4371-BE96-94CD01E0CAE4}" dt="2022-12-25T07:04:44.372" v="11347" actId="20577"/>
        <pc:sldMkLst>
          <pc:docMk/>
          <pc:sldMk cId="2378953795" sldId="321"/>
        </pc:sldMkLst>
        <pc:spChg chg="mod">
          <ac:chgData name="Aditya Chatterjee" userId="c3ad2b1cf2197fc0" providerId="LiveId" clId="{D72FFDC4-097A-4371-BE96-94CD01E0CAE4}" dt="2022-12-25T07:04:44.372" v="11347" actId="20577"/>
          <ac:spMkLst>
            <pc:docMk/>
            <pc:sldMk cId="2378953795" sldId="321"/>
            <ac:spMk id="2" creationId="{F8BC1C26-B0D5-4877-D013-93959309A66E}"/>
          </ac:spMkLst>
        </pc:spChg>
        <pc:spChg chg="mod">
          <ac:chgData name="Aditya Chatterjee" userId="c3ad2b1cf2197fc0" providerId="LiveId" clId="{D72FFDC4-097A-4371-BE96-94CD01E0CAE4}" dt="2022-12-25T06:59:16.578" v="11016" actId="20577"/>
          <ac:spMkLst>
            <pc:docMk/>
            <pc:sldMk cId="2378953795" sldId="321"/>
            <ac:spMk id="10" creationId="{8A877612-0CB9-C21C-B7F5-B48DB8E5DD13}"/>
          </ac:spMkLst>
        </pc:spChg>
      </pc:sldChg>
      <pc:sldChg chg="modSp add mod ord">
        <pc:chgData name="Aditya Chatterjee" userId="c3ad2b1cf2197fc0" providerId="LiveId" clId="{D72FFDC4-097A-4371-BE96-94CD01E0CAE4}" dt="2022-12-25T07:04:54.178" v="11363" actId="20577"/>
        <pc:sldMkLst>
          <pc:docMk/>
          <pc:sldMk cId="2780443144" sldId="322"/>
        </pc:sldMkLst>
        <pc:spChg chg="mod">
          <ac:chgData name="Aditya Chatterjee" userId="c3ad2b1cf2197fc0" providerId="LiveId" clId="{D72FFDC4-097A-4371-BE96-94CD01E0CAE4}" dt="2022-12-25T07:04:54.178" v="11363" actId="20577"/>
          <ac:spMkLst>
            <pc:docMk/>
            <pc:sldMk cId="2780443144" sldId="322"/>
            <ac:spMk id="2" creationId="{F8BC1C26-B0D5-4877-D013-93959309A66E}"/>
          </ac:spMkLst>
        </pc:spChg>
        <pc:spChg chg="mod">
          <ac:chgData name="Aditya Chatterjee" userId="c3ad2b1cf2197fc0" providerId="LiveId" clId="{D72FFDC4-097A-4371-BE96-94CD01E0CAE4}" dt="2022-12-25T07:03:48.386" v="11335" actId="20577"/>
          <ac:spMkLst>
            <pc:docMk/>
            <pc:sldMk cId="2780443144" sldId="322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5T07:04:49.535" v="11355" actId="20577"/>
        <pc:sldMkLst>
          <pc:docMk/>
          <pc:sldMk cId="780540375" sldId="323"/>
        </pc:sldMkLst>
        <pc:spChg chg="mod">
          <ac:chgData name="Aditya Chatterjee" userId="c3ad2b1cf2197fc0" providerId="LiveId" clId="{D72FFDC4-097A-4371-BE96-94CD01E0CAE4}" dt="2022-12-25T07:04:49.535" v="11355" actId="20577"/>
          <ac:spMkLst>
            <pc:docMk/>
            <pc:sldMk cId="780540375" sldId="323"/>
            <ac:spMk id="2" creationId="{F8BC1C26-B0D5-4877-D013-93959309A66E}"/>
          </ac:spMkLst>
        </pc:spChg>
        <pc:spChg chg="mod">
          <ac:chgData name="Aditya Chatterjee" userId="c3ad2b1cf2197fc0" providerId="LiveId" clId="{D72FFDC4-097A-4371-BE96-94CD01E0CAE4}" dt="2022-12-25T07:01:50.373" v="11190" actId="1076"/>
          <ac:spMkLst>
            <pc:docMk/>
            <pc:sldMk cId="780540375" sldId="323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5T07:04:38.851" v="11346" actId="20577"/>
        <pc:sldMkLst>
          <pc:docMk/>
          <pc:sldMk cId="3632113508" sldId="324"/>
        </pc:sldMkLst>
        <pc:spChg chg="mod">
          <ac:chgData name="Aditya Chatterjee" userId="c3ad2b1cf2197fc0" providerId="LiveId" clId="{D72FFDC4-097A-4371-BE96-94CD01E0CAE4}" dt="2022-12-25T07:04:38.851" v="11346" actId="20577"/>
          <ac:spMkLst>
            <pc:docMk/>
            <pc:sldMk cId="3632113508" sldId="324"/>
            <ac:spMk id="2" creationId="{F8BC1C26-B0D5-4877-D013-93959309A66E}"/>
          </ac:spMkLst>
        </pc:spChg>
      </pc:sldChg>
      <pc:sldChg chg="modSp add mod">
        <pc:chgData name="Aditya Chatterjee" userId="c3ad2b1cf2197fc0" providerId="LiveId" clId="{D72FFDC4-097A-4371-BE96-94CD01E0CAE4}" dt="2022-12-25T07:05:52.808" v="11440" actId="20577"/>
        <pc:sldMkLst>
          <pc:docMk/>
          <pc:sldMk cId="1406903222" sldId="325"/>
        </pc:sldMkLst>
        <pc:spChg chg="mod">
          <ac:chgData name="Aditya Chatterjee" userId="c3ad2b1cf2197fc0" providerId="LiveId" clId="{D72FFDC4-097A-4371-BE96-94CD01E0CAE4}" dt="2022-12-25T07:05:52.808" v="11440" actId="20577"/>
          <ac:spMkLst>
            <pc:docMk/>
            <pc:sldMk cId="1406903222" sldId="325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5T07:08:23.035" v="11577" actId="20577"/>
        <pc:sldMkLst>
          <pc:docMk/>
          <pc:sldMk cId="1049145911" sldId="326"/>
        </pc:sldMkLst>
        <pc:spChg chg="mod">
          <ac:chgData name="Aditya Chatterjee" userId="c3ad2b1cf2197fc0" providerId="LiveId" clId="{D72FFDC4-097A-4371-BE96-94CD01E0CAE4}" dt="2022-12-25T07:08:23.035" v="11577" actId="20577"/>
          <ac:spMkLst>
            <pc:docMk/>
            <pc:sldMk cId="1049145911" sldId="326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5T07:10:08.842" v="11701" actId="5793"/>
        <pc:sldMkLst>
          <pc:docMk/>
          <pc:sldMk cId="2894259486" sldId="327"/>
        </pc:sldMkLst>
        <pc:spChg chg="mod">
          <ac:chgData name="Aditya Chatterjee" userId="c3ad2b1cf2197fc0" providerId="LiveId" clId="{D72FFDC4-097A-4371-BE96-94CD01E0CAE4}" dt="2022-12-25T07:10:08.842" v="11701" actId="5793"/>
          <ac:spMkLst>
            <pc:docMk/>
            <pc:sldMk cId="2894259486" sldId="327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5T18:02:44.706" v="11943" actId="20577"/>
        <pc:sldMkLst>
          <pc:docMk/>
          <pc:sldMk cId="1953586950" sldId="328"/>
        </pc:sldMkLst>
        <pc:spChg chg="mod">
          <ac:chgData name="Aditya Chatterjee" userId="c3ad2b1cf2197fc0" providerId="LiveId" clId="{D72FFDC4-097A-4371-BE96-94CD01E0CAE4}" dt="2022-12-25T16:27:01.757" v="11871" actId="20577"/>
          <ac:spMkLst>
            <pc:docMk/>
            <pc:sldMk cId="1953586950" sldId="328"/>
            <ac:spMk id="2" creationId="{7DFCE61E-3A78-8CDC-2E7B-922AA3E5D497}"/>
          </ac:spMkLst>
        </pc:spChg>
        <pc:spChg chg="mod">
          <ac:chgData name="Aditya Chatterjee" userId="c3ad2b1cf2197fc0" providerId="LiveId" clId="{D72FFDC4-097A-4371-BE96-94CD01E0CAE4}" dt="2022-12-25T18:02:44.706" v="11943" actId="20577"/>
          <ac:spMkLst>
            <pc:docMk/>
            <pc:sldMk cId="1953586950" sldId="328"/>
            <ac:spMk id="3" creationId="{BA26FAE9-B305-6499-C9FE-022BF2604726}"/>
          </ac:spMkLst>
        </pc:spChg>
      </pc:sldChg>
      <pc:sldChg chg="add del">
        <pc:chgData name="Aditya Chatterjee" userId="c3ad2b1cf2197fc0" providerId="LiveId" clId="{D72FFDC4-097A-4371-BE96-94CD01E0CAE4}" dt="2022-12-25T16:26:47.936" v="11844" actId="47"/>
        <pc:sldMkLst>
          <pc:docMk/>
          <pc:sldMk cId="3732033696" sldId="328"/>
        </pc:sldMkLst>
      </pc:sldChg>
      <pc:sldChg chg="modSp add mod">
        <pc:chgData name="Aditya Chatterjee" userId="c3ad2b1cf2197fc0" providerId="LiveId" clId="{D72FFDC4-097A-4371-BE96-94CD01E0CAE4}" dt="2022-12-25T18:03:32.611" v="11950" actId="20577"/>
        <pc:sldMkLst>
          <pc:docMk/>
          <pc:sldMk cId="3380257646" sldId="329"/>
        </pc:sldMkLst>
        <pc:spChg chg="mod">
          <ac:chgData name="Aditya Chatterjee" userId="c3ad2b1cf2197fc0" providerId="LiveId" clId="{D72FFDC4-097A-4371-BE96-94CD01E0CAE4}" dt="2022-12-25T18:01:38.383" v="11922" actId="20577"/>
          <ac:spMkLst>
            <pc:docMk/>
            <pc:sldMk cId="3380257646" sldId="329"/>
            <ac:spMk id="2" creationId="{7DFCE61E-3A78-8CDC-2E7B-922AA3E5D497}"/>
          </ac:spMkLst>
        </pc:spChg>
        <pc:spChg chg="mod">
          <ac:chgData name="Aditya Chatterjee" userId="c3ad2b1cf2197fc0" providerId="LiveId" clId="{D72FFDC4-097A-4371-BE96-94CD01E0CAE4}" dt="2022-12-25T18:03:32.611" v="11950" actId="20577"/>
          <ac:spMkLst>
            <pc:docMk/>
            <pc:sldMk cId="3380257646" sldId="329"/>
            <ac:spMk id="3" creationId="{BA26FAE9-B305-6499-C9FE-022BF2604726}"/>
          </ac:spMkLst>
        </pc:spChg>
      </pc:sldChg>
      <pc:sldChg chg="addSp delSp modSp add mod">
        <pc:chgData name="Aditya Chatterjee" userId="c3ad2b1cf2197fc0" providerId="LiveId" clId="{D72FFDC4-097A-4371-BE96-94CD01E0CAE4}" dt="2022-12-26T06:22:20.341" v="12273" actId="5793"/>
        <pc:sldMkLst>
          <pc:docMk/>
          <pc:sldMk cId="90620821" sldId="330"/>
        </pc:sldMkLst>
        <pc:spChg chg="mod">
          <ac:chgData name="Aditya Chatterjee" userId="c3ad2b1cf2197fc0" providerId="LiveId" clId="{D72FFDC4-097A-4371-BE96-94CD01E0CAE4}" dt="2022-12-26T06:22:20.341" v="12273" actId="5793"/>
          <ac:spMkLst>
            <pc:docMk/>
            <pc:sldMk cId="90620821" sldId="330"/>
            <ac:spMk id="2" creationId="{4794EE8E-22FB-8C4F-9BCA-97751E7F7814}"/>
          </ac:spMkLst>
        </pc:spChg>
        <pc:spChg chg="del mod">
          <ac:chgData name="Aditya Chatterjee" userId="c3ad2b1cf2197fc0" providerId="LiveId" clId="{D72FFDC4-097A-4371-BE96-94CD01E0CAE4}" dt="2022-12-26T06:20:08.283" v="11963" actId="478"/>
          <ac:spMkLst>
            <pc:docMk/>
            <pc:sldMk cId="90620821" sldId="330"/>
            <ac:spMk id="3" creationId="{4AD29C12-538A-25B8-F5C0-D94FB85A58D1}"/>
          </ac:spMkLst>
        </pc:spChg>
        <pc:spChg chg="add mod">
          <ac:chgData name="Aditya Chatterjee" userId="c3ad2b1cf2197fc0" providerId="LiveId" clId="{D72FFDC4-097A-4371-BE96-94CD01E0CAE4}" dt="2022-12-26T06:21:38.510" v="12271" actId="403"/>
          <ac:spMkLst>
            <pc:docMk/>
            <pc:sldMk cId="90620821" sldId="330"/>
            <ac:spMk id="4" creationId="{8E84C49A-82D7-FD38-4F9F-CD19BEA6867C}"/>
          </ac:spMkLst>
        </pc:spChg>
      </pc:sldChg>
      <pc:sldChg chg="modSp add mod">
        <pc:chgData name="Aditya Chatterjee" userId="c3ad2b1cf2197fc0" providerId="LiveId" clId="{D72FFDC4-097A-4371-BE96-94CD01E0CAE4}" dt="2022-12-26T10:44:10.391" v="12559" actId="20577"/>
        <pc:sldMkLst>
          <pc:docMk/>
          <pc:sldMk cId="2537785499" sldId="331"/>
        </pc:sldMkLst>
        <pc:spChg chg="mod">
          <ac:chgData name="Aditya Chatterjee" userId="c3ad2b1cf2197fc0" providerId="LiveId" clId="{D72FFDC4-097A-4371-BE96-94CD01E0CAE4}" dt="2022-12-26T06:22:27.616" v="12276" actId="20577"/>
          <ac:spMkLst>
            <pc:docMk/>
            <pc:sldMk cId="2537785499" sldId="331"/>
            <ac:spMk id="2" creationId="{4794EE8E-22FB-8C4F-9BCA-97751E7F7814}"/>
          </ac:spMkLst>
        </pc:spChg>
        <pc:spChg chg="mod">
          <ac:chgData name="Aditya Chatterjee" userId="c3ad2b1cf2197fc0" providerId="LiveId" clId="{D72FFDC4-097A-4371-BE96-94CD01E0CAE4}" dt="2022-12-26T10:44:10.391" v="12559" actId="20577"/>
          <ac:spMkLst>
            <pc:docMk/>
            <pc:sldMk cId="2537785499" sldId="331"/>
            <ac:spMk id="4" creationId="{8E84C49A-82D7-FD38-4F9F-CD19BEA6867C}"/>
          </ac:spMkLst>
        </pc:spChg>
      </pc:sldChg>
      <pc:sldChg chg="addSp delSp modSp add mod">
        <pc:chgData name="Aditya Chatterjee" userId="c3ad2b1cf2197fc0" providerId="LiveId" clId="{D72FFDC4-097A-4371-BE96-94CD01E0CAE4}" dt="2022-12-26T15:11:30.983" v="13139" actId="1076"/>
        <pc:sldMkLst>
          <pc:docMk/>
          <pc:sldMk cId="1651119629" sldId="332"/>
        </pc:sldMkLst>
        <pc:spChg chg="mod">
          <ac:chgData name="Aditya Chatterjee" userId="c3ad2b1cf2197fc0" providerId="LiveId" clId="{D72FFDC4-097A-4371-BE96-94CD01E0CAE4}" dt="2022-12-26T15:11:27.070" v="13138" actId="403"/>
          <ac:spMkLst>
            <pc:docMk/>
            <pc:sldMk cId="1651119629" sldId="332"/>
            <ac:spMk id="2" creationId="{7DFCE61E-3A78-8CDC-2E7B-922AA3E5D497}"/>
          </ac:spMkLst>
        </pc:spChg>
        <pc:spChg chg="del">
          <ac:chgData name="Aditya Chatterjee" userId="c3ad2b1cf2197fc0" providerId="LiveId" clId="{D72FFDC4-097A-4371-BE96-94CD01E0CAE4}" dt="2022-12-26T15:06:26.421" v="12618" actId="478"/>
          <ac:spMkLst>
            <pc:docMk/>
            <pc:sldMk cId="1651119629" sldId="332"/>
            <ac:spMk id="3" creationId="{BA26FAE9-B305-6499-C9FE-022BF2604726}"/>
          </ac:spMkLst>
        </pc:spChg>
        <pc:spChg chg="add del mod">
          <ac:chgData name="Aditya Chatterjee" userId="c3ad2b1cf2197fc0" providerId="LiveId" clId="{D72FFDC4-097A-4371-BE96-94CD01E0CAE4}" dt="2022-12-26T15:06:39.788" v="12621" actId="478"/>
          <ac:spMkLst>
            <pc:docMk/>
            <pc:sldMk cId="1651119629" sldId="332"/>
            <ac:spMk id="5" creationId="{3247243B-54DD-1C6E-2EB3-19C5FEFE8DC3}"/>
          </ac:spMkLst>
        </pc:spChg>
        <pc:spChg chg="add del mod">
          <ac:chgData name="Aditya Chatterjee" userId="c3ad2b1cf2197fc0" providerId="LiveId" clId="{D72FFDC4-097A-4371-BE96-94CD01E0CAE4}" dt="2022-12-26T15:06:39.788" v="12623"/>
          <ac:spMkLst>
            <pc:docMk/>
            <pc:sldMk cId="1651119629" sldId="332"/>
            <ac:spMk id="6" creationId="{A7455C96-87FA-C5E9-55D1-55EE0157F4B6}"/>
          </ac:spMkLst>
        </pc:spChg>
        <pc:spChg chg="add mod">
          <ac:chgData name="Aditya Chatterjee" userId="c3ad2b1cf2197fc0" providerId="LiveId" clId="{D72FFDC4-097A-4371-BE96-94CD01E0CAE4}" dt="2022-12-26T15:11:30.983" v="13139" actId="1076"/>
          <ac:spMkLst>
            <pc:docMk/>
            <pc:sldMk cId="1651119629" sldId="332"/>
            <ac:spMk id="7" creationId="{EEE19AC2-61FA-59AF-DC11-56A2670D3E98}"/>
          </ac:spMkLst>
        </pc:spChg>
      </pc:sldChg>
      <pc:sldChg chg="modSp add del mod">
        <pc:chgData name="Aditya Chatterjee" userId="c3ad2b1cf2197fc0" providerId="LiveId" clId="{D72FFDC4-097A-4371-BE96-94CD01E0CAE4}" dt="2022-12-28T15:20:54.662" v="19132" actId="47"/>
        <pc:sldMkLst>
          <pc:docMk/>
          <pc:sldMk cId="2718814858" sldId="333"/>
        </pc:sldMkLst>
        <pc:spChg chg="mod">
          <ac:chgData name="Aditya Chatterjee" userId="c3ad2b1cf2197fc0" providerId="LiveId" clId="{D72FFDC4-097A-4371-BE96-94CD01E0CAE4}" dt="2022-12-28T07:04:16.402" v="15661" actId="20577"/>
          <ac:spMkLst>
            <pc:docMk/>
            <pc:sldMk cId="2718814858" sldId="333"/>
            <ac:spMk id="2" creationId="{7DFCE61E-3A78-8CDC-2E7B-922AA3E5D497}"/>
          </ac:spMkLst>
        </pc:spChg>
        <pc:spChg chg="mod">
          <ac:chgData name="Aditya Chatterjee" userId="c3ad2b1cf2197fc0" providerId="LiveId" clId="{D72FFDC4-097A-4371-BE96-94CD01E0CAE4}" dt="2022-12-28T07:04:32.176" v="15705" actId="20577"/>
          <ac:spMkLst>
            <pc:docMk/>
            <pc:sldMk cId="2718814858" sldId="333"/>
            <ac:spMk id="7" creationId="{EEE19AC2-61FA-59AF-DC11-56A2670D3E98}"/>
          </ac:spMkLst>
        </pc:spChg>
      </pc:sldChg>
      <pc:sldChg chg="modSp add mod">
        <pc:chgData name="Aditya Chatterjee" userId="c3ad2b1cf2197fc0" providerId="LiveId" clId="{D72FFDC4-097A-4371-BE96-94CD01E0CAE4}" dt="2022-12-28T15:21:19.839" v="19155" actId="20577"/>
        <pc:sldMkLst>
          <pc:docMk/>
          <pc:sldMk cId="3897679902" sldId="334"/>
        </pc:sldMkLst>
        <pc:spChg chg="mod">
          <ac:chgData name="Aditya Chatterjee" userId="c3ad2b1cf2197fc0" providerId="LiveId" clId="{D72FFDC4-097A-4371-BE96-94CD01E0CAE4}" dt="2022-12-26T15:11:46.086" v="13158" actId="20577"/>
          <ac:spMkLst>
            <pc:docMk/>
            <pc:sldMk cId="3897679902" sldId="334"/>
            <ac:spMk id="2" creationId="{7DFCE61E-3A78-8CDC-2E7B-922AA3E5D497}"/>
          </ac:spMkLst>
        </pc:spChg>
        <pc:spChg chg="mod">
          <ac:chgData name="Aditya Chatterjee" userId="c3ad2b1cf2197fc0" providerId="LiveId" clId="{D72FFDC4-097A-4371-BE96-94CD01E0CAE4}" dt="2022-12-28T15:21:19.839" v="19155" actId="20577"/>
          <ac:spMkLst>
            <pc:docMk/>
            <pc:sldMk cId="3897679902" sldId="334"/>
            <ac:spMk id="7" creationId="{EEE19AC2-61FA-59AF-DC11-56A2670D3E98}"/>
          </ac:spMkLst>
        </pc:spChg>
      </pc:sldChg>
      <pc:sldChg chg="modSp add mod">
        <pc:chgData name="Aditya Chatterjee" userId="c3ad2b1cf2197fc0" providerId="LiveId" clId="{D72FFDC4-097A-4371-BE96-94CD01E0CAE4}" dt="2022-12-26T15:17:11.113" v="13904" actId="20577"/>
        <pc:sldMkLst>
          <pc:docMk/>
          <pc:sldMk cId="2325137757" sldId="335"/>
        </pc:sldMkLst>
        <pc:spChg chg="mod">
          <ac:chgData name="Aditya Chatterjee" userId="c3ad2b1cf2197fc0" providerId="LiveId" clId="{D72FFDC4-097A-4371-BE96-94CD01E0CAE4}" dt="2022-12-26T15:17:11.113" v="13904" actId="20577"/>
          <ac:spMkLst>
            <pc:docMk/>
            <pc:sldMk cId="2325137757" sldId="335"/>
            <ac:spMk id="2" creationId="{7DFCE61E-3A78-8CDC-2E7B-922AA3E5D497}"/>
          </ac:spMkLst>
        </pc:spChg>
        <pc:spChg chg="mod">
          <ac:chgData name="Aditya Chatterjee" userId="c3ad2b1cf2197fc0" providerId="LiveId" clId="{D72FFDC4-097A-4371-BE96-94CD01E0CAE4}" dt="2022-12-26T15:17:01.343" v="13900" actId="1076"/>
          <ac:spMkLst>
            <pc:docMk/>
            <pc:sldMk cId="2325137757" sldId="335"/>
            <ac:spMk id="7" creationId="{EEE19AC2-61FA-59AF-DC11-56A2670D3E98}"/>
          </ac:spMkLst>
        </pc:spChg>
      </pc:sldChg>
      <pc:sldChg chg="modSp add mod">
        <pc:chgData name="Aditya Chatterjee" userId="c3ad2b1cf2197fc0" providerId="LiveId" clId="{D72FFDC4-097A-4371-BE96-94CD01E0CAE4}" dt="2022-12-26T15:17:49.436" v="13984" actId="5793"/>
        <pc:sldMkLst>
          <pc:docMk/>
          <pc:sldMk cId="3310803758" sldId="336"/>
        </pc:sldMkLst>
        <pc:spChg chg="mod">
          <ac:chgData name="Aditya Chatterjee" userId="c3ad2b1cf2197fc0" providerId="LiveId" clId="{D72FFDC4-097A-4371-BE96-94CD01E0CAE4}" dt="2022-12-26T15:17:49.436" v="13984" actId="5793"/>
          <ac:spMkLst>
            <pc:docMk/>
            <pc:sldMk cId="3310803758" sldId="336"/>
            <ac:spMk id="7" creationId="{EEE19AC2-61FA-59AF-DC11-56A2670D3E98}"/>
          </ac:spMkLst>
        </pc:spChg>
      </pc:sldChg>
      <pc:sldChg chg="addSp delSp modSp add mod">
        <pc:chgData name="Aditya Chatterjee" userId="c3ad2b1cf2197fc0" providerId="LiveId" clId="{D72FFDC4-097A-4371-BE96-94CD01E0CAE4}" dt="2022-12-26T15:20:50.870" v="14033" actId="1076"/>
        <pc:sldMkLst>
          <pc:docMk/>
          <pc:sldMk cId="1323155133" sldId="337"/>
        </pc:sldMkLst>
        <pc:spChg chg="mod">
          <ac:chgData name="Aditya Chatterjee" userId="c3ad2b1cf2197fc0" providerId="LiveId" clId="{D72FFDC4-097A-4371-BE96-94CD01E0CAE4}" dt="2022-12-26T15:19:38.299" v="14025" actId="14100"/>
          <ac:spMkLst>
            <pc:docMk/>
            <pc:sldMk cId="1323155133" sldId="337"/>
            <ac:spMk id="2" creationId="{7DFCE61E-3A78-8CDC-2E7B-922AA3E5D497}"/>
          </ac:spMkLst>
        </pc:spChg>
        <pc:spChg chg="del">
          <ac:chgData name="Aditya Chatterjee" userId="c3ad2b1cf2197fc0" providerId="LiveId" clId="{D72FFDC4-097A-4371-BE96-94CD01E0CAE4}" dt="2022-12-26T15:18:15.567" v="14003" actId="478"/>
          <ac:spMkLst>
            <pc:docMk/>
            <pc:sldMk cId="1323155133" sldId="337"/>
            <ac:spMk id="7" creationId="{EEE19AC2-61FA-59AF-DC11-56A2670D3E98}"/>
          </ac:spMkLst>
        </pc:spChg>
        <pc:picChg chg="add mod">
          <ac:chgData name="Aditya Chatterjee" userId="c3ad2b1cf2197fc0" providerId="LiveId" clId="{D72FFDC4-097A-4371-BE96-94CD01E0CAE4}" dt="2022-12-26T15:20:50.870" v="14033" actId="1076"/>
          <ac:picMkLst>
            <pc:docMk/>
            <pc:sldMk cId="1323155133" sldId="337"/>
            <ac:picMk id="4" creationId="{C11A08CD-DD76-5297-A168-0C5CEDA5DD32}"/>
          </ac:picMkLst>
        </pc:picChg>
      </pc:sldChg>
      <pc:sldChg chg="addSp delSp modSp add mod ord">
        <pc:chgData name="Aditya Chatterjee" userId="c3ad2b1cf2197fc0" providerId="LiveId" clId="{D72FFDC4-097A-4371-BE96-94CD01E0CAE4}" dt="2022-12-26T15:23:21.221" v="14086" actId="1076"/>
        <pc:sldMkLst>
          <pc:docMk/>
          <pc:sldMk cId="939142516" sldId="338"/>
        </pc:sldMkLst>
        <pc:spChg chg="mod">
          <ac:chgData name="Aditya Chatterjee" userId="c3ad2b1cf2197fc0" providerId="LiveId" clId="{D72FFDC4-097A-4371-BE96-94CD01E0CAE4}" dt="2022-12-26T15:23:16.799" v="14085" actId="20577"/>
          <ac:spMkLst>
            <pc:docMk/>
            <pc:sldMk cId="939142516" sldId="338"/>
            <ac:spMk id="2" creationId="{7DFCE61E-3A78-8CDC-2E7B-922AA3E5D497}"/>
          </ac:spMkLst>
        </pc:spChg>
        <pc:spChg chg="del">
          <ac:chgData name="Aditya Chatterjee" userId="c3ad2b1cf2197fc0" providerId="LiveId" clId="{D72FFDC4-097A-4371-BE96-94CD01E0CAE4}" dt="2022-12-26T15:22:14.467" v="14037" actId="478"/>
          <ac:spMkLst>
            <pc:docMk/>
            <pc:sldMk cId="939142516" sldId="338"/>
            <ac:spMk id="7" creationId="{EEE19AC2-61FA-59AF-DC11-56A2670D3E98}"/>
          </ac:spMkLst>
        </pc:spChg>
        <pc:picChg chg="add mod">
          <ac:chgData name="Aditya Chatterjee" userId="c3ad2b1cf2197fc0" providerId="LiveId" clId="{D72FFDC4-097A-4371-BE96-94CD01E0CAE4}" dt="2022-12-26T15:23:21.221" v="14086" actId="1076"/>
          <ac:picMkLst>
            <pc:docMk/>
            <pc:sldMk cId="939142516" sldId="338"/>
            <ac:picMk id="4" creationId="{EEFDED27-D4F4-4B39-2590-11352C6079C9}"/>
          </ac:picMkLst>
        </pc:picChg>
      </pc:sldChg>
      <pc:sldChg chg="addSp delSp modSp add mod">
        <pc:chgData name="Aditya Chatterjee" userId="c3ad2b1cf2197fc0" providerId="LiveId" clId="{D72FFDC4-097A-4371-BE96-94CD01E0CAE4}" dt="2022-12-28T15:40:26.598" v="19721"/>
        <pc:sldMkLst>
          <pc:docMk/>
          <pc:sldMk cId="1884461677" sldId="339"/>
        </pc:sldMkLst>
        <pc:spChg chg="mod">
          <ac:chgData name="Aditya Chatterjee" userId="c3ad2b1cf2197fc0" providerId="LiveId" clId="{D72FFDC4-097A-4371-BE96-94CD01E0CAE4}" dt="2022-12-26T15:35:22.010" v="14144" actId="14100"/>
          <ac:spMkLst>
            <pc:docMk/>
            <pc:sldMk cId="1884461677" sldId="339"/>
            <ac:spMk id="2" creationId="{7DFCE61E-3A78-8CDC-2E7B-922AA3E5D497}"/>
          </ac:spMkLst>
        </pc:spChg>
        <pc:spChg chg="add del mod">
          <ac:chgData name="Aditya Chatterjee" userId="c3ad2b1cf2197fc0" providerId="LiveId" clId="{D72FFDC4-097A-4371-BE96-94CD01E0CAE4}" dt="2022-12-28T15:40:26.598" v="19721"/>
          <ac:spMkLst>
            <pc:docMk/>
            <pc:sldMk cId="1884461677" sldId="339"/>
            <ac:spMk id="3" creationId="{BC404D2C-987C-58DB-64BE-0CEDD4B7D633}"/>
          </ac:spMkLst>
        </pc:spChg>
        <pc:picChg chg="del">
          <ac:chgData name="Aditya Chatterjee" userId="c3ad2b1cf2197fc0" providerId="LiveId" clId="{D72FFDC4-097A-4371-BE96-94CD01E0CAE4}" dt="2022-12-26T15:35:02.859" v="14120" actId="478"/>
          <ac:picMkLst>
            <pc:docMk/>
            <pc:sldMk cId="1884461677" sldId="339"/>
            <ac:picMk id="4" creationId="{EEFDED27-D4F4-4B39-2590-11352C6079C9}"/>
          </ac:picMkLst>
        </pc:picChg>
      </pc:sldChg>
      <pc:sldChg chg="addSp delSp modSp add mod">
        <pc:chgData name="Aditya Chatterjee" userId="c3ad2b1cf2197fc0" providerId="LiveId" clId="{D72FFDC4-097A-4371-BE96-94CD01E0CAE4}" dt="2022-12-27T06:10:52.194" v="14785" actId="20577"/>
        <pc:sldMkLst>
          <pc:docMk/>
          <pc:sldMk cId="602173910" sldId="340"/>
        </pc:sldMkLst>
        <pc:spChg chg="mod">
          <ac:chgData name="Aditya Chatterjee" userId="c3ad2b1cf2197fc0" providerId="LiveId" clId="{D72FFDC4-097A-4371-BE96-94CD01E0CAE4}" dt="2022-12-27T06:10:52.194" v="14785" actId="20577"/>
          <ac:spMkLst>
            <pc:docMk/>
            <pc:sldMk cId="602173910" sldId="340"/>
            <ac:spMk id="2" creationId="{7DFCE61E-3A78-8CDC-2E7B-922AA3E5D497}"/>
          </ac:spMkLst>
        </pc:spChg>
        <pc:spChg chg="del">
          <ac:chgData name="Aditya Chatterjee" userId="c3ad2b1cf2197fc0" providerId="LiveId" clId="{D72FFDC4-097A-4371-BE96-94CD01E0CAE4}" dt="2022-12-27T06:05:32.470" v="14200" actId="478"/>
          <ac:spMkLst>
            <pc:docMk/>
            <pc:sldMk cId="602173910" sldId="340"/>
            <ac:spMk id="3" creationId="{BA26FAE9-B305-6499-C9FE-022BF2604726}"/>
          </ac:spMkLst>
        </pc:spChg>
        <pc:spChg chg="add del mod">
          <ac:chgData name="Aditya Chatterjee" userId="c3ad2b1cf2197fc0" providerId="LiveId" clId="{D72FFDC4-097A-4371-BE96-94CD01E0CAE4}" dt="2022-12-27T06:05:34.115" v="14201" actId="478"/>
          <ac:spMkLst>
            <pc:docMk/>
            <pc:sldMk cId="602173910" sldId="340"/>
            <ac:spMk id="5" creationId="{2685D2FB-F137-6909-8009-AB25DFB5B6D6}"/>
          </ac:spMkLst>
        </pc:spChg>
        <pc:spChg chg="add mod">
          <ac:chgData name="Aditya Chatterjee" userId="c3ad2b1cf2197fc0" providerId="LiveId" clId="{D72FFDC4-097A-4371-BE96-94CD01E0CAE4}" dt="2022-12-27T06:10:43.808" v="14768" actId="403"/>
          <ac:spMkLst>
            <pc:docMk/>
            <pc:sldMk cId="602173910" sldId="340"/>
            <ac:spMk id="6" creationId="{E9052B31-5B58-1730-2C0A-C0FBA1CCE6E4}"/>
          </ac:spMkLst>
        </pc:spChg>
      </pc:sldChg>
      <pc:sldChg chg="modSp add mod">
        <pc:chgData name="Aditya Chatterjee" userId="c3ad2b1cf2197fc0" providerId="LiveId" clId="{D72FFDC4-097A-4371-BE96-94CD01E0CAE4}" dt="2022-12-27T08:56:48.241" v="15602" actId="20577"/>
        <pc:sldMkLst>
          <pc:docMk/>
          <pc:sldMk cId="866596960" sldId="341"/>
        </pc:sldMkLst>
        <pc:spChg chg="mod">
          <ac:chgData name="Aditya Chatterjee" userId="c3ad2b1cf2197fc0" providerId="LiveId" clId="{D72FFDC4-097A-4371-BE96-94CD01E0CAE4}" dt="2022-12-27T07:38:17.444" v="14806" actId="20577"/>
          <ac:spMkLst>
            <pc:docMk/>
            <pc:sldMk cId="866596960" sldId="341"/>
            <ac:spMk id="2" creationId="{F8BC1C26-B0D5-4877-D013-93959309A66E}"/>
          </ac:spMkLst>
        </pc:spChg>
        <pc:spChg chg="mod">
          <ac:chgData name="Aditya Chatterjee" userId="c3ad2b1cf2197fc0" providerId="LiveId" clId="{D72FFDC4-097A-4371-BE96-94CD01E0CAE4}" dt="2022-12-27T08:56:48.241" v="15602" actId="20577"/>
          <ac:spMkLst>
            <pc:docMk/>
            <pc:sldMk cId="866596960" sldId="341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7T07:40:09.825" v="15040" actId="20577"/>
        <pc:sldMkLst>
          <pc:docMk/>
          <pc:sldMk cId="3441749755" sldId="342"/>
        </pc:sldMkLst>
        <pc:spChg chg="mod">
          <ac:chgData name="Aditya Chatterjee" userId="c3ad2b1cf2197fc0" providerId="LiveId" clId="{D72FFDC4-097A-4371-BE96-94CD01E0CAE4}" dt="2022-12-27T07:40:09.825" v="15040" actId="20577"/>
          <ac:spMkLst>
            <pc:docMk/>
            <pc:sldMk cId="3441749755" sldId="342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7T07:41:07.785" v="15166" actId="20577"/>
        <pc:sldMkLst>
          <pc:docMk/>
          <pc:sldMk cId="398832176" sldId="343"/>
        </pc:sldMkLst>
        <pc:spChg chg="mod">
          <ac:chgData name="Aditya Chatterjee" userId="c3ad2b1cf2197fc0" providerId="LiveId" clId="{D72FFDC4-097A-4371-BE96-94CD01E0CAE4}" dt="2022-12-27T07:41:07.785" v="15166" actId="20577"/>
          <ac:spMkLst>
            <pc:docMk/>
            <pc:sldMk cId="398832176" sldId="343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7T08:57:21.527" v="15616" actId="20577"/>
        <pc:sldMkLst>
          <pc:docMk/>
          <pc:sldMk cId="2983007980" sldId="344"/>
        </pc:sldMkLst>
        <pc:spChg chg="mod">
          <ac:chgData name="Aditya Chatterjee" userId="c3ad2b1cf2197fc0" providerId="LiveId" clId="{D72FFDC4-097A-4371-BE96-94CD01E0CAE4}" dt="2022-12-27T08:57:21.527" v="15616" actId="20577"/>
          <ac:spMkLst>
            <pc:docMk/>
            <pc:sldMk cId="2983007980" sldId="344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7T07:43:11.947" v="15411" actId="20577"/>
        <pc:sldMkLst>
          <pc:docMk/>
          <pc:sldMk cId="1986117677" sldId="345"/>
        </pc:sldMkLst>
        <pc:spChg chg="mod">
          <ac:chgData name="Aditya Chatterjee" userId="c3ad2b1cf2197fc0" providerId="LiveId" clId="{D72FFDC4-097A-4371-BE96-94CD01E0CAE4}" dt="2022-12-27T07:43:11.947" v="15411" actId="20577"/>
          <ac:spMkLst>
            <pc:docMk/>
            <pc:sldMk cId="1986117677" sldId="345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7T07:43:38.226" v="15471" actId="20577"/>
        <pc:sldMkLst>
          <pc:docMk/>
          <pc:sldMk cId="3253120924" sldId="346"/>
        </pc:sldMkLst>
        <pc:spChg chg="mod">
          <ac:chgData name="Aditya Chatterjee" userId="c3ad2b1cf2197fc0" providerId="LiveId" clId="{D72FFDC4-097A-4371-BE96-94CD01E0CAE4}" dt="2022-12-27T07:43:38.226" v="15471" actId="20577"/>
          <ac:spMkLst>
            <pc:docMk/>
            <pc:sldMk cId="3253120924" sldId="346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7T07:44:49.358" v="15600" actId="20577"/>
        <pc:sldMkLst>
          <pc:docMk/>
          <pc:sldMk cId="1981536521" sldId="347"/>
        </pc:sldMkLst>
        <pc:spChg chg="mod">
          <ac:chgData name="Aditya Chatterjee" userId="c3ad2b1cf2197fc0" providerId="LiveId" clId="{D72FFDC4-097A-4371-BE96-94CD01E0CAE4}" dt="2022-12-27T07:44:49.358" v="15600" actId="20577"/>
          <ac:spMkLst>
            <pc:docMk/>
            <pc:sldMk cId="1981536521" sldId="347"/>
            <ac:spMk id="10" creationId="{8A877612-0CB9-C21C-B7F5-B48DB8E5DD13}"/>
          </ac:spMkLst>
        </pc:spChg>
      </pc:sldChg>
      <pc:sldChg chg="addSp delSp modSp add mod">
        <pc:chgData name="Aditya Chatterjee" userId="c3ad2b1cf2197fc0" providerId="LiveId" clId="{D72FFDC4-097A-4371-BE96-94CD01E0CAE4}" dt="2022-12-28T14:38:51.802" v="17320" actId="1076"/>
        <pc:sldMkLst>
          <pc:docMk/>
          <pc:sldMk cId="1065796747" sldId="348"/>
        </pc:sldMkLst>
        <pc:spChg chg="mod">
          <ac:chgData name="Aditya Chatterjee" userId="c3ad2b1cf2197fc0" providerId="LiveId" clId="{D72FFDC4-097A-4371-BE96-94CD01E0CAE4}" dt="2022-12-28T14:35:39.974" v="17305" actId="14100"/>
          <ac:spMkLst>
            <pc:docMk/>
            <pc:sldMk cId="1065796747" sldId="348"/>
            <ac:spMk id="2" creationId="{7DFCE61E-3A78-8CDC-2E7B-922AA3E5D497}"/>
          </ac:spMkLst>
        </pc:spChg>
        <pc:spChg chg="del mod">
          <ac:chgData name="Aditya Chatterjee" userId="c3ad2b1cf2197fc0" providerId="LiveId" clId="{D72FFDC4-097A-4371-BE96-94CD01E0CAE4}" dt="2022-12-28T14:33:02.450" v="17087" actId="478"/>
          <ac:spMkLst>
            <pc:docMk/>
            <pc:sldMk cId="1065796747" sldId="348"/>
            <ac:spMk id="3" creationId="{BA26FAE9-B305-6499-C9FE-022BF2604726}"/>
          </ac:spMkLst>
        </pc:spChg>
        <pc:spChg chg="add del mod">
          <ac:chgData name="Aditya Chatterjee" userId="c3ad2b1cf2197fc0" providerId="LiveId" clId="{D72FFDC4-097A-4371-BE96-94CD01E0CAE4}" dt="2022-12-28T14:33:08.805" v="17088" actId="478"/>
          <ac:spMkLst>
            <pc:docMk/>
            <pc:sldMk cId="1065796747" sldId="348"/>
            <ac:spMk id="5" creationId="{5F5D29B3-59E8-0D6F-B34A-956E6E1BCF62}"/>
          </ac:spMkLst>
        </pc:spChg>
        <pc:spChg chg="add mod">
          <ac:chgData name="Aditya Chatterjee" userId="c3ad2b1cf2197fc0" providerId="LiveId" clId="{D72FFDC4-097A-4371-BE96-94CD01E0CAE4}" dt="2022-12-28T14:36:31.131" v="17314" actId="1076"/>
          <ac:spMkLst>
            <pc:docMk/>
            <pc:sldMk cId="1065796747" sldId="348"/>
            <ac:spMk id="6" creationId="{458822CF-5985-C84C-D534-E8CC26BE2439}"/>
          </ac:spMkLst>
        </pc:spChg>
        <pc:spChg chg="add mod">
          <ac:chgData name="Aditya Chatterjee" userId="c3ad2b1cf2197fc0" providerId="LiveId" clId="{D72FFDC4-097A-4371-BE96-94CD01E0CAE4}" dt="2022-12-28T14:38:49.328" v="17319" actId="1076"/>
          <ac:spMkLst>
            <pc:docMk/>
            <pc:sldMk cId="1065796747" sldId="348"/>
            <ac:spMk id="8" creationId="{88A40724-A425-6171-AB65-F132C8D029E4}"/>
          </ac:spMkLst>
        </pc:spChg>
        <pc:spChg chg="add mod">
          <ac:chgData name="Aditya Chatterjee" userId="c3ad2b1cf2197fc0" providerId="LiveId" clId="{D72FFDC4-097A-4371-BE96-94CD01E0CAE4}" dt="2022-12-28T14:38:51.802" v="17320" actId="1076"/>
          <ac:spMkLst>
            <pc:docMk/>
            <pc:sldMk cId="1065796747" sldId="348"/>
            <ac:spMk id="9" creationId="{E30B31C9-2BE7-E255-AB8B-59447B6CDF82}"/>
          </ac:spMkLst>
        </pc:spChg>
      </pc:sldChg>
      <pc:sldChg chg="modSp add mod">
        <pc:chgData name="Aditya Chatterjee" userId="c3ad2b1cf2197fc0" providerId="LiveId" clId="{D72FFDC4-097A-4371-BE96-94CD01E0CAE4}" dt="2022-12-28T08:17:29.661" v="16043" actId="20577"/>
        <pc:sldMkLst>
          <pc:docMk/>
          <pc:sldMk cId="1359568000" sldId="349"/>
        </pc:sldMkLst>
        <pc:spChg chg="mod">
          <ac:chgData name="Aditya Chatterjee" userId="c3ad2b1cf2197fc0" providerId="LiveId" clId="{D72FFDC4-097A-4371-BE96-94CD01E0CAE4}" dt="2022-12-28T08:15:17.826" v="15754" actId="20577"/>
          <ac:spMkLst>
            <pc:docMk/>
            <pc:sldMk cId="1359568000" sldId="349"/>
            <ac:spMk id="2" creationId="{F8BC1C26-B0D5-4877-D013-93959309A66E}"/>
          </ac:spMkLst>
        </pc:spChg>
        <pc:spChg chg="mod">
          <ac:chgData name="Aditya Chatterjee" userId="c3ad2b1cf2197fc0" providerId="LiveId" clId="{D72FFDC4-097A-4371-BE96-94CD01E0CAE4}" dt="2022-12-28T08:17:29.661" v="16043" actId="20577"/>
          <ac:spMkLst>
            <pc:docMk/>
            <pc:sldMk cId="1359568000" sldId="349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8T08:19:34.995" v="16197" actId="20577"/>
        <pc:sldMkLst>
          <pc:docMk/>
          <pc:sldMk cId="2868428566" sldId="350"/>
        </pc:sldMkLst>
        <pc:spChg chg="mod">
          <ac:chgData name="Aditya Chatterjee" userId="c3ad2b1cf2197fc0" providerId="LiveId" clId="{D72FFDC4-097A-4371-BE96-94CD01E0CAE4}" dt="2022-12-28T08:19:34.995" v="16197" actId="20577"/>
          <ac:spMkLst>
            <pc:docMk/>
            <pc:sldMk cId="2868428566" sldId="350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8T08:20:46.908" v="16272" actId="20577"/>
        <pc:sldMkLst>
          <pc:docMk/>
          <pc:sldMk cId="3399708470" sldId="351"/>
        </pc:sldMkLst>
        <pc:spChg chg="mod">
          <ac:chgData name="Aditya Chatterjee" userId="c3ad2b1cf2197fc0" providerId="LiveId" clId="{D72FFDC4-097A-4371-BE96-94CD01E0CAE4}" dt="2022-12-28T08:20:46.908" v="16272" actId="20577"/>
          <ac:spMkLst>
            <pc:docMk/>
            <pc:sldMk cId="3399708470" sldId="351"/>
            <ac:spMk id="10" creationId="{8A877612-0CB9-C21C-B7F5-B48DB8E5DD13}"/>
          </ac:spMkLst>
        </pc:spChg>
      </pc:sldChg>
      <pc:sldChg chg="addSp modSp add mod">
        <pc:chgData name="Aditya Chatterjee" userId="c3ad2b1cf2197fc0" providerId="LiveId" clId="{D72FFDC4-097A-4371-BE96-94CD01E0CAE4}" dt="2022-12-28T08:31:35.499" v="17054" actId="20577"/>
        <pc:sldMkLst>
          <pc:docMk/>
          <pc:sldMk cId="661057818" sldId="352"/>
        </pc:sldMkLst>
        <pc:spChg chg="add mod">
          <ac:chgData name="Aditya Chatterjee" userId="c3ad2b1cf2197fc0" providerId="LiveId" clId="{D72FFDC4-097A-4371-BE96-94CD01E0CAE4}" dt="2022-12-28T08:22:45.756" v="16410" actId="20577"/>
          <ac:spMkLst>
            <pc:docMk/>
            <pc:sldMk cId="661057818" sldId="352"/>
            <ac:spMk id="3" creationId="{E2BFD351-BBAD-BF0C-4F8D-74626A6C485B}"/>
          </ac:spMkLst>
        </pc:spChg>
        <pc:spChg chg="add mod">
          <ac:chgData name="Aditya Chatterjee" userId="c3ad2b1cf2197fc0" providerId="LiveId" clId="{D72FFDC4-097A-4371-BE96-94CD01E0CAE4}" dt="2022-12-28T08:22:49.090" v="16416" actId="20577"/>
          <ac:spMkLst>
            <pc:docMk/>
            <pc:sldMk cId="661057818" sldId="352"/>
            <ac:spMk id="4" creationId="{EA8A65BA-90AF-63F3-C835-C4A235444704}"/>
          </ac:spMkLst>
        </pc:spChg>
        <pc:spChg chg="add mod">
          <ac:chgData name="Aditya Chatterjee" userId="c3ad2b1cf2197fc0" providerId="LiveId" clId="{D72FFDC4-097A-4371-BE96-94CD01E0CAE4}" dt="2022-12-28T08:22:53.584" v="16421" actId="20577"/>
          <ac:spMkLst>
            <pc:docMk/>
            <pc:sldMk cId="661057818" sldId="352"/>
            <ac:spMk id="5" creationId="{762CC94B-F8C8-51A1-E81C-221A7AF4CB28}"/>
          </ac:spMkLst>
        </pc:spChg>
        <pc:spChg chg="add mod">
          <ac:chgData name="Aditya Chatterjee" userId="c3ad2b1cf2197fc0" providerId="LiveId" clId="{D72FFDC4-097A-4371-BE96-94CD01E0CAE4}" dt="2022-12-28T08:22:57.237" v="16426" actId="20577"/>
          <ac:spMkLst>
            <pc:docMk/>
            <pc:sldMk cId="661057818" sldId="352"/>
            <ac:spMk id="6" creationId="{751EC233-09F1-E3DE-747B-4EAA6B6543BB}"/>
          </ac:spMkLst>
        </pc:spChg>
        <pc:spChg chg="mod">
          <ac:chgData name="Aditya Chatterjee" userId="c3ad2b1cf2197fc0" providerId="LiveId" clId="{D72FFDC4-097A-4371-BE96-94CD01E0CAE4}" dt="2022-12-28T08:31:35.499" v="17054" actId="20577"/>
          <ac:spMkLst>
            <pc:docMk/>
            <pc:sldMk cId="661057818" sldId="352"/>
            <ac:spMk id="10" creationId="{8A877612-0CB9-C21C-B7F5-B48DB8E5DD13}"/>
          </ac:spMkLst>
        </pc:spChg>
        <pc:cxnChg chg="add mod">
          <ac:chgData name="Aditya Chatterjee" userId="c3ad2b1cf2197fc0" providerId="LiveId" clId="{D72FFDC4-097A-4371-BE96-94CD01E0CAE4}" dt="2022-12-28T08:30:39.080" v="16979" actId="1076"/>
          <ac:cxnSpMkLst>
            <pc:docMk/>
            <pc:sldMk cId="661057818" sldId="352"/>
            <ac:cxnSpMk id="8" creationId="{FA33B801-43DF-5FC8-CA7D-ACD66F45B4EC}"/>
          </ac:cxnSpMkLst>
        </pc:cxnChg>
        <pc:cxnChg chg="add mod">
          <ac:chgData name="Aditya Chatterjee" userId="c3ad2b1cf2197fc0" providerId="LiveId" clId="{D72FFDC4-097A-4371-BE96-94CD01E0CAE4}" dt="2022-12-28T08:23:17.383" v="16430" actId="14100"/>
          <ac:cxnSpMkLst>
            <pc:docMk/>
            <pc:sldMk cId="661057818" sldId="352"/>
            <ac:cxnSpMk id="9" creationId="{1F5CA339-8B1D-199E-7495-433DB1CE55E8}"/>
          </ac:cxnSpMkLst>
        </pc:cxnChg>
        <pc:cxnChg chg="add mod">
          <ac:chgData name="Aditya Chatterjee" userId="c3ad2b1cf2197fc0" providerId="LiveId" clId="{D72FFDC4-097A-4371-BE96-94CD01E0CAE4}" dt="2022-12-28T08:23:42.632" v="16435" actId="14100"/>
          <ac:cxnSpMkLst>
            <pc:docMk/>
            <pc:sldMk cId="661057818" sldId="352"/>
            <ac:cxnSpMk id="13" creationId="{EB1FE68D-71B0-D72A-B1DC-F2B231A50B37}"/>
          </ac:cxnSpMkLst>
        </pc:cxnChg>
        <pc:cxnChg chg="add mod">
          <ac:chgData name="Aditya Chatterjee" userId="c3ad2b1cf2197fc0" providerId="LiveId" clId="{D72FFDC4-097A-4371-BE96-94CD01E0CAE4}" dt="2022-12-28T08:23:57.385" v="16439" actId="14100"/>
          <ac:cxnSpMkLst>
            <pc:docMk/>
            <pc:sldMk cId="661057818" sldId="352"/>
            <ac:cxnSpMk id="18" creationId="{E4404DB8-D47D-BEBD-4156-EAD7BEFE5C85}"/>
          </ac:cxnSpMkLst>
        </pc:cxnChg>
      </pc:sldChg>
      <pc:sldChg chg="modSp add mod ord">
        <pc:chgData name="Aditya Chatterjee" userId="c3ad2b1cf2197fc0" providerId="LiveId" clId="{D72FFDC4-097A-4371-BE96-94CD01E0CAE4}" dt="2022-12-28T08:32:19.270" v="17055" actId="20577"/>
        <pc:sldMkLst>
          <pc:docMk/>
          <pc:sldMk cId="3637832701" sldId="353"/>
        </pc:sldMkLst>
        <pc:spChg chg="mod">
          <ac:chgData name="Aditya Chatterjee" userId="c3ad2b1cf2197fc0" providerId="LiveId" clId="{D72FFDC4-097A-4371-BE96-94CD01E0CAE4}" dt="2022-12-28T08:32:19.270" v="17055" actId="20577"/>
          <ac:spMkLst>
            <pc:docMk/>
            <pc:sldMk cId="3637832701" sldId="353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8T08:28:42.440" v="16846" actId="20577"/>
        <pc:sldMkLst>
          <pc:docMk/>
          <pc:sldMk cId="16216423" sldId="354"/>
        </pc:sldMkLst>
        <pc:spChg chg="mod">
          <ac:chgData name="Aditya Chatterjee" userId="c3ad2b1cf2197fc0" providerId="LiveId" clId="{D72FFDC4-097A-4371-BE96-94CD01E0CAE4}" dt="2022-12-28T08:28:42.440" v="16846" actId="20577"/>
          <ac:spMkLst>
            <pc:docMk/>
            <pc:sldMk cId="16216423" sldId="354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8T08:29:37.296" v="16937" actId="20577"/>
        <pc:sldMkLst>
          <pc:docMk/>
          <pc:sldMk cId="464216810" sldId="355"/>
        </pc:sldMkLst>
        <pc:spChg chg="mod">
          <ac:chgData name="Aditya Chatterjee" userId="c3ad2b1cf2197fc0" providerId="LiveId" clId="{D72FFDC4-097A-4371-BE96-94CD01E0CAE4}" dt="2022-12-28T08:29:37.296" v="16937" actId="20577"/>
          <ac:spMkLst>
            <pc:docMk/>
            <pc:sldMk cId="464216810" sldId="355"/>
            <ac:spMk id="10" creationId="{8A877612-0CB9-C21C-B7F5-B48DB8E5DD13}"/>
          </ac:spMkLst>
        </pc:spChg>
      </pc:sldChg>
      <pc:sldChg chg="add">
        <pc:chgData name="Aditya Chatterjee" userId="c3ad2b1cf2197fc0" providerId="LiveId" clId="{D72FFDC4-097A-4371-BE96-94CD01E0CAE4}" dt="2022-12-28T08:30:08.178" v="16938" actId="2890"/>
        <pc:sldMkLst>
          <pc:docMk/>
          <pc:sldMk cId="3964823563" sldId="356"/>
        </pc:sldMkLst>
      </pc:sldChg>
      <pc:sldChg chg="add del">
        <pc:chgData name="Aditya Chatterjee" userId="c3ad2b1cf2197fc0" providerId="LiveId" clId="{D72FFDC4-097A-4371-BE96-94CD01E0CAE4}" dt="2022-12-28T14:36:14.862" v="17311" actId="47"/>
        <pc:sldMkLst>
          <pc:docMk/>
          <pc:sldMk cId="156971433" sldId="357"/>
        </pc:sldMkLst>
      </pc:sldChg>
      <pc:sldChg chg="modSp add del mod">
        <pc:chgData name="Aditya Chatterjee" userId="c3ad2b1cf2197fc0" providerId="LiveId" clId="{D72FFDC4-097A-4371-BE96-94CD01E0CAE4}" dt="2022-12-28T14:38:45.961" v="17318" actId="47"/>
        <pc:sldMkLst>
          <pc:docMk/>
          <pc:sldMk cId="746756958" sldId="357"/>
        </pc:sldMkLst>
        <pc:spChg chg="mod">
          <ac:chgData name="Aditya Chatterjee" userId="c3ad2b1cf2197fc0" providerId="LiveId" clId="{D72FFDC4-097A-4371-BE96-94CD01E0CAE4}" dt="2022-12-28T14:36:42.264" v="17316" actId="14100"/>
          <ac:spMkLst>
            <pc:docMk/>
            <pc:sldMk cId="746756958" sldId="357"/>
            <ac:spMk id="2" creationId="{7DFCE61E-3A78-8CDC-2E7B-922AA3E5D497}"/>
          </ac:spMkLst>
        </pc:spChg>
        <pc:spChg chg="mod">
          <ac:chgData name="Aditya Chatterjee" userId="c3ad2b1cf2197fc0" providerId="LiveId" clId="{D72FFDC4-097A-4371-BE96-94CD01E0CAE4}" dt="2022-12-28T14:38:41.985" v="17317" actId="1076"/>
          <ac:spMkLst>
            <pc:docMk/>
            <pc:sldMk cId="746756958" sldId="357"/>
            <ac:spMk id="8" creationId="{88A40724-A425-6171-AB65-F132C8D029E4}"/>
          </ac:spMkLst>
        </pc:spChg>
      </pc:sldChg>
      <pc:sldChg chg="addSp delSp modSp add mod">
        <pc:chgData name="Aditya Chatterjee" userId="c3ad2b1cf2197fc0" providerId="LiveId" clId="{D72FFDC4-097A-4371-BE96-94CD01E0CAE4}" dt="2022-12-28T14:44:23.010" v="17936" actId="20577"/>
        <pc:sldMkLst>
          <pc:docMk/>
          <pc:sldMk cId="3676922514" sldId="357"/>
        </pc:sldMkLst>
        <pc:spChg chg="add mod">
          <ac:chgData name="Aditya Chatterjee" userId="c3ad2b1cf2197fc0" providerId="LiveId" clId="{D72FFDC4-097A-4371-BE96-94CD01E0CAE4}" dt="2022-12-28T14:44:23.010" v="17936" actId="20577"/>
          <ac:spMkLst>
            <pc:docMk/>
            <pc:sldMk cId="3676922514" sldId="357"/>
            <ac:spMk id="3" creationId="{A4760FF7-18D5-AE0E-7D59-7582B231AC27}"/>
          </ac:spMkLst>
        </pc:spChg>
        <pc:spChg chg="add del">
          <ac:chgData name="Aditya Chatterjee" userId="c3ad2b1cf2197fc0" providerId="LiveId" clId="{D72FFDC4-097A-4371-BE96-94CD01E0CAE4}" dt="2022-12-28T14:42:15.797" v="17767" actId="478"/>
          <ac:spMkLst>
            <pc:docMk/>
            <pc:sldMk cId="3676922514" sldId="357"/>
            <ac:spMk id="6" creationId="{458822CF-5985-C84C-D534-E8CC26BE2439}"/>
          </ac:spMkLst>
        </pc:spChg>
        <pc:spChg chg="del mod">
          <ac:chgData name="Aditya Chatterjee" userId="c3ad2b1cf2197fc0" providerId="LiveId" clId="{D72FFDC4-097A-4371-BE96-94CD01E0CAE4}" dt="2022-12-28T14:39:06.659" v="17325" actId="478"/>
          <ac:spMkLst>
            <pc:docMk/>
            <pc:sldMk cId="3676922514" sldId="357"/>
            <ac:spMk id="8" creationId="{88A40724-A425-6171-AB65-F132C8D029E4}"/>
          </ac:spMkLst>
        </pc:spChg>
        <pc:spChg chg="del">
          <ac:chgData name="Aditya Chatterjee" userId="c3ad2b1cf2197fc0" providerId="LiveId" clId="{D72FFDC4-097A-4371-BE96-94CD01E0CAE4}" dt="2022-12-28T14:39:09.394" v="17326" actId="478"/>
          <ac:spMkLst>
            <pc:docMk/>
            <pc:sldMk cId="3676922514" sldId="357"/>
            <ac:spMk id="9" creationId="{E30B31C9-2BE7-E255-AB8B-59447B6CDF82}"/>
          </ac:spMkLst>
        </pc:spChg>
      </pc:sldChg>
      <pc:sldChg chg="add del">
        <pc:chgData name="Aditya Chatterjee" userId="c3ad2b1cf2197fc0" providerId="LiveId" clId="{D72FFDC4-097A-4371-BE96-94CD01E0CAE4}" dt="2022-12-28T14:36:13.158" v="17310" actId="47"/>
        <pc:sldMkLst>
          <pc:docMk/>
          <pc:sldMk cId="1804401608" sldId="358"/>
        </pc:sldMkLst>
      </pc:sldChg>
      <pc:sldChg chg="modSp add mod">
        <pc:chgData name="Aditya Chatterjee" userId="c3ad2b1cf2197fc0" providerId="LiveId" clId="{D72FFDC4-097A-4371-BE96-94CD01E0CAE4}" dt="2022-12-28T14:48:45.335" v="18544" actId="20577"/>
        <pc:sldMkLst>
          <pc:docMk/>
          <pc:sldMk cId="4007353219" sldId="358"/>
        </pc:sldMkLst>
        <pc:spChg chg="mod">
          <ac:chgData name="Aditya Chatterjee" userId="c3ad2b1cf2197fc0" providerId="LiveId" clId="{D72FFDC4-097A-4371-BE96-94CD01E0CAE4}" dt="2022-12-28T14:48:45.335" v="18544" actId="20577"/>
          <ac:spMkLst>
            <pc:docMk/>
            <pc:sldMk cId="4007353219" sldId="358"/>
            <ac:spMk id="3" creationId="{A4760FF7-18D5-AE0E-7D59-7582B231AC27}"/>
          </ac:spMkLst>
        </pc:spChg>
      </pc:sldChg>
      <pc:sldChg chg="add del">
        <pc:chgData name="Aditya Chatterjee" userId="c3ad2b1cf2197fc0" providerId="LiveId" clId="{D72FFDC4-097A-4371-BE96-94CD01E0CAE4}" dt="2022-12-28T14:36:05.096" v="17309" actId="47"/>
        <pc:sldMkLst>
          <pc:docMk/>
          <pc:sldMk cId="1155020924" sldId="359"/>
        </pc:sldMkLst>
      </pc:sldChg>
      <pc:sldChg chg="modSp add mod">
        <pc:chgData name="Aditya Chatterjee" userId="c3ad2b1cf2197fc0" providerId="LiveId" clId="{D72FFDC4-097A-4371-BE96-94CD01E0CAE4}" dt="2022-12-29T08:44:32.519" v="22566" actId="20577"/>
        <pc:sldMkLst>
          <pc:docMk/>
          <pc:sldMk cId="1540839003" sldId="359"/>
        </pc:sldMkLst>
        <pc:spChg chg="mod">
          <ac:chgData name="Aditya Chatterjee" userId="c3ad2b1cf2197fc0" providerId="LiveId" clId="{D72FFDC4-097A-4371-BE96-94CD01E0CAE4}" dt="2022-12-29T08:44:32.519" v="22566" actId="20577"/>
          <ac:spMkLst>
            <pc:docMk/>
            <pc:sldMk cId="1540839003" sldId="359"/>
            <ac:spMk id="7" creationId="{5303D63C-2823-F90E-2AD1-10EE206C13B0}"/>
          </ac:spMkLst>
        </pc:spChg>
      </pc:sldChg>
      <pc:sldChg chg="add del">
        <pc:chgData name="Aditya Chatterjee" userId="c3ad2b1cf2197fc0" providerId="LiveId" clId="{D72FFDC4-097A-4371-BE96-94CD01E0CAE4}" dt="2022-12-28T14:36:02.466" v="17308" actId="47"/>
        <pc:sldMkLst>
          <pc:docMk/>
          <pc:sldMk cId="606935299" sldId="360"/>
        </pc:sldMkLst>
      </pc:sldChg>
      <pc:sldChg chg="modSp add mod">
        <pc:chgData name="Aditya Chatterjee" userId="c3ad2b1cf2197fc0" providerId="LiveId" clId="{D72FFDC4-097A-4371-BE96-94CD01E0CAE4}" dt="2022-12-28T15:33:07.176" v="19606" actId="20577"/>
        <pc:sldMkLst>
          <pc:docMk/>
          <pc:sldMk cId="1720455045" sldId="360"/>
        </pc:sldMkLst>
        <pc:spChg chg="mod">
          <ac:chgData name="Aditya Chatterjee" userId="c3ad2b1cf2197fc0" providerId="LiveId" clId="{D72FFDC4-097A-4371-BE96-94CD01E0CAE4}" dt="2022-12-28T15:33:07.176" v="19606" actId="20577"/>
          <ac:spMkLst>
            <pc:docMk/>
            <pc:sldMk cId="1720455045" sldId="360"/>
            <ac:spMk id="7" creationId="{5303D63C-2823-F90E-2AD1-10EE206C13B0}"/>
          </ac:spMkLst>
        </pc:spChg>
      </pc:sldChg>
      <pc:sldChg chg="addSp delSp modSp new mod">
        <pc:chgData name="Aditya Chatterjee" userId="c3ad2b1cf2197fc0" providerId="LiveId" clId="{D72FFDC4-097A-4371-BE96-94CD01E0CAE4}" dt="2022-12-28T15:40:08.765" v="19710" actId="14100"/>
        <pc:sldMkLst>
          <pc:docMk/>
          <pc:sldMk cId="1072014307" sldId="361"/>
        </pc:sldMkLst>
        <pc:spChg chg="mod">
          <ac:chgData name="Aditya Chatterjee" userId="c3ad2b1cf2197fc0" providerId="LiveId" clId="{D72FFDC4-097A-4371-BE96-94CD01E0CAE4}" dt="2022-12-28T15:35:27.774" v="19668" actId="1076"/>
          <ac:spMkLst>
            <pc:docMk/>
            <pc:sldMk cId="1072014307" sldId="361"/>
            <ac:spMk id="2" creationId="{9914CD90-B0EF-67EB-7A47-11140883A94F}"/>
          </ac:spMkLst>
        </pc:spChg>
        <pc:spChg chg="del">
          <ac:chgData name="Aditya Chatterjee" userId="c3ad2b1cf2197fc0" providerId="LiveId" clId="{D72FFDC4-097A-4371-BE96-94CD01E0CAE4}" dt="2022-12-28T15:34:41.828" v="19661" actId="478"/>
          <ac:spMkLst>
            <pc:docMk/>
            <pc:sldMk cId="1072014307" sldId="361"/>
            <ac:spMk id="3" creationId="{4A2D13DB-CE82-2D23-8625-937226A58B22}"/>
          </ac:spMkLst>
        </pc:spChg>
        <pc:spChg chg="add mod">
          <ac:chgData name="Aditya Chatterjee" userId="c3ad2b1cf2197fc0" providerId="LiveId" clId="{D72FFDC4-097A-4371-BE96-94CD01E0CAE4}" dt="2022-12-28T15:40:01.744" v="19709" actId="14100"/>
          <ac:spMkLst>
            <pc:docMk/>
            <pc:sldMk cId="1072014307" sldId="361"/>
            <ac:spMk id="11" creationId="{A52C8805-62AA-F326-1164-26AB3241C1EE}"/>
          </ac:spMkLst>
        </pc:spChg>
        <pc:picChg chg="add mod">
          <ac:chgData name="Aditya Chatterjee" userId="c3ad2b1cf2197fc0" providerId="LiveId" clId="{D72FFDC4-097A-4371-BE96-94CD01E0CAE4}" dt="2022-12-28T15:36:54.253" v="19675" actId="1076"/>
          <ac:picMkLst>
            <pc:docMk/>
            <pc:sldMk cId="1072014307" sldId="361"/>
            <ac:picMk id="4" creationId="{3089E3B7-F307-71AD-3591-BC2EFFDC4EB3}"/>
          </ac:picMkLst>
        </pc:picChg>
        <pc:picChg chg="add mod">
          <ac:chgData name="Aditya Chatterjee" userId="c3ad2b1cf2197fc0" providerId="LiveId" clId="{D72FFDC4-097A-4371-BE96-94CD01E0CAE4}" dt="2022-12-28T15:40:08.765" v="19710" actId="14100"/>
          <ac:picMkLst>
            <pc:docMk/>
            <pc:sldMk cId="1072014307" sldId="361"/>
            <ac:picMk id="10" creationId="{30AB50C1-733D-6A9C-C010-0D530EDC104A}"/>
          </ac:picMkLst>
        </pc:picChg>
        <pc:cxnChg chg="add mod">
          <ac:chgData name="Aditya Chatterjee" userId="c3ad2b1cf2197fc0" providerId="LiveId" clId="{D72FFDC4-097A-4371-BE96-94CD01E0CAE4}" dt="2022-12-28T15:36:54.253" v="19675" actId="1076"/>
          <ac:cxnSpMkLst>
            <pc:docMk/>
            <pc:sldMk cId="1072014307" sldId="361"/>
            <ac:cxnSpMk id="6" creationId="{B020239F-A09F-4D1B-AD40-B7B778A7B67E}"/>
          </ac:cxnSpMkLst>
        </pc:cxnChg>
        <pc:cxnChg chg="add mod">
          <ac:chgData name="Aditya Chatterjee" userId="c3ad2b1cf2197fc0" providerId="LiveId" clId="{D72FFDC4-097A-4371-BE96-94CD01E0CAE4}" dt="2022-12-28T15:36:54.253" v="19675" actId="1076"/>
          <ac:cxnSpMkLst>
            <pc:docMk/>
            <pc:sldMk cId="1072014307" sldId="361"/>
            <ac:cxnSpMk id="8" creationId="{4CC52103-3855-59A0-6C9C-777237D8359B}"/>
          </ac:cxnSpMkLst>
        </pc:cxnChg>
      </pc:sldChg>
      <pc:sldChg chg="delSp modSp add del mod">
        <pc:chgData name="Aditya Chatterjee" userId="c3ad2b1cf2197fc0" providerId="LiveId" clId="{D72FFDC4-097A-4371-BE96-94CD01E0CAE4}" dt="2022-12-28T14:36:26.917" v="17313" actId="47"/>
        <pc:sldMkLst>
          <pc:docMk/>
          <pc:sldMk cId="1679675915" sldId="361"/>
        </pc:sldMkLst>
        <pc:spChg chg="del">
          <ac:chgData name="Aditya Chatterjee" userId="c3ad2b1cf2197fc0" providerId="LiveId" clId="{D72FFDC4-097A-4371-BE96-94CD01E0CAE4}" dt="2022-12-28T14:36:00.379" v="17307" actId="478"/>
          <ac:spMkLst>
            <pc:docMk/>
            <pc:sldMk cId="1679675915" sldId="361"/>
            <ac:spMk id="6" creationId="{458822CF-5985-C84C-D534-E8CC26BE2439}"/>
          </ac:spMkLst>
        </pc:spChg>
        <pc:spChg chg="mod">
          <ac:chgData name="Aditya Chatterjee" userId="c3ad2b1cf2197fc0" providerId="LiveId" clId="{D72FFDC4-097A-4371-BE96-94CD01E0CAE4}" dt="2022-12-28T14:36:22.923" v="17312" actId="6549"/>
          <ac:spMkLst>
            <pc:docMk/>
            <pc:sldMk cId="1679675915" sldId="361"/>
            <ac:spMk id="8" creationId="{88A40724-A425-6171-AB65-F132C8D029E4}"/>
          </ac:spMkLst>
        </pc:spChg>
      </pc:sldChg>
      <pc:sldChg chg="modSp add del mod">
        <pc:chgData name="Aditya Chatterjee" userId="c3ad2b1cf2197fc0" providerId="LiveId" clId="{D72FFDC4-097A-4371-BE96-94CD01E0CAE4}" dt="2022-12-28T15:48:05.032" v="20593" actId="47"/>
        <pc:sldMkLst>
          <pc:docMk/>
          <pc:sldMk cId="3299820300" sldId="362"/>
        </pc:sldMkLst>
        <pc:spChg chg="mod">
          <ac:chgData name="Aditya Chatterjee" userId="c3ad2b1cf2197fc0" providerId="LiveId" clId="{D72FFDC4-097A-4371-BE96-94CD01E0CAE4}" dt="2022-12-28T15:45:07.782" v="20390" actId="15"/>
          <ac:spMkLst>
            <pc:docMk/>
            <pc:sldMk cId="3299820300" sldId="362"/>
            <ac:spMk id="4" creationId="{8B6F0A03-EC61-ED88-6E7F-24A4D208CE0B}"/>
          </ac:spMkLst>
        </pc:spChg>
      </pc:sldChg>
      <pc:sldChg chg="modSp add mod">
        <pc:chgData name="Aditya Chatterjee" userId="c3ad2b1cf2197fc0" providerId="LiveId" clId="{D72FFDC4-097A-4371-BE96-94CD01E0CAE4}" dt="2022-12-28T15:47:48.823" v="20592" actId="20577"/>
        <pc:sldMkLst>
          <pc:docMk/>
          <pc:sldMk cId="1598714758" sldId="363"/>
        </pc:sldMkLst>
        <pc:spChg chg="mod">
          <ac:chgData name="Aditya Chatterjee" userId="c3ad2b1cf2197fc0" providerId="LiveId" clId="{D72FFDC4-097A-4371-BE96-94CD01E0CAE4}" dt="2022-12-28T15:47:48.823" v="20592" actId="20577"/>
          <ac:spMkLst>
            <pc:docMk/>
            <pc:sldMk cId="1598714758" sldId="363"/>
            <ac:spMk id="4" creationId="{8B6F0A03-EC61-ED88-6E7F-24A4D208CE0B}"/>
          </ac:spMkLst>
        </pc:spChg>
      </pc:sldChg>
      <pc:sldChg chg="addSp delSp modSp new mod">
        <pc:chgData name="Aditya Chatterjee" userId="c3ad2b1cf2197fc0" providerId="LiveId" clId="{D72FFDC4-097A-4371-BE96-94CD01E0CAE4}" dt="2022-12-28T15:53:10.130" v="21069" actId="1076"/>
        <pc:sldMkLst>
          <pc:docMk/>
          <pc:sldMk cId="1757273448" sldId="364"/>
        </pc:sldMkLst>
        <pc:spChg chg="mod">
          <ac:chgData name="Aditya Chatterjee" userId="c3ad2b1cf2197fc0" providerId="LiveId" clId="{D72FFDC4-097A-4371-BE96-94CD01E0CAE4}" dt="2022-12-28T15:48:51.086" v="20619" actId="403"/>
          <ac:spMkLst>
            <pc:docMk/>
            <pc:sldMk cId="1757273448" sldId="364"/>
            <ac:spMk id="2" creationId="{3B0E2B78-D74B-2A2F-D115-071E82165587}"/>
          </ac:spMkLst>
        </pc:spChg>
        <pc:spChg chg="del">
          <ac:chgData name="Aditya Chatterjee" userId="c3ad2b1cf2197fc0" providerId="LiveId" clId="{D72FFDC4-097A-4371-BE96-94CD01E0CAE4}" dt="2022-12-28T15:48:36.031" v="20611" actId="478"/>
          <ac:spMkLst>
            <pc:docMk/>
            <pc:sldMk cId="1757273448" sldId="364"/>
            <ac:spMk id="3" creationId="{A0BC9FF5-8806-28D4-6090-A886F3E7BF24}"/>
          </ac:spMkLst>
        </pc:spChg>
        <pc:spChg chg="add del mod">
          <ac:chgData name="Aditya Chatterjee" userId="c3ad2b1cf2197fc0" providerId="LiveId" clId="{D72FFDC4-097A-4371-BE96-94CD01E0CAE4}" dt="2022-12-28T15:48:44.466" v="20616"/>
          <ac:spMkLst>
            <pc:docMk/>
            <pc:sldMk cId="1757273448" sldId="364"/>
            <ac:spMk id="4" creationId="{C0EA6E47-8E10-04C0-FE77-110B20ECC6A5}"/>
          </ac:spMkLst>
        </pc:spChg>
        <pc:spChg chg="add mod">
          <ac:chgData name="Aditya Chatterjee" userId="c3ad2b1cf2197fc0" providerId="LiveId" clId="{D72FFDC4-097A-4371-BE96-94CD01E0CAE4}" dt="2022-12-28T15:53:10.130" v="21069" actId="1076"/>
          <ac:spMkLst>
            <pc:docMk/>
            <pc:sldMk cId="1757273448" sldId="364"/>
            <ac:spMk id="5" creationId="{A3461416-4AC0-3575-F4B9-EF7EE1DC29A9}"/>
          </ac:spMkLst>
        </pc:spChg>
      </pc:sldChg>
      <pc:sldChg chg="modSp add mod">
        <pc:chgData name="Aditya Chatterjee" userId="c3ad2b1cf2197fc0" providerId="LiveId" clId="{D72FFDC4-097A-4371-BE96-94CD01E0CAE4}" dt="2022-12-28T15:57:24.723" v="21386" actId="20577"/>
        <pc:sldMkLst>
          <pc:docMk/>
          <pc:sldMk cId="3163720093" sldId="365"/>
        </pc:sldMkLst>
        <pc:spChg chg="mod">
          <ac:chgData name="Aditya Chatterjee" userId="c3ad2b1cf2197fc0" providerId="LiveId" clId="{D72FFDC4-097A-4371-BE96-94CD01E0CAE4}" dt="2022-12-28T15:57:24.723" v="21386" actId="20577"/>
          <ac:spMkLst>
            <pc:docMk/>
            <pc:sldMk cId="3163720093" sldId="365"/>
            <ac:spMk id="5" creationId="{A3461416-4AC0-3575-F4B9-EF7EE1DC29A9}"/>
          </ac:spMkLst>
        </pc:spChg>
      </pc:sldChg>
      <pc:sldChg chg="addSp delSp modSp new mod">
        <pc:chgData name="Aditya Chatterjee" userId="c3ad2b1cf2197fc0" providerId="LiveId" clId="{D72FFDC4-097A-4371-BE96-94CD01E0CAE4}" dt="2022-12-28T16:02:18.794" v="21399" actId="1076"/>
        <pc:sldMkLst>
          <pc:docMk/>
          <pc:sldMk cId="3684274846" sldId="366"/>
        </pc:sldMkLst>
        <pc:spChg chg="del">
          <ac:chgData name="Aditya Chatterjee" userId="c3ad2b1cf2197fc0" providerId="LiveId" clId="{D72FFDC4-097A-4371-BE96-94CD01E0CAE4}" dt="2022-12-28T16:01:14.496" v="21388" actId="478"/>
          <ac:spMkLst>
            <pc:docMk/>
            <pc:sldMk cId="3684274846" sldId="366"/>
            <ac:spMk id="2" creationId="{CC514AD2-F601-59FD-5744-97D686FC0F2E}"/>
          </ac:spMkLst>
        </pc:spChg>
        <pc:spChg chg="del mod">
          <ac:chgData name="Aditya Chatterjee" userId="c3ad2b1cf2197fc0" providerId="LiveId" clId="{D72FFDC4-097A-4371-BE96-94CD01E0CAE4}" dt="2022-12-28T16:01:18.207" v="21390" actId="478"/>
          <ac:spMkLst>
            <pc:docMk/>
            <pc:sldMk cId="3684274846" sldId="366"/>
            <ac:spMk id="3" creationId="{158C82EC-3D38-9FF1-063F-D69A56D1F3B3}"/>
          </ac:spMkLst>
        </pc:spChg>
        <pc:spChg chg="add del mod">
          <ac:chgData name="Aditya Chatterjee" userId="c3ad2b1cf2197fc0" providerId="LiveId" clId="{D72FFDC4-097A-4371-BE96-94CD01E0CAE4}" dt="2022-12-28T16:02:05.942" v="21395"/>
          <ac:spMkLst>
            <pc:docMk/>
            <pc:sldMk cId="3684274846" sldId="366"/>
            <ac:spMk id="4" creationId="{814ADADF-515C-1265-2C99-B0C5E94528BF}"/>
          </ac:spMkLst>
        </pc:spChg>
        <pc:spChg chg="add mod">
          <ac:chgData name="Aditya Chatterjee" userId="c3ad2b1cf2197fc0" providerId="LiveId" clId="{D72FFDC4-097A-4371-BE96-94CD01E0CAE4}" dt="2022-12-28T16:02:18.794" v="21399" actId="1076"/>
          <ac:spMkLst>
            <pc:docMk/>
            <pc:sldMk cId="3684274846" sldId="366"/>
            <ac:spMk id="5" creationId="{D82DAF3D-3C51-EFB9-9DBC-89272D22873F}"/>
          </ac:spMkLst>
        </pc:spChg>
        <pc:picChg chg="add mod">
          <ac:chgData name="Aditya Chatterjee" userId="c3ad2b1cf2197fc0" providerId="LiveId" clId="{D72FFDC4-097A-4371-BE96-94CD01E0CAE4}" dt="2022-12-28T16:02:16.774" v="21398" actId="1076"/>
          <ac:picMkLst>
            <pc:docMk/>
            <pc:sldMk cId="3684274846" sldId="366"/>
            <ac:picMk id="6" creationId="{B4347B0D-D677-5F17-9E98-660A18BB5030}"/>
          </ac:picMkLst>
        </pc:picChg>
      </pc:sldChg>
      <pc:sldChg chg="addSp delSp modSp add mod">
        <pc:chgData name="Aditya Chatterjee" userId="c3ad2b1cf2197fc0" providerId="LiveId" clId="{D72FFDC4-097A-4371-BE96-94CD01E0CAE4}" dt="2022-12-29T06:52:35.475" v="21867" actId="20577"/>
        <pc:sldMkLst>
          <pc:docMk/>
          <pc:sldMk cId="548030648" sldId="367"/>
        </pc:sldMkLst>
        <pc:spChg chg="mod">
          <ac:chgData name="Aditya Chatterjee" userId="c3ad2b1cf2197fc0" providerId="LiveId" clId="{D72FFDC4-097A-4371-BE96-94CD01E0CAE4}" dt="2022-12-29T06:50:33.207" v="21544" actId="20577"/>
          <ac:spMkLst>
            <pc:docMk/>
            <pc:sldMk cId="548030648" sldId="367"/>
            <ac:spMk id="2" creationId="{7DFCE61E-3A78-8CDC-2E7B-922AA3E5D497}"/>
          </ac:spMkLst>
        </pc:spChg>
        <pc:spChg chg="add mod">
          <ac:chgData name="Aditya Chatterjee" userId="c3ad2b1cf2197fc0" providerId="LiveId" clId="{D72FFDC4-097A-4371-BE96-94CD01E0CAE4}" dt="2022-12-29T06:52:35.475" v="21867" actId="20577"/>
          <ac:spMkLst>
            <pc:docMk/>
            <pc:sldMk cId="548030648" sldId="367"/>
            <ac:spMk id="5" creationId="{2E480129-068F-B54B-B73F-C318128E491D}"/>
          </ac:spMkLst>
        </pc:spChg>
        <pc:picChg chg="add del mod">
          <ac:chgData name="Aditya Chatterjee" userId="c3ad2b1cf2197fc0" providerId="LiveId" clId="{D72FFDC4-097A-4371-BE96-94CD01E0CAE4}" dt="2022-12-29T06:50:28.401" v="21540" actId="478"/>
          <ac:picMkLst>
            <pc:docMk/>
            <pc:sldMk cId="548030648" sldId="367"/>
            <ac:picMk id="4" creationId="{8D6926E6-7B63-9C67-3FD1-C47DE9C0F9C7}"/>
          </ac:picMkLst>
        </pc:picChg>
      </pc:sldChg>
      <pc:sldChg chg="addSp delSp modSp add mod">
        <pc:chgData name="Aditya Chatterjee" userId="c3ad2b1cf2197fc0" providerId="LiveId" clId="{D72FFDC4-097A-4371-BE96-94CD01E0CAE4}" dt="2022-12-29T06:47:50.208" v="21493" actId="1076"/>
        <pc:sldMkLst>
          <pc:docMk/>
          <pc:sldMk cId="1809586709" sldId="368"/>
        </pc:sldMkLst>
        <pc:spChg chg="mod">
          <ac:chgData name="Aditya Chatterjee" userId="c3ad2b1cf2197fc0" providerId="LiveId" clId="{D72FFDC4-097A-4371-BE96-94CD01E0CAE4}" dt="2022-12-29T06:46:43.596" v="21484" actId="20577"/>
          <ac:spMkLst>
            <pc:docMk/>
            <pc:sldMk cId="1809586709" sldId="368"/>
            <ac:spMk id="2" creationId="{7DFCE61E-3A78-8CDC-2E7B-922AA3E5D497}"/>
          </ac:spMkLst>
        </pc:spChg>
        <pc:picChg chg="del">
          <ac:chgData name="Aditya Chatterjee" userId="c3ad2b1cf2197fc0" providerId="LiveId" clId="{D72FFDC4-097A-4371-BE96-94CD01E0CAE4}" dt="2022-12-29T06:46:45.633" v="21485" actId="478"/>
          <ac:picMkLst>
            <pc:docMk/>
            <pc:sldMk cId="1809586709" sldId="368"/>
            <ac:picMk id="4" creationId="{8D6926E6-7B63-9C67-3FD1-C47DE9C0F9C7}"/>
          </ac:picMkLst>
        </pc:picChg>
        <pc:picChg chg="add mod">
          <ac:chgData name="Aditya Chatterjee" userId="c3ad2b1cf2197fc0" providerId="LiveId" clId="{D72FFDC4-097A-4371-BE96-94CD01E0CAE4}" dt="2022-12-29T06:47:50.208" v="21493" actId="1076"/>
          <ac:picMkLst>
            <pc:docMk/>
            <pc:sldMk cId="1809586709" sldId="368"/>
            <ac:picMk id="5" creationId="{5B6CDA34-8057-05F7-6E7E-759689DDAB61}"/>
          </ac:picMkLst>
        </pc:picChg>
      </pc:sldChg>
      <pc:sldChg chg="addSp delSp modSp add mod">
        <pc:chgData name="Aditya Chatterjee" userId="c3ad2b1cf2197fc0" providerId="LiveId" clId="{D72FFDC4-097A-4371-BE96-94CD01E0CAE4}" dt="2022-12-29T06:50:17.754" v="21538" actId="1076"/>
        <pc:sldMkLst>
          <pc:docMk/>
          <pc:sldMk cId="734030962" sldId="369"/>
        </pc:sldMkLst>
        <pc:spChg chg="mod">
          <ac:chgData name="Aditya Chatterjee" userId="c3ad2b1cf2197fc0" providerId="LiveId" clId="{D72FFDC4-097A-4371-BE96-94CD01E0CAE4}" dt="2022-12-29T06:50:17.754" v="21538" actId="1076"/>
          <ac:spMkLst>
            <pc:docMk/>
            <pc:sldMk cId="734030962" sldId="369"/>
            <ac:spMk id="2" creationId="{7DFCE61E-3A78-8CDC-2E7B-922AA3E5D497}"/>
          </ac:spMkLst>
        </pc:spChg>
        <pc:picChg chg="add mod">
          <ac:chgData name="Aditya Chatterjee" userId="c3ad2b1cf2197fc0" providerId="LiveId" clId="{D72FFDC4-097A-4371-BE96-94CD01E0CAE4}" dt="2022-12-29T06:49:35.409" v="21516" actId="1076"/>
          <ac:picMkLst>
            <pc:docMk/>
            <pc:sldMk cId="734030962" sldId="369"/>
            <ac:picMk id="4" creationId="{40FA4F36-26AA-EAEE-4D80-5303AEC93A3A}"/>
          </ac:picMkLst>
        </pc:picChg>
        <pc:picChg chg="del">
          <ac:chgData name="Aditya Chatterjee" userId="c3ad2b1cf2197fc0" providerId="LiveId" clId="{D72FFDC4-097A-4371-BE96-94CD01E0CAE4}" dt="2022-12-29T06:48:19.263" v="21506" actId="478"/>
          <ac:picMkLst>
            <pc:docMk/>
            <pc:sldMk cId="734030962" sldId="369"/>
            <ac:picMk id="5" creationId="{5B6CDA34-8057-05F7-6E7E-759689DDAB61}"/>
          </ac:picMkLst>
        </pc:picChg>
        <pc:picChg chg="add mod">
          <ac:chgData name="Aditya Chatterjee" userId="c3ad2b1cf2197fc0" providerId="LiveId" clId="{D72FFDC4-097A-4371-BE96-94CD01E0CAE4}" dt="2022-12-29T06:49:56.976" v="21523" actId="1076"/>
          <ac:picMkLst>
            <pc:docMk/>
            <pc:sldMk cId="734030962" sldId="369"/>
            <ac:picMk id="7" creationId="{7C20F288-1B66-E8A4-81C9-910AC22018D5}"/>
          </ac:picMkLst>
        </pc:picChg>
      </pc:sldChg>
      <pc:sldChg chg="add">
        <pc:chgData name="Aditya Chatterjee" userId="c3ad2b1cf2197fc0" providerId="LiveId" clId="{D72FFDC4-097A-4371-BE96-94CD01E0CAE4}" dt="2022-12-29T06:50:23.241" v="21539" actId="2890"/>
        <pc:sldMkLst>
          <pc:docMk/>
          <pc:sldMk cId="2747005109" sldId="370"/>
        </pc:sldMkLst>
      </pc:sldChg>
      <pc:sldChg chg="addSp delSp modSp add mod">
        <pc:chgData name="Aditya Chatterjee" userId="c3ad2b1cf2197fc0" providerId="LiveId" clId="{D72FFDC4-097A-4371-BE96-94CD01E0CAE4}" dt="2022-12-29T06:57:16.044" v="21932" actId="1076"/>
        <pc:sldMkLst>
          <pc:docMk/>
          <pc:sldMk cId="2576425612" sldId="371"/>
        </pc:sldMkLst>
        <pc:spChg chg="mod">
          <ac:chgData name="Aditya Chatterjee" userId="c3ad2b1cf2197fc0" providerId="LiveId" clId="{D72FFDC4-097A-4371-BE96-94CD01E0CAE4}" dt="2022-12-29T06:56:42.962" v="21926" actId="14100"/>
          <ac:spMkLst>
            <pc:docMk/>
            <pc:sldMk cId="2576425612" sldId="371"/>
            <ac:spMk id="2" creationId="{7DFCE61E-3A78-8CDC-2E7B-922AA3E5D497}"/>
          </ac:spMkLst>
        </pc:spChg>
        <pc:spChg chg="add mod">
          <ac:chgData name="Aditya Chatterjee" userId="c3ad2b1cf2197fc0" providerId="LiveId" clId="{D72FFDC4-097A-4371-BE96-94CD01E0CAE4}" dt="2022-12-29T06:57:16.044" v="21932" actId="1076"/>
          <ac:spMkLst>
            <pc:docMk/>
            <pc:sldMk cId="2576425612" sldId="371"/>
            <ac:spMk id="3" creationId="{7330D9F4-598A-5C45-4E74-0779AE0C0830}"/>
          </ac:spMkLst>
        </pc:spChg>
        <pc:picChg chg="del">
          <ac:chgData name="Aditya Chatterjee" userId="c3ad2b1cf2197fc0" providerId="LiveId" clId="{D72FFDC4-097A-4371-BE96-94CD01E0CAE4}" dt="2022-12-29T06:55:14.923" v="21912" actId="478"/>
          <ac:picMkLst>
            <pc:docMk/>
            <pc:sldMk cId="2576425612" sldId="371"/>
            <ac:picMk id="4" creationId="{40FA4F36-26AA-EAEE-4D80-5303AEC93A3A}"/>
          </ac:picMkLst>
        </pc:picChg>
        <pc:picChg chg="del">
          <ac:chgData name="Aditya Chatterjee" userId="c3ad2b1cf2197fc0" providerId="LiveId" clId="{D72FFDC4-097A-4371-BE96-94CD01E0CAE4}" dt="2022-12-29T06:55:16.394" v="21913" actId="478"/>
          <ac:picMkLst>
            <pc:docMk/>
            <pc:sldMk cId="2576425612" sldId="371"/>
            <ac:picMk id="7" creationId="{7C20F288-1B66-E8A4-81C9-910AC22018D5}"/>
          </ac:picMkLst>
        </pc:picChg>
      </pc:sldChg>
      <pc:sldChg chg="modSp add mod">
        <pc:chgData name="Aditya Chatterjee" userId="c3ad2b1cf2197fc0" providerId="LiveId" clId="{D72FFDC4-097A-4371-BE96-94CD01E0CAE4}" dt="2022-12-29T08:37:28.915" v="22022" actId="20577"/>
        <pc:sldMkLst>
          <pc:docMk/>
          <pc:sldMk cId="3281432814" sldId="372"/>
        </pc:sldMkLst>
        <pc:spChg chg="mod">
          <ac:chgData name="Aditya Chatterjee" userId="c3ad2b1cf2197fc0" providerId="LiveId" clId="{D72FFDC4-097A-4371-BE96-94CD01E0CAE4}" dt="2022-12-29T08:35:41.208" v="21935" actId="20577"/>
          <ac:spMkLst>
            <pc:docMk/>
            <pc:sldMk cId="3281432814" sldId="372"/>
            <ac:spMk id="2" creationId="{F8BC1C26-B0D5-4877-D013-93959309A66E}"/>
          </ac:spMkLst>
        </pc:spChg>
        <pc:spChg chg="mod">
          <ac:chgData name="Aditya Chatterjee" userId="c3ad2b1cf2197fc0" providerId="LiveId" clId="{D72FFDC4-097A-4371-BE96-94CD01E0CAE4}" dt="2022-12-29T08:37:28.915" v="22022" actId="20577"/>
          <ac:spMkLst>
            <pc:docMk/>
            <pc:sldMk cId="3281432814" sldId="372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9T08:39:17.522" v="22155" actId="20577"/>
        <pc:sldMkLst>
          <pc:docMk/>
          <pc:sldMk cId="3765257071" sldId="373"/>
        </pc:sldMkLst>
        <pc:spChg chg="mod">
          <ac:chgData name="Aditya Chatterjee" userId="c3ad2b1cf2197fc0" providerId="LiveId" clId="{D72FFDC4-097A-4371-BE96-94CD01E0CAE4}" dt="2022-12-29T08:39:17.522" v="22155" actId="20577"/>
          <ac:spMkLst>
            <pc:docMk/>
            <pc:sldMk cId="3765257071" sldId="373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9T08:40:52.780" v="22195" actId="20577"/>
        <pc:sldMkLst>
          <pc:docMk/>
          <pc:sldMk cId="1706837276" sldId="374"/>
        </pc:sldMkLst>
        <pc:spChg chg="mod">
          <ac:chgData name="Aditya Chatterjee" userId="c3ad2b1cf2197fc0" providerId="LiveId" clId="{D72FFDC4-097A-4371-BE96-94CD01E0CAE4}" dt="2022-12-29T08:40:52.780" v="22195" actId="20577"/>
          <ac:spMkLst>
            <pc:docMk/>
            <pc:sldMk cId="1706837276" sldId="374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9T08:41:44.671" v="22292" actId="20577"/>
        <pc:sldMkLst>
          <pc:docMk/>
          <pc:sldMk cId="848404805" sldId="375"/>
        </pc:sldMkLst>
        <pc:spChg chg="mod">
          <ac:chgData name="Aditya Chatterjee" userId="c3ad2b1cf2197fc0" providerId="LiveId" clId="{D72FFDC4-097A-4371-BE96-94CD01E0CAE4}" dt="2022-12-29T08:41:44.671" v="22292" actId="20577"/>
          <ac:spMkLst>
            <pc:docMk/>
            <pc:sldMk cId="848404805" sldId="375"/>
            <ac:spMk id="10" creationId="{8A877612-0CB9-C21C-B7F5-B48DB8E5DD13}"/>
          </ac:spMkLst>
        </pc:spChg>
      </pc:sldChg>
      <pc:sldChg chg="modSp add mod">
        <pc:chgData name="Aditya Chatterjee" userId="c3ad2b1cf2197fc0" providerId="LiveId" clId="{D72FFDC4-097A-4371-BE96-94CD01E0CAE4}" dt="2022-12-29T08:43:34.544" v="22564" actId="20577"/>
        <pc:sldMkLst>
          <pc:docMk/>
          <pc:sldMk cId="2582208334" sldId="376"/>
        </pc:sldMkLst>
        <pc:spChg chg="mod">
          <ac:chgData name="Aditya Chatterjee" userId="c3ad2b1cf2197fc0" providerId="LiveId" clId="{D72FFDC4-097A-4371-BE96-94CD01E0CAE4}" dt="2022-12-29T08:43:34.544" v="22564" actId="20577"/>
          <ac:spMkLst>
            <pc:docMk/>
            <pc:sldMk cId="2582208334" sldId="376"/>
            <ac:spMk id="10" creationId="{8A877612-0CB9-C21C-B7F5-B48DB8E5DD13}"/>
          </ac:spMkLst>
        </pc:spChg>
      </pc:sldChg>
    </pc:docChg>
  </pc:docChgLst>
  <pc:docChgLst>
    <pc:chgData name="Aditya Chatterjee" userId="c3ad2b1cf2197fc0" providerId="LiveId" clId="{51834DC6-7D54-4C00-9795-B44328293779}"/>
    <pc:docChg chg="undo custSel addSld delSld modSld">
      <pc:chgData name="Aditya Chatterjee" userId="c3ad2b1cf2197fc0" providerId="LiveId" clId="{51834DC6-7D54-4C00-9795-B44328293779}" dt="2023-05-19T04:56:06.359" v="1592" actId="20577"/>
      <pc:docMkLst>
        <pc:docMk/>
      </pc:docMkLst>
      <pc:sldChg chg="addSp delSp modSp mod delAnim">
        <pc:chgData name="Aditya Chatterjee" userId="c3ad2b1cf2197fc0" providerId="LiveId" clId="{51834DC6-7D54-4C00-9795-B44328293779}" dt="2023-05-14T16:43:21.463" v="1450" actId="20577"/>
        <pc:sldMkLst>
          <pc:docMk/>
          <pc:sldMk cId="3836065261" sldId="256"/>
        </pc:sldMkLst>
        <pc:spChg chg="mod">
          <ac:chgData name="Aditya Chatterjee" userId="c3ad2b1cf2197fc0" providerId="LiveId" clId="{51834DC6-7D54-4C00-9795-B44328293779}" dt="2023-05-14T16:42:29.123" v="1409" actId="1076"/>
          <ac:spMkLst>
            <pc:docMk/>
            <pc:sldMk cId="3836065261" sldId="256"/>
            <ac:spMk id="2" creationId="{E0203E30-5F36-2B66-C968-12D0CB1EDA1A}"/>
          </ac:spMkLst>
        </pc:spChg>
        <pc:spChg chg="del mod">
          <ac:chgData name="Aditya Chatterjee" userId="c3ad2b1cf2197fc0" providerId="LiveId" clId="{51834DC6-7D54-4C00-9795-B44328293779}" dt="2023-05-14T16:42:43.892" v="1412" actId="478"/>
          <ac:spMkLst>
            <pc:docMk/>
            <pc:sldMk cId="3836065261" sldId="256"/>
            <ac:spMk id="3" creationId="{0F05B411-A67D-C52E-366A-5BF86385E707}"/>
          </ac:spMkLst>
        </pc:spChg>
        <pc:spChg chg="add del mod">
          <ac:chgData name="Aditya Chatterjee" userId="c3ad2b1cf2197fc0" providerId="LiveId" clId="{51834DC6-7D54-4C00-9795-B44328293779}" dt="2023-05-14T16:42:50.672" v="1414" actId="478"/>
          <ac:spMkLst>
            <pc:docMk/>
            <pc:sldMk cId="3836065261" sldId="256"/>
            <ac:spMk id="7" creationId="{DAB1EAE4-39AA-011A-E5C7-D2496D4DAAB4}"/>
          </ac:spMkLst>
        </pc:spChg>
        <pc:spChg chg="add del mod">
          <ac:chgData name="Aditya Chatterjee" userId="c3ad2b1cf2197fc0" providerId="LiveId" clId="{51834DC6-7D54-4C00-9795-B44328293779}" dt="2023-05-14T16:42:50.672" v="1416"/>
          <ac:spMkLst>
            <pc:docMk/>
            <pc:sldMk cId="3836065261" sldId="256"/>
            <ac:spMk id="9" creationId="{A0633F57-A4B3-2094-8A1F-DE4188984B39}"/>
          </ac:spMkLst>
        </pc:spChg>
        <pc:spChg chg="add mod">
          <ac:chgData name="Aditya Chatterjee" userId="c3ad2b1cf2197fc0" providerId="LiveId" clId="{51834DC6-7D54-4C00-9795-B44328293779}" dt="2023-05-14T16:43:21.463" v="1450" actId="20577"/>
          <ac:spMkLst>
            <pc:docMk/>
            <pc:sldMk cId="3836065261" sldId="256"/>
            <ac:spMk id="10" creationId="{473D4ACD-BFF6-BC0C-6754-80B302FD8395}"/>
          </ac:spMkLst>
        </pc:spChg>
      </pc:sldChg>
      <pc:sldChg chg="modSp">
        <pc:chgData name="Aditya Chatterjee" userId="c3ad2b1cf2197fc0" providerId="LiveId" clId="{51834DC6-7D54-4C00-9795-B44328293779}" dt="2023-05-12T15:05:56.594" v="709" actId="20577"/>
        <pc:sldMkLst>
          <pc:docMk/>
          <pc:sldMk cId="3467251891" sldId="257"/>
        </pc:sldMkLst>
        <pc:graphicFrameChg chg="mod">
          <ac:chgData name="Aditya Chatterjee" userId="c3ad2b1cf2197fc0" providerId="LiveId" clId="{51834DC6-7D54-4C00-9795-B44328293779}" dt="2023-05-12T15:05:56.594" v="709" actId="20577"/>
          <ac:graphicFrameMkLst>
            <pc:docMk/>
            <pc:sldMk cId="3467251891" sldId="257"/>
            <ac:graphicFrameMk id="4" creationId="{7BB0099A-E2A9-ED74-C609-0CC1602179C3}"/>
          </ac:graphicFrameMkLst>
        </pc:graphicFrameChg>
      </pc:sldChg>
      <pc:sldChg chg="del">
        <pc:chgData name="Aditya Chatterjee" userId="c3ad2b1cf2197fc0" providerId="LiveId" clId="{51834DC6-7D54-4C00-9795-B44328293779}" dt="2023-05-12T15:14:44.226" v="726" actId="2696"/>
        <pc:sldMkLst>
          <pc:docMk/>
          <pc:sldMk cId="3154434936" sldId="259"/>
        </pc:sldMkLst>
      </pc:sldChg>
      <pc:sldChg chg="addSp delSp modSp mod modShow">
        <pc:chgData name="Aditya Chatterjee" userId="c3ad2b1cf2197fc0" providerId="LiveId" clId="{51834DC6-7D54-4C00-9795-B44328293779}" dt="2023-05-12T15:23:25.951" v="1127" actId="20577"/>
        <pc:sldMkLst>
          <pc:docMk/>
          <pc:sldMk cId="1271550415" sldId="292"/>
        </pc:sldMkLst>
        <pc:spChg chg="mod">
          <ac:chgData name="Aditya Chatterjee" userId="c3ad2b1cf2197fc0" providerId="LiveId" clId="{51834DC6-7D54-4C00-9795-B44328293779}" dt="2023-05-12T14:56:49.439" v="69" actId="20577"/>
          <ac:spMkLst>
            <pc:docMk/>
            <pc:sldMk cId="1271550415" sldId="292"/>
            <ac:spMk id="2" creationId="{642390BA-4A86-A188-93B3-56C8F8B5BDBD}"/>
          </ac:spMkLst>
        </pc:spChg>
        <pc:spChg chg="add del mod">
          <ac:chgData name="Aditya Chatterjee" userId="c3ad2b1cf2197fc0" providerId="LiveId" clId="{51834DC6-7D54-4C00-9795-B44328293779}" dt="2023-05-12T14:56:50.701" v="71"/>
          <ac:spMkLst>
            <pc:docMk/>
            <pc:sldMk cId="1271550415" sldId="292"/>
            <ac:spMk id="3" creationId="{FF04E713-07E6-F5EB-3253-D14ED92613EF}"/>
          </ac:spMkLst>
        </pc:spChg>
        <pc:spChg chg="add mod">
          <ac:chgData name="Aditya Chatterjee" userId="c3ad2b1cf2197fc0" providerId="LiveId" clId="{51834DC6-7D54-4C00-9795-B44328293779}" dt="2023-05-12T15:23:25.951" v="1127" actId="20577"/>
          <ac:spMkLst>
            <pc:docMk/>
            <pc:sldMk cId="1271550415" sldId="292"/>
            <ac:spMk id="4" creationId="{BDBBB6CE-EAC1-41D1-0251-C9D2C363B959}"/>
          </ac:spMkLst>
        </pc:spChg>
      </pc:sldChg>
      <pc:sldChg chg="addSp delSp modSp add del mod">
        <pc:chgData name="Aditya Chatterjee" userId="c3ad2b1cf2197fc0" providerId="LiveId" clId="{51834DC6-7D54-4C00-9795-B44328293779}" dt="2023-05-19T04:55:11.263" v="1468" actId="47"/>
        <pc:sldMkLst>
          <pc:docMk/>
          <pc:sldMk cId="882377735" sldId="293"/>
        </pc:sldMkLst>
        <pc:spChg chg="mod">
          <ac:chgData name="Aditya Chatterjee" userId="c3ad2b1cf2197fc0" providerId="LiveId" clId="{51834DC6-7D54-4C00-9795-B44328293779}" dt="2023-05-12T15:01:10.318" v="675" actId="20577"/>
          <ac:spMkLst>
            <pc:docMk/>
            <pc:sldMk cId="882377735" sldId="293"/>
            <ac:spMk id="2" creationId="{9675969E-ACBB-8BCF-602E-3015D9B4CA4C}"/>
          </ac:spMkLst>
        </pc:spChg>
        <pc:graphicFrameChg chg="add del mod">
          <ac:chgData name="Aditya Chatterjee" userId="c3ad2b1cf2197fc0" providerId="LiveId" clId="{51834DC6-7D54-4C00-9795-B44328293779}" dt="2023-05-12T15:04:42.741" v="689"/>
          <ac:graphicFrameMkLst>
            <pc:docMk/>
            <pc:sldMk cId="882377735" sldId="293"/>
            <ac:graphicFrameMk id="5" creationId="{24DAF68C-810A-AB03-456E-D33CF8D0BEFB}"/>
          </ac:graphicFrameMkLst>
        </pc:graphicFrameChg>
        <pc:graphicFrameChg chg="add del mod">
          <ac:chgData name="Aditya Chatterjee" userId="c3ad2b1cf2197fc0" providerId="LiveId" clId="{51834DC6-7D54-4C00-9795-B44328293779}" dt="2023-05-12T15:17:49.244" v="788" actId="478"/>
          <ac:graphicFrameMkLst>
            <pc:docMk/>
            <pc:sldMk cId="882377735" sldId="293"/>
            <ac:graphicFrameMk id="6" creationId="{6EA1EDCA-1173-9520-F900-57690985EA59}"/>
          </ac:graphicFrameMkLst>
        </pc:graphicFrameChg>
        <pc:graphicFrameChg chg="add del">
          <ac:chgData name="Aditya Chatterjee" userId="c3ad2b1cf2197fc0" providerId="LiveId" clId="{51834DC6-7D54-4C00-9795-B44328293779}" dt="2023-05-12T15:14:58.650" v="727" actId="478"/>
          <ac:graphicFrameMkLst>
            <pc:docMk/>
            <pc:sldMk cId="882377735" sldId="293"/>
            <ac:graphicFrameMk id="7" creationId="{50B66858-E6E4-C6C1-67E5-202449982148}"/>
          </ac:graphicFrameMkLst>
        </pc:graphicFrameChg>
        <pc:graphicFrameChg chg="add mod">
          <ac:chgData name="Aditya Chatterjee" userId="c3ad2b1cf2197fc0" providerId="LiveId" clId="{51834DC6-7D54-4C00-9795-B44328293779}" dt="2023-05-12T15:18:12.903" v="798" actId="207"/>
          <ac:graphicFrameMkLst>
            <pc:docMk/>
            <pc:sldMk cId="882377735" sldId="293"/>
            <ac:graphicFrameMk id="8" creationId="{7696B26E-48BF-1934-32BA-DAF62D69D15D}"/>
          </ac:graphicFrameMkLst>
        </pc:graphicFrameChg>
      </pc:sldChg>
      <pc:sldChg chg="del">
        <pc:chgData name="Aditya Chatterjee" userId="c3ad2b1cf2197fc0" providerId="LiveId" clId="{51834DC6-7D54-4C00-9795-B44328293779}" dt="2023-05-12T15:00:55.498" v="626" actId="2696"/>
        <pc:sldMkLst>
          <pc:docMk/>
          <pc:sldMk cId="2033476929" sldId="299"/>
        </pc:sldMkLst>
      </pc:sldChg>
      <pc:sldChg chg="del">
        <pc:chgData name="Aditya Chatterjee" userId="c3ad2b1cf2197fc0" providerId="LiveId" clId="{51834DC6-7D54-4C00-9795-B44328293779}" dt="2023-05-19T04:55:07.228" v="1455" actId="47"/>
        <pc:sldMkLst>
          <pc:docMk/>
          <pc:sldMk cId="3773725918" sldId="303"/>
        </pc:sldMkLst>
      </pc:sldChg>
      <pc:sldChg chg="del">
        <pc:chgData name="Aditya Chatterjee" userId="c3ad2b1cf2197fc0" providerId="LiveId" clId="{51834DC6-7D54-4C00-9795-B44328293779}" dt="2023-05-19T04:55:07.054" v="1454" actId="47"/>
        <pc:sldMkLst>
          <pc:docMk/>
          <pc:sldMk cId="113329109" sldId="304"/>
        </pc:sldMkLst>
      </pc:sldChg>
      <pc:sldChg chg="del">
        <pc:chgData name="Aditya Chatterjee" userId="c3ad2b1cf2197fc0" providerId="LiveId" clId="{51834DC6-7D54-4C00-9795-B44328293779}" dt="2023-05-19T04:55:06.848" v="1453" actId="47"/>
        <pc:sldMkLst>
          <pc:docMk/>
          <pc:sldMk cId="1745256783" sldId="305"/>
        </pc:sldMkLst>
      </pc:sldChg>
      <pc:sldChg chg="del">
        <pc:chgData name="Aditya Chatterjee" userId="c3ad2b1cf2197fc0" providerId="LiveId" clId="{51834DC6-7D54-4C00-9795-B44328293779}" dt="2023-05-19T04:55:05.494" v="1451" actId="47"/>
        <pc:sldMkLst>
          <pc:docMk/>
          <pc:sldMk cId="898851885" sldId="306"/>
        </pc:sldMkLst>
      </pc:sldChg>
      <pc:sldChg chg="addSp modSp add del mod">
        <pc:chgData name="Aditya Chatterjee" userId="c3ad2b1cf2197fc0" providerId="LiveId" clId="{51834DC6-7D54-4C00-9795-B44328293779}" dt="2023-05-19T04:55:15.216" v="1470" actId="47"/>
        <pc:sldMkLst>
          <pc:docMk/>
          <pc:sldMk cId="1701071039" sldId="307"/>
        </pc:sldMkLst>
        <pc:spChg chg="mod">
          <ac:chgData name="Aditya Chatterjee" userId="c3ad2b1cf2197fc0" providerId="LiveId" clId="{51834DC6-7D54-4C00-9795-B44328293779}" dt="2023-05-12T15:28:10.799" v="1150" actId="20577"/>
          <ac:spMkLst>
            <pc:docMk/>
            <pc:sldMk cId="1701071039" sldId="307"/>
            <ac:spMk id="2" creationId="{9675969E-ACBB-8BCF-602E-3015D9B4CA4C}"/>
          </ac:spMkLst>
        </pc:spChg>
        <pc:picChg chg="add mod">
          <ac:chgData name="Aditya Chatterjee" userId="c3ad2b1cf2197fc0" providerId="LiveId" clId="{51834DC6-7D54-4C00-9795-B44328293779}" dt="2023-05-12T15:22:05.316" v="1021" actId="1076"/>
          <ac:picMkLst>
            <pc:docMk/>
            <pc:sldMk cId="1701071039" sldId="307"/>
            <ac:picMk id="4" creationId="{E6419349-0FE8-D5E7-D0EE-074F530FAEC9}"/>
          </ac:picMkLst>
        </pc:picChg>
        <pc:picChg chg="add mod">
          <ac:chgData name="Aditya Chatterjee" userId="c3ad2b1cf2197fc0" providerId="LiveId" clId="{51834DC6-7D54-4C00-9795-B44328293779}" dt="2023-05-12T15:22:01.465" v="1020" actId="14100"/>
          <ac:picMkLst>
            <pc:docMk/>
            <pc:sldMk cId="1701071039" sldId="307"/>
            <ac:picMk id="6" creationId="{41D43229-5F99-218E-DAB7-8438630BA446}"/>
          </ac:picMkLst>
        </pc:picChg>
        <pc:picChg chg="add mod">
          <ac:chgData name="Aditya Chatterjee" userId="c3ad2b1cf2197fc0" providerId="LiveId" clId="{51834DC6-7D54-4C00-9795-B44328293779}" dt="2023-05-12T15:28:31.551" v="1156" actId="1076"/>
          <ac:picMkLst>
            <pc:docMk/>
            <pc:sldMk cId="1701071039" sldId="307"/>
            <ac:picMk id="8" creationId="{CD6EFF6B-ED09-5FFD-FABB-F62B11F5336D}"/>
          </ac:picMkLst>
        </pc:picChg>
      </pc:sldChg>
      <pc:sldChg chg="modSp add del mod">
        <pc:chgData name="Aditya Chatterjee" userId="c3ad2b1cf2197fc0" providerId="LiveId" clId="{51834DC6-7D54-4C00-9795-B44328293779}" dt="2023-05-19T04:55:13.438" v="1469" actId="47"/>
        <pc:sldMkLst>
          <pc:docMk/>
          <pc:sldMk cId="2340504791" sldId="308"/>
        </pc:sldMkLst>
        <pc:spChg chg="mod">
          <ac:chgData name="Aditya Chatterjee" userId="c3ad2b1cf2197fc0" providerId="LiveId" clId="{51834DC6-7D54-4C00-9795-B44328293779}" dt="2023-05-12T15:18:53.581" v="814" actId="20577"/>
          <ac:spMkLst>
            <pc:docMk/>
            <pc:sldMk cId="2340504791" sldId="308"/>
            <ac:spMk id="2" creationId="{9675969E-ACBB-8BCF-602E-3015D9B4CA4C}"/>
          </ac:spMkLst>
        </pc:spChg>
        <pc:spChg chg="mod">
          <ac:chgData name="Aditya Chatterjee" userId="c3ad2b1cf2197fc0" providerId="LiveId" clId="{51834DC6-7D54-4C00-9795-B44328293779}" dt="2023-05-12T15:22:29.605" v="1035" actId="1076"/>
          <ac:spMkLst>
            <pc:docMk/>
            <pc:sldMk cId="2340504791" sldId="308"/>
            <ac:spMk id="3" creationId="{9617D75A-E1E3-6D48-3D74-1F4120EAE877}"/>
          </ac:spMkLst>
        </pc:spChg>
      </pc:sldChg>
      <pc:sldChg chg="del">
        <pc:chgData name="Aditya Chatterjee" userId="c3ad2b1cf2197fc0" providerId="LiveId" clId="{51834DC6-7D54-4C00-9795-B44328293779}" dt="2023-05-19T04:55:06.547" v="1452" actId="47"/>
        <pc:sldMkLst>
          <pc:docMk/>
          <pc:sldMk cId="2694551267" sldId="309"/>
        </pc:sldMkLst>
      </pc:sldChg>
      <pc:sldChg chg="del">
        <pc:chgData name="Aditya Chatterjee" userId="c3ad2b1cf2197fc0" providerId="LiveId" clId="{51834DC6-7D54-4C00-9795-B44328293779}" dt="2023-05-19T04:55:07.412" v="1456" actId="47"/>
        <pc:sldMkLst>
          <pc:docMk/>
          <pc:sldMk cId="2974271578" sldId="310"/>
        </pc:sldMkLst>
      </pc:sldChg>
      <pc:sldChg chg="del">
        <pc:chgData name="Aditya Chatterjee" userId="c3ad2b1cf2197fc0" providerId="LiveId" clId="{51834DC6-7D54-4C00-9795-B44328293779}" dt="2023-05-19T04:55:07.598" v="1457" actId="47"/>
        <pc:sldMkLst>
          <pc:docMk/>
          <pc:sldMk cId="2579764953" sldId="312"/>
        </pc:sldMkLst>
      </pc:sldChg>
      <pc:sldChg chg="del">
        <pc:chgData name="Aditya Chatterjee" userId="c3ad2b1cf2197fc0" providerId="LiveId" clId="{51834DC6-7D54-4C00-9795-B44328293779}" dt="2023-05-19T04:55:08.251" v="1461" actId="47"/>
        <pc:sldMkLst>
          <pc:docMk/>
          <pc:sldMk cId="3491862470" sldId="313"/>
        </pc:sldMkLst>
      </pc:sldChg>
      <pc:sldChg chg="del">
        <pc:chgData name="Aditya Chatterjee" userId="c3ad2b1cf2197fc0" providerId="LiveId" clId="{51834DC6-7D54-4C00-9795-B44328293779}" dt="2023-05-19T04:55:08.440" v="1462" actId="47"/>
        <pc:sldMkLst>
          <pc:docMk/>
          <pc:sldMk cId="937636055" sldId="314"/>
        </pc:sldMkLst>
      </pc:sldChg>
      <pc:sldChg chg="del">
        <pc:chgData name="Aditya Chatterjee" userId="c3ad2b1cf2197fc0" providerId="LiveId" clId="{51834DC6-7D54-4C00-9795-B44328293779}" dt="2023-05-19T04:55:07.952" v="1459" actId="47"/>
        <pc:sldMkLst>
          <pc:docMk/>
          <pc:sldMk cId="916139709" sldId="315"/>
        </pc:sldMkLst>
      </pc:sldChg>
      <pc:sldChg chg="del">
        <pc:chgData name="Aditya Chatterjee" userId="c3ad2b1cf2197fc0" providerId="LiveId" clId="{51834DC6-7D54-4C00-9795-B44328293779}" dt="2023-05-19T04:55:08.109" v="1460" actId="47"/>
        <pc:sldMkLst>
          <pc:docMk/>
          <pc:sldMk cId="2990757128" sldId="316"/>
        </pc:sldMkLst>
      </pc:sldChg>
      <pc:sldChg chg="del">
        <pc:chgData name="Aditya Chatterjee" userId="c3ad2b1cf2197fc0" providerId="LiveId" clId="{51834DC6-7D54-4C00-9795-B44328293779}" dt="2023-05-19T04:55:08.581" v="1463" actId="47"/>
        <pc:sldMkLst>
          <pc:docMk/>
          <pc:sldMk cId="2567273003" sldId="317"/>
        </pc:sldMkLst>
      </pc:sldChg>
      <pc:sldChg chg="add del">
        <pc:chgData name="Aditya Chatterjee" userId="c3ad2b1cf2197fc0" providerId="LiveId" clId="{51834DC6-7D54-4C00-9795-B44328293779}" dt="2023-05-19T04:55:19.101" v="1472" actId="47"/>
        <pc:sldMkLst>
          <pc:docMk/>
          <pc:sldMk cId="791019314" sldId="318"/>
        </pc:sldMkLst>
      </pc:sldChg>
      <pc:sldChg chg="del">
        <pc:chgData name="Aditya Chatterjee" userId="c3ad2b1cf2197fc0" providerId="LiveId" clId="{51834DC6-7D54-4C00-9795-B44328293779}" dt="2023-05-19T04:55:07.779" v="1458" actId="47"/>
        <pc:sldMkLst>
          <pc:docMk/>
          <pc:sldMk cId="1382350381" sldId="319"/>
        </pc:sldMkLst>
      </pc:sldChg>
      <pc:sldChg chg="addSp delSp modSp add mod">
        <pc:chgData name="Aditya Chatterjee" userId="c3ad2b1cf2197fc0" providerId="LiveId" clId="{51834DC6-7D54-4C00-9795-B44328293779}" dt="2023-05-12T15:10:51.175" v="725" actId="5793"/>
        <pc:sldMkLst>
          <pc:docMk/>
          <pc:sldMk cId="979950995" sldId="320"/>
        </pc:sldMkLst>
        <pc:spChg chg="mod">
          <ac:chgData name="Aditya Chatterjee" userId="c3ad2b1cf2197fc0" providerId="LiveId" clId="{51834DC6-7D54-4C00-9795-B44328293779}" dt="2023-05-12T15:06:09.183" v="721" actId="20577"/>
          <ac:spMkLst>
            <pc:docMk/>
            <pc:sldMk cId="979950995" sldId="320"/>
            <ac:spMk id="2" creationId="{BF0C075A-E80A-D56C-C919-5E65E3E8C662}"/>
          </ac:spMkLst>
        </pc:spChg>
        <pc:spChg chg="add mod">
          <ac:chgData name="Aditya Chatterjee" userId="c3ad2b1cf2197fc0" providerId="LiveId" clId="{51834DC6-7D54-4C00-9795-B44328293779}" dt="2023-05-12T15:10:51.175" v="725" actId="5793"/>
          <ac:spMkLst>
            <pc:docMk/>
            <pc:sldMk cId="979950995" sldId="320"/>
            <ac:spMk id="4" creationId="{FC7EC851-C3B7-837A-4145-752E472F8DC2}"/>
          </ac:spMkLst>
        </pc:spChg>
        <pc:graphicFrameChg chg="del">
          <ac:chgData name="Aditya Chatterjee" userId="c3ad2b1cf2197fc0" providerId="LiveId" clId="{51834DC6-7D54-4C00-9795-B44328293779}" dt="2023-05-12T15:06:14.774" v="722" actId="478"/>
          <ac:graphicFrameMkLst>
            <pc:docMk/>
            <pc:sldMk cId="979950995" sldId="320"/>
            <ac:graphicFrameMk id="7" creationId="{30840E63-7DB4-9F32-2940-C98134B7AFAA}"/>
          </ac:graphicFrameMkLst>
        </pc:graphicFrameChg>
      </pc:sldChg>
      <pc:sldChg chg="modSp add mod">
        <pc:chgData name="Aditya Chatterjee" userId="c3ad2b1cf2197fc0" providerId="LiveId" clId="{51834DC6-7D54-4C00-9795-B44328293779}" dt="2023-05-13T03:26:56.755" v="1403" actId="20577"/>
        <pc:sldMkLst>
          <pc:docMk/>
          <pc:sldMk cId="3889595512" sldId="321"/>
        </pc:sldMkLst>
        <pc:spChg chg="mod">
          <ac:chgData name="Aditya Chatterjee" userId="c3ad2b1cf2197fc0" providerId="LiveId" clId="{51834DC6-7D54-4C00-9795-B44328293779}" dt="2023-05-13T03:26:56.755" v="1403" actId="20577"/>
          <ac:spMkLst>
            <pc:docMk/>
            <pc:sldMk cId="3889595512" sldId="321"/>
            <ac:spMk id="2" creationId="{BF0C075A-E80A-D56C-C919-5E65E3E8C662}"/>
          </ac:spMkLst>
        </pc:spChg>
        <pc:graphicFrameChg chg="mod">
          <ac:chgData name="Aditya Chatterjee" userId="c3ad2b1cf2197fc0" providerId="LiveId" clId="{51834DC6-7D54-4C00-9795-B44328293779}" dt="2023-05-13T03:26:37.648" v="1364" actId="20577"/>
          <ac:graphicFrameMkLst>
            <pc:docMk/>
            <pc:sldMk cId="3889595512" sldId="321"/>
            <ac:graphicFrameMk id="7" creationId="{30840E63-7DB4-9F32-2940-C98134B7AFAA}"/>
          </ac:graphicFrameMkLst>
        </pc:graphicFrameChg>
      </pc:sldChg>
      <pc:sldChg chg="modSp new mod">
        <pc:chgData name="Aditya Chatterjee" userId="c3ad2b1cf2197fc0" providerId="LiveId" clId="{51834DC6-7D54-4C00-9795-B44328293779}" dt="2023-05-19T04:56:06.359" v="1592" actId="20577"/>
        <pc:sldMkLst>
          <pc:docMk/>
          <pc:sldMk cId="610018203" sldId="322"/>
        </pc:sldMkLst>
        <pc:spChg chg="mod">
          <ac:chgData name="Aditya Chatterjee" userId="c3ad2b1cf2197fc0" providerId="LiveId" clId="{51834DC6-7D54-4C00-9795-B44328293779}" dt="2023-05-19T04:55:38.269" v="1537" actId="20577"/>
          <ac:spMkLst>
            <pc:docMk/>
            <pc:sldMk cId="610018203" sldId="322"/>
            <ac:spMk id="2" creationId="{7274FF5A-928B-CEC6-309D-2F7553596412}"/>
          </ac:spMkLst>
        </pc:spChg>
        <pc:spChg chg="mod">
          <ac:chgData name="Aditya Chatterjee" userId="c3ad2b1cf2197fc0" providerId="LiveId" clId="{51834DC6-7D54-4C00-9795-B44328293779}" dt="2023-05-19T04:56:06.359" v="1592" actId="20577"/>
          <ac:spMkLst>
            <pc:docMk/>
            <pc:sldMk cId="610018203" sldId="322"/>
            <ac:spMk id="3" creationId="{AA1B47A4-C309-F6BD-2622-827C27FD133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B75AC-CEB1-460D-A4A3-83B3D15CA99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C74ABCA-B920-4CF5-AEEC-36292B96F4F3}">
      <dgm:prSet phldrT="[Text]" custT="1"/>
      <dgm:spPr>
        <a:solidFill>
          <a:srgbClr val="7030A0"/>
        </a:solidFill>
      </dgm:spPr>
      <dgm:t>
        <a:bodyPr/>
        <a:lstStyle/>
        <a:p>
          <a:r>
            <a:rPr lang="en-IN" sz="2800" dirty="0"/>
            <a:t>Fundamental knowledge on </a:t>
          </a:r>
          <a:r>
            <a:rPr lang="en-IN" sz="2800" dirty="0" err="1"/>
            <a:t>dbt</a:t>
          </a:r>
          <a:endParaRPr lang="en-IN" sz="2800" dirty="0"/>
        </a:p>
      </dgm:t>
    </dgm:pt>
    <dgm:pt modelId="{BC5ECAD3-C720-4C2D-9FDC-ABE5095F49E4}" type="parTrans" cxnId="{59E6BB69-4FB2-47CC-A9D6-6B3ACCF6684F}">
      <dgm:prSet/>
      <dgm:spPr/>
      <dgm:t>
        <a:bodyPr/>
        <a:lstStyle/>
        <a:p>
          <a:endParaRPr lang="en-IN"/>
        </a:p>
      </dgm:t>
    </dgm:pt>
    <dgm:pt modelId="{4AA33985-A351-404D-87CC-85D160B76DE2}" type="sibTrans" cxnId="{59E6BB69-4FB2-47CC-A9D6-6B3ACCF6684F}">
      <dgm:prSet/>
      <dgm:spPr/>
      <dgm:t>
        <a:bodyPr/>
        <a:lstStyle/>
        <a:p>
          <a:endParaRPr lang="en-IN"/>
        </a:p>
      </dgm:t>
    </dgm:pt>
    <dgm:pt modelId="{09D72953-48EB-4418-B20D-58AF47F7D3FE}">
      <dgm:prSet phldrT="[Text]" custT="1"/>
      <dgm:spPr>
        <a:solidFill>
          <a:srgbClr val="7030A0"/>
        </a:solidFill>
      </dgm:spPr>
      <dgm:t>
        <a:bodyPr/>
        <a:lstStyle/>
        <a:p>
          <a:r>
            <a:rPr lang="en-IN" sz="2800" dirty="0"/>
            <a:t>Part -1 and Part-2 of the </a:t>
          </a:r>
          <a:r>
            <a:rPr lang="en-IN" sz="2800" dirty="0" err="1"/>
            <a:t>dbt</a:t>
          </a:r>
          <a:r>
            <a:rPr lang="en-IN" sz="2800" dirty="0"/>
            <a:t> snowflake project in Project Pro</a:t>
          </a:r>
        </a:p>
      </dgm:t>
    </dgm:pt>
    <dgm:pt modelId="{813E4829-3514-42E5-A08E-1C239A6960CA}" type="parTrans" cxnId="{1A20BCD4-EE76-4596-8D56-C745CBA5E2EC}">
      <dgm:prSet/>
      <dgm:spPr/>
      <dgm:t>
        <a:bodyPr/>
        <a:lstStyle/>
        <a:p>
          <a:endParaRPr lang="en-IN"/>
        </a:p>
      </dgm:t>
    </dgm:pt>
    <dgm:pt modelId="{2FB4310E-A603-47FC-9488-E93F787181A3}" type="sibTrans" cxnId="{1A20BCD4-EE76-4596-8D56-C745CBA5E2EC}">
      <dgm:prSet/>
      <dgm:spPr/>
      <dgm:t>
        <a:bodyPr/>
        <a:lstStyle/>
        <a:p>
          <a:endParaRPr lang="en-IN"/>
        </a:p>
      </dgm:t>
    </dgm:pt>
    <dgm:pt modelId="{DEDC52D7-0922-4B88-956D-7FA77A7C1AB0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800" dirty="0"/>
            <a:t>Fundamental knowledge of building data pipelines with AWS Streaming sources</a:t>
          </a:r>
          <a:endParaRPr lang="en-IN" sz="2800" dirty="0"/>
        </a:p>
      </dgm:t>
    </dgm:pt>
    <dgm:pt modelId="{C3AF71CC-46A2-43E7-9C3D-EFCB57657D91}" type="parTrans" cxnId="{B5F0A4D0-B2C3-4491-99B6-1852720F5765}">
      <dgm:prSet/>
      <dgm:spPr/>
      <dgm:t>
        <a:bodyPr/>
        <a:lstStyle/>
        <a:p>
          <a:endParaRPr lang="en-IN"/>
        </a:p>
      </dgm:t>
    </dgm:pt>
    <dgm:pt modelId="{CF2CCC8A-FB29-4774-819C-CEAB8E6CABEC}" type="sibTrans" cxnId="{B5F0A4D0-B2C3-4491-99B6-1852720F5765}">
      <dgm:prSet/>
      <dgm:spPr/>
      <dgm:t>
        <a:bodyPr/>
        <a:lstStyle/>
        <a:p>
          <a:endParaRPr lang="en-IN"/>
        </a:p>
      </dgm:t>
    </dgm:pt>
    <dgm:pt modelId="{3339DFE2-CDB0-4C1F-BC96-631D9F66BF55}">
      <dgm:prSet phldrT="[Text]" custT="1"/>
      <dgm:spPr>
        <a:solidFill>
          <a:srgbClr val="7030A0"/>
        </a:solidFill>
      </dgm:spPr>
      <dgm:t>
        <a:bodyPr/>
        <a:lstStyle/>
        <a:p>
          <a:r>
            <a:rPr lang="en-IN" sz="2800" dirty="0"/>
            <a:t>Basic</a:t>
          </a:r>
          <a:r>
            <a:rPr lang="en-IN" sz="2800" baseline="0" dirty="0"/>
            <a:t> knowledge of on prem and Cloud systems</a:t>
          </a:r>
          <a:endParaRPr lang="en-IN" sz="2800" dirty="0"/>
        </a:p>
      </dgm:t>
    </dgm:pt>
    <dgm:pt modelId="{079AABC9-CA21-4186-B3D4-CCC41107D6E4}" type="parTrans" cxnId="{B0C846C2-E840-453F-B80E-08F5F0E20F8D}">
      <dgm:prSet/>
      <dgm:spPr/>
      <dgm:t>
        <a:bodyPr/>
        <a:lstStyle/>
        <a:p>
          <a:endParaRPr lang="en-IN"/>
        </a:p>
      </dgm:t>
    </dgm:pt>
    <dgm:pt modelId="{351F4774-6CB0-4F75-A4A5-6E3F9E3458C9}" type="sibTrans" cxnId="{B0C846C2-E840-453F-B80E-08F5F0E20F8D}">
      <dgm:prSet/>
      <dgm:spPr/>
      <dgm:t>
        <a:bodyPr/>
        <a:lstStyle/>
        <a:p>
          <a:endParaRPr lang="en-IN"/>
        </a:p>
      </dgm:t>
    </dgm:pt>
    <dgm:pt modelId="{C45AF99C-FB9C-4558-A741-2F839287BFD5}" type="pres">
      <dgm:prSet presAssocID="{6D3B75AC-CEB1-460D-A4A3-83B3D15CA998}" presName="linear" presStyleCnt="0">
        <dgm:presLayoutVars>
          <dgm:dir/>
          <dgm:animLvl val="lvl"/>
          <dgm:resizeHandles val="exact"/>
        </dgm:presLayoutVars>
      </dgm:prSet>
      <dgm:spPr/>
    </dgm:pt>
    <dgm:pt modelId="{702B3A51-E9AB-4975-A4D0-93245B6213C4}" type="pres">
      <dgm:prSet presAssocID="{EC74ABCA-B920-4CF5-AEEC-36292B96F4F3}" presName="parentLin" presStyleCnt="0"/>
      <dgm:spPr/>
    </dgm:pt>
    <dgm:pt modelId="{ADA4D2F2-8CBF-416F-964D-B678E691EC55}" type="pres">
      <dgm:prSet presAssocID="{EC74ABCA-B920-4CF5-AEEC-36292B96F4F3}" presName="parentLeftMargin" presStyleLbl="node1" presStyleIdx="0" presStyleCnt="4"/>
      <dgm:spPr/>
    </dgm:pt>
    <dgm:pt modelId="{E46982A7-66AD-4DFE-BE36-99B9516C2CD2}" type="pres">
      <dgm:prSet presAssocID="{EC74ABCA-B920-4CF5-AEEC-36292B96F4F3}" presName="parentText" presStyleLbl="node1" presStyleIdx="0" presStyleCnt="4" custScaleY="228205">
        <dgm:presLayoutVars>
          <dgm:chMax val="0"/>
          <dgm:bulletEnabled val="1"/>
        </dgm:presLayoutVars>
      </dgm:prSet>
      <dgm:spPr/>
    </dgm:pt>
    <dgm:pt modelId="{F289D17C-9AFF-4EAB-A24B-A97AF3FEC9E2}" type="pres">
      <dgm:prSet presAssocID="{EC74ABCA-B920-4CF5-AEEC-36292B96F4F3}" presName="negativeSpace" presStyleCnt="0"/>
      <dgm:spPr/>
    </dgm:pt>
    <dgm:pt modelId="{9CE79C67-379D-40C4-9A14-D11375E11A3D}" type="pres">
      <dgm:prSet presAssocID="{EC74ABCA-B920-4CF5-AEEC-36292B96F4F3}" presName="childText" presStyleLbl="conFgAcc1" presStyleIdx="0" presStyleCnt="4">
        <dgm:presLayoutVars>
          <dgm:bulletEnabled val="1"/>
        </dgm:presLayoutVars>
      </dgm:prSet>
      <dgm:spPr/>
    </dgm:pt>
    <dgm:pt modelId="{CB130BB7-8457-4A15-A95C-E1CF99972DE4}" type="pres">
      <dgm:prSet presAssocID="{4AA33985-A351-404D-87CC-85D160B76DE2}" presName="spaceBetweenRectangles" presStyleCnt="0"/>
      <dgm:spPr/>
    </dgm:pt>
    <dgm:pt modelId="{781631D0-70F8-4B17-B65B-318CFE1A7BD0}" type="pres">
      <dgm:prSet presAssocID="{09D72953-48EB-4418-B20D-58AF47F7D3FE}" presName="parentLin" presStyleCnt="0"/>
      <dgm:spPr/>
    </dgm:pt>
    <dgm:pt modelId="{203F6FDE-DF6F-4643-8E79-FE8478A51458}" type="pres">
      <dgm:prSet presAssocID="{09D72953-48EB-4418-B20D-58AF47F7D3FE}" presName="parentLeftMargin" presStyleLbl="node1" presStyleIdx="0" presStyleCnt="4"/>
      <dgm:spPr/>
    </dgm:pt>
    <dgm:pt modelId="{E8B2B383-A3C5-4629-8CCA-3738DB43B330}" type="pres">
      <dgm:prSet presAssocID="{09D72953-48EB-4418-B20D-58AF47F7D3FE}" presName="parentText" presStyleLbl="node1" presStyleIdx="1" presStyleCnt="4" custScaleY="228205">
        <dgm:presLayoutVars>
          <dgm:chMax val="0"/>
          <dgm:bulletEnabled val="1"/>
        </dgm:presLayoutVars>
      </dgm:prSet>
      <dgm:spPr/>
    </dgm:pt>
    <dgm:pt modelId="{39D479C4-D0F1-43CC-86C0-8E920BDDDB98}" type="pres">
      <dgm:prSet presAssocID="{09D72953-48EB-4418-B20D-58AF47F7D3FE}" presName="negativeSpace" presStyleCnt="0"/>
      <dgm:spPr/>
    </dgm:pt>
    <dgm:pt modelId="{787A7FCE-CCCA-4670-B8DF-B34248788B2A}" type="pres">
      <dgm:prSet presAssocID="{09D72953-48EB-4418-B20D-58AF47F7D3FE}" presName="childText" presStyleLbl="conFgAcc1" presStyleIdx="1" presStyleCnt="4">
        <dgm:presLayoutVars>
          <dgm:bulletEnabled val="1"/>
        </dgm:presLayoutVars>
      </dgm:prSet>
      <dgm:spPr/>
    </dgm:pt>
    <dgm:pt modelId="{09BD5C77-F9A7-4663-BF0A-73671D8CCEE8}" type="pres">
      <dgm:prSet presAssocID="{2FB4310E-A603-47FC-9488-E93F787181A3}" presName="spaceBetweenRectangles" presStyleCnt="0"/>
      <dgm:spPr/>
    </dgm:pt>
    <dgm:pt modelId="{76B8631A-1F5F-41D7-AAF5-6387E36D0D14}" type="pres">
      <dgm:prSet presAssocID="{3339DFE2-CDB0-4C1F-BC96-631D9F66BF55}" presName="parentLin" presStyleCnt="0"/>
      <dgm:spPr/>
    </dgm:pt>
    <dgm:pt modelId="{57574C63-0B05-4B4B-B4C7-35FBE72766EA}" type="pres">
      <dgm:prSet presAssocID="{3339DFE2-CDB0-4C1F-BC96-631D9F66BF55}" presName="parentLeftMargin" presStyleLbl="node1" presStyleIdx="1" presStyleCnt="4"/>
      <dgm:spPr/>
    </dgm:pt>
    <dgm:pt modelId="{60C6FE4C-256F-4D4F-B34A-C2BD4EB200D4}" type="pres">
      <dgm:prSet presAssocID="{3339DFE2-CDB0-4C1F-BC96-631D9F66BF55}" presName="parentText" presStyleLbl="node1" presStyleIdx="2" presStyleCnt="4" custScaleY="307651">
        <dgm:presLayoutVars>
          <dgm:chMax val="0"/>
          <dgm:bulletEnabled val="1"/>
        </dgm:presLayoutVars>
      </dgm:prSet>
      <dgm:spPr/>
    </dgm:pt>
    <dgm:pt modelId="{A588981F-8815-48A9-9B55-B2AEAB7BCA55}" type="pres">
      <dgm:prSet presAssocID="{3339DFE2-CDB0-4C1F-BC96-631D9F66BF55}" presName="negativeSpace" presStyleCnt="0"/>
      <dgm:spPr/>
    </dgm:pt>
    <dgm:pt modelId="{C9CD9621-8D56-4E0F-A279-FF0E84B71DA9}" type="pres">
      <dgm:prSet presAssocID="{3339DFE2-CDB0-4C1F-BC96-631D9F66BF55}" presName="childText" presStyleLbl="conFgAcc1" presStyleIdx="2" presStyleCnt="4">
        <dgm:presLayoutVars>
          <dgm:bulletEnabled val="1"/>
        </dgm:presLayoutVars>
      </dgm:prSet>
      <dgm:spPr/>
    </dgm:pt>
    <dgm:pt modelId="{D5C3763A-ABAF-4CDD-92FB-BB0C401507A1}" type="pres">
      <dgm:prSet presAssocID="{351F4774-6CB0-4F75-A4A5-6E3F9E3458C9}" presName="spaceBetweenRectangles" presStyleCnt="0"/>
      <dgm:spPr/>
    </dgm:pt>
    <dgm:pt modelId="{EAACCC6E-B698-4F00-A538-8F936C9993EF}" type="pres">
      <dgm:prSet presAssocID="{DEDC52D7-0922-4B88-956D-7FA77A7C1AB0}" presName="parentLin" presStyleCnt="0"/>
      <dgm:spPr/>
    </dgm:pt>
    <dgm:pt modelId="{9C24A9F5-8BEB-42C8-B017-2CA089DEA912}" type="pres">
      <dgm:prSet presAssocID="{DEDC52D7-0922-4B88-956D-7FA77A7C1AB0}" presName="parentLeftMargin" presStyleLbl="node1" presStyleIdx="2" presStyleCnt="4"/>
      <dgm:spPr/>
    </dgm:pt>
    <dgm:pt modelId="{2099C6C4-439A-4EB8-94B2-41A32AB5A050}" type="pres">
      <dgm:prSet presAssocID="{DEDC52D7-0922-4B88-956D-7FA77A7C1AB0}" presName="parentText" presStyleLbl="node1" presStyleIdx="3" presStyleCnt="4" custScaleY="334418">
        <dgm:presLayoutVars>
          <dgm:chMax val="0"/>
          <dgm:bulletEnabled val="1"/>
        </dgm:presLayoutVars>
      </dgm:prSet>
      <dgm:spPr/>
    </dgm:pt>
    <dgm:pt modelId="{CAC8465B-13E5-41DB-9C54-7D06F7420899}" type="pres">
      <dgm:prSet presAssocID="{DEDC52D7-0922-4B88-956D-7FA77A7C1AB0}" presName="negativeSpace" presStyleCnt="0"/>
      <dgm:spPr/>
    </dgm:pt>
    <dgm:pt modelId="{21183B59-2381-434E-83F9-0DE7B96872D9}" type="pres">
      <dgm:prSet presAssocID="{DEDC52D7-0922-4B88-956D-7FA77A7C1AB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0D9A61D-9F89-45F7-8210-15C4A35B68F3}" type="presOf" srcId="{DEDC52D7-0922-4B88-956D-7FA77A7C1AB0}" destId="{2099C6C4-439A-4EB8-94B2-41A32AB5A050}" srcOrd="1" destOrd="0" presId="urn:microsoft.com/office/officeart/2005/8/layout/list1"/>
    <dgm:cxn modelId="{45D5CE2C-3E2F-43A7-B409-7E367E065A9A}" type="presOf" srcId="{09D72953-48EB-4418-B20D-58AF47F7D3FE}" destId="{203F6FDE-DF6F-4643-8E79-FE8478A51458}" srcOrd="0" destOrd="0" presId="urn:microsoft.com/office/officeart/2005/8/layout/list1"/>
    <dgm:cxn modelId="{6E95CD67-1124-4E8E-9AFD-7B6553FC2AFC}" type="presOf" srcId="{6D3B75AC-CEB1-460D-A4A3-83B3D15CA998}" destId="{C45AF99C-FB9C-4558-A741-2F839287BFD5}" srcOrd="0" destOrd="0" presId="urn:microsoft.com/office/officeart/2005/8/layout/list1"/>
    <dgm:cxn modelId="{59E6BB69-4FB2-47CC-A9D6-6B3ACCF6684F}" srcId="{6D3B75AC-CEB1-460D-A4A3-83B3D15CA998}" destId="{EC74ABCA-B920-4CF5-AEEC-36292B96F4F3}" srcOrd="0" destOrd="0" parTransId="{BC5ECAD3-C720-4C2D-9FDC-ABE5095F49E4}" sibTransId="{4AA33985-A351-404D-87CC-85D160B76DE2}"/>
    <dgm:cxn modelId="{7D745A6C-C2B4-4776-98FB-4B332D79FA50}" type="presOf" srcId="{3339DFE2-CDB0-4C1F-BC96-631D9F66BF55}" destId="{57574C63-0B05-4B4B-B4C7-35FBE72766EA}" srcOrd="0" destOrd="0" presId="urn:microsoft.com/office/officeart/2005/8/layout/list1"/>
    <dgm:cxn modelId="{90E0A670-DA07-418C-A37B-DB3AEBF02217}" type="presOf" srcId="{DEDC52D7-0922-4B88-956D-7FA77A7C1AB0}" destId="{9C24A9F5-8BEB-42C8-B017-2CA089DEA912}" srcOrd="0" destOrd="0" presId="urn:microsoft.com/office/officeart/2005/8/layout/list1"/>
    <dgm:cxn modelId="{BC5DC385-450D-4614-AC88-91B38FD691FD}" type="presOf" srcId="{3339DFE2-CDB0-4C1F-BC96-631D9F66BF55}" destId="{60C6FE4C-256F-4D4F-B34A-C2BD4EB200D4}" srcOrd="1" destOrd="0" presId="urn:microsoft.com/office/officeart/2005/8/layout/list1"/>
    <dgm:cxn modelId="{D0A11C90-08FD-4529-9186-167E8735F9D6}" type="presOf" srcId="{09D72953-48EB-4418-B20D-58AF47F7D3FE}" destId="{E8B2B383-A3C5-4629-8CCA-3738DB43B330}" srcOrd="1" destOrd="0" presId="urn:microsoft.com/office/officeart/2005/8/layout/list1"/>
    <dgm:cxn modelId="{B0C846C2-E840-453F-B80E-08F5F0E20F8D}" srcId="{6D3B75AC-CEB1-460D-A4A3-83B3D15CA998}" destId="{3339DFE2-CDB0-4C1F-BC96-631D9F66BF55}" srcOrd="2" destOrd="0" parTransId="{079AABC9-CA21-4186-B3D4-CCC41107D6E4}" sibTransId="{351F4774-6CB0-4F75-A4A5-6E3F9E3458C9}"/>
    <dgm:cxn modelId="{7F954AC5-1CEA-4BCF-BC69-13DB43138D18}" type="presOf" srcId="{EC74ABCA-B920-4CF5-AEEC-36292B96F4F3}" destId="{E46982A7-66AD-4DFE-BE36-99B9516C2CD2}" srcOrd="1" destOrd="0" presId="urn:microsoft.com/office/officeart/2005/8/layout/list1"/>
    <dgm:cxn modelId="{B5F0A4D0-B2C3-4491-99B6-1852720F5765}" srcId="{6D3B75AC-CEB1-460D-A4A3-83B3D15CA998}" destId="{DEDC52D7-0922-4B88-956D-7FA77A7C1AB0}" srcOrd="3" destOrd="0" parTransId="{C3AF71CC-46A2-43E7-9C3D-EFCB57657D91}" sibTransId="{CF2CCC8A-FB29-4774-819C-CEAB8E6CABEC}"/>
    <dgm:cxn modelId="{1A20BCD4-EE76-4596-8D56-C745CBA5E2EC}" srcId="{6D3B75AC-CEB1-460D-A4A3-83B3D15CA998}" destId="{09D72953-48EB-4418-B20D-58AF47F7D3FE}" srcOrd="1" destOrd="0" parTransId="{813E4829-3514-42E5-A08E-1C239A6960CA}" sibTransId="{2FB4310E-A603-47FC-9488-E93F787181A3}"/>
    <dgm:cxn modelId="{E7091FF4-EECB-4741-AF0E-6B37C9F07E31}" type="presOf" srcId="{EC74ABCA-B920-4CF5-AEEC-36292B96F4F3}" destId="{ADA4D2F2-8CBF-416F-964D-B678E691EC55}" srcOrd="0" destOrd="0" presId="urn:microsoft.com/office/officeart/2005/8/layout/list1"/>
    <dgm:cxn modelId="{9E5AA35F-D1CD-4E06-B1C5-315DAE6D19DD}" type="presParOf" srcId="{C45AF99C-FB9C-4558-A741-2F839287BFD5}" destId="{702B3A51-E9AB-4975-A4D0-93245B6213C4}" srcOrd="0" destOrd="0" presId="urn:microsoft.com/office/officeart/2005/8/layout/list1"/>
    <dgm:cxn modelId="{8742901C-0B08-4790-A240-76A38F033CF0}" type="presParOf" srcId="{702B3A51-E9AB-4975-A4D0-93245B6213C4}" destId="{ADA4D2F2-8CBF-416F-964D-B678E691EC55}" srcOrd="0" destOrd="0" presId="urn:microsoft.com/office/officeart/2005/8/layout/list1"/>
    <dgm:cxn modelId="{3058FB2B-C539-4DB2-8E66-B0E34E859873}" type="presParOf" srcId="{702B3A51-E9AB-4975-A4D0-93245B6213C4}" destId="{E46982A7-66AD-4DFE-BE36-99B9516C2CD2}" srcOrd="1" destOrd="0" presId="urn:microsoft.com/office/officeart/2005/8/layout/list1"/>
    <dgm:cxn modelId="{928CF3A6-8A53-49DF-9C9C-70176F4BDC5D}" type="presParOf" srcId="{C45AF99C-FB9C-4558-A741-2F839287BFD5}" destId="{F289D17C-9AFF-4EAB-A24B-A97AF3FEC9E2}" srcOrd="1" destOrd="0" presId="urn:microsoft.com/office/officeart/2005/8/layout/list1"/>
    <dgm:cxn modelId="{3C433564-46EF-4B3E-89B5-AC7F510415C1}" type="presParOf" srcId="{C45AF99C-FB9C-4558-A741-2F839287BFD5}" destId="{9CE79C67-379D-40C4-9A14-D11375E11A3D}" srcOrd="2" destOrd="0" presId="urn:microsoft.com/office/officeart/2005/8/layout/list1"/>
    <dgm:cxn modelId="{03ED18E0-03F1-4CE5-B94A-F663C8276BDF}" type="presParOf" srcId="{C45AF99C-FB9C-4558-A741-2F839287BFD5}" destId="{CB130BB7-8457-4A15-A95C-E1CF99972DE4}" srcOrd="3" destOrd="0" presId="urn:microsoft.com/office/officeart/2005/8/layout/list1"/>
    <dgm:cxn modelId="{2C808B2E-737F-4175-823E-7E2B15AD5531}" type="presParOf" srcId="{C45AF99C-FB9C-4558-A741-2F839287BFD5}" destId="{781631D0-70F8-4B17-B65B-318CFE1A7BD0}" srcOrd="4" destOrd="0" presId="urn:microsoft.com/office/officeart/2005/8/layout/list1"/>
    <dgm:cxn modelId="{978FEFF3-C716-40DC-A11E-F72C833102A0}" type="presParOf" srcId="{781631D0-70F8-4B17-B65B-318CFE1A7BD0}" destId="{203F6FDE-DF6F-4643-8E79-FE8478A51458}" srcOrd="0" destOrd="0" presId="urn:microsoft.com/office/officeart/2005/8/layout/list1"/>
    <dgm:cxn modelId="{C72EAFAD-9FDF-4747-BDBF-0A97A8C07DBE}" type="presParOf" srcId="{781631D0-70F8-4B17-B65B-318CFE1A7BD0}" destId="{E8B2B383-A3C5-4629-8CCA-3738DB43B330}" srcOrd="1" destOrd="0" presId="urn:microsoft.com/office/officeart/2005/8/layout/list1"/>
    <dgm:cxn modelId="{BB41BCD7-E833-4FDA-8488-C346D865DFA5}" type="presParOf" srcId="{C45AF99C-FB9C-4558-A741-2F839287BFD5}" destId="{39D479C4-D0F1-43CC-86C0-8E920BDDDB98}" srcOrd="5" destOrd="0" presId="urn:microsoft.com/office/officeart/2005/8/layout/list1"/>
    <dgm:cxn modelId="{CF80DE7E-E442-40AB-8D72-D5A9E053BEF5}" type="presParOf" srcId="{C45AF99C-FB9C-4558-A741-2F839287BFD5}" destId="{787A7FCE-CCCA-4670-B8DF-B34248788B2A}" srcOrd="6" destOrd="0" presId="urn:microsoft.com/office/officeart/2005/8/layout/list1"/>
    <dgm:cxn modelId="{FAD19BC8-44B9-481C-A47D-8411D2873CE6}" type="presParOf" srcId="{C45AF99C-FB9C-4558-A741-2F839287BFD5}" destId="{09BD5C77-F9A7-4663-BF0A-73671D8CCEE8}" srcOrd="7" destOrd="0" presId="urn:microsoft.com/office/officeart/2005/8/layout/list1"/>
    <dgm:cxn modelId="{AFCB173A-CCF8-4784-9BFA-F770DBC64097}" type="presParOf" srcId="{C45AF99C-FB9C-4558-A741-2F839287BFD5}" destId="{76B8631A-1F5F-41D7-AAF5-6387E36D0D14}" srcOrd="8" destOrd="0" presId="urn:microsoft.com/office/officeart/2005/8/layout/list1"/>
    <dgm:cxn modelId="{313E2507-2B84-493D-9674-0AC5E0F240F9}" type="presParOf" srcId="{76B8631A-1F5F-41D7-AAF5-6387E36D0D14}" destId="{57574C63-0B05-4B4B-B4C7-35FBE72766EA}" srcOrd="0" destOrd="0" presId="urn:microsoft.com/office/officeart/2005/8/layout/list1"/>
    <dgm:cxn modelId="{CFBC803F-A5E9-44AA-B430-4C32F5DFF311}" type="presParOf" srcId="{76B8631A-1F5F-41D7-AAF5-6387E36D0D14}" destId="{60C6FE4C-256F-4D4F-B34A-C2BD4EB200D4}" srcOrd="1" destOrd="0" presId="urn:microsoft.com/office/officeart/2005/8/layout/list1"/>
    <dgm:cxn modelId="{9459D8FE-3CFC-4283-A667-583C7EE25C05}" type="presParOf" srcId="{C45AF99C-FB9C-4558-A741-2F839287BFD5}" destId="{A588981F-8815-48A9-9B55-B2AEAB7BCA55}" srcOrd="9" destOrd="0" presId="urn:microsoft.com/office/officeart/2005/8/layout/list1"/>
    <dgm:cxn modelId="{AB33E6BA-B3B2-4741-8EDF-4E57D6A11656}" type="presParOf" srcId="{C45AF99C-FB9C-4558-A741-2F839287BFD5}" destId="{C9CD9621-8D56-4E0F-A279-FF0E84B71DA9}" srcOrd="10" destOrd="0" presId="urn:microsoft.com/office/officeart/2005/8/layout/list1"/>
    <dgm:cxn modelId="{759BE94C-3A53-46CF-93E7-A108DA5A5C5B}" type="presParOf" srcId="{C45AF99C-FB9C-4558-A741-2F839287BFD5}" destId="{D5C3763A-ABAF-4CDD-92FB-BB0C401507A1}" srcOrd="11" destOrd="0" presId="urn:microsoft.com/office/officeart/2005/8/layout/list1"/>
    <dgm:cxn modelId="{B298F889-2B72-4ED7-82A1-963A993D54AE}" type="presParOf" srcId="{C45AF99C-FB9C-4558-A741-2F839287BFD5}" destId="{EAACCC6E-B698-4F00-A538-8F936C9993EF}" srcOrd="12" destOrd="0" presId="urn:microsoft.com/office/officeart/2005/8/layout/list1"/>
    <dgm:cxn modelId="{4C6F8A3B-832A-4E85-99C7-9892A0D3186B}" type="presParOf" srcId="{EAACCC6E-B698-4F00-A538-8F936C9993EF}" destId="{9C24A9F5-8BEB-42C8-B017-2CA089DEA912}" srcOrd="0" destOrd="0" presId="urn:microsoft.com/office/officeart/2005/8/layout/list1"/>
    <dgm:cxn modelId="{BA018913-09AF-4C42-8521-C2C212C10EFC}" type="presParOf" srcId="{EAACCC6E-B698-4F00-A538-8F936C9993EF}" destId="{2099C6C4-439A-4EB8-94B2-41A32AB5A050}" srcOrd="1" destOrd="0" presId="urn:microsoft.com/office/officeart/2005/8/layout/list1"/>
    <dgm:cxn modelId="{F362D3F2-1056-4C82-842E-5C5768C35222}" type="presParOf" srcId="{C45AF99C-FB9C-4558-A741-2F839287BFD5}" destId="{CAC8465B-13E5-41DB-9C54-7D06F7420899}" srcOrd="13" destOrd="0" presId="urn:microsoft.com/office/officeart/2005/8/layout/list1"/>
    <dgm:cxn modelId="{538C5016-1AE8-475C-8F2B-00B49E2D74B1}" type="presParOf" srcId="{C45AF99C-FB9C-4558-A741-2F839287BFD5}" destId="{21183B59-2381-434E-83F9-0DE7B96872D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3B75AC-CEB1-460D-A4A3-83B3D15CA99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C74ABCA-B920-4CF5-AEEC-36292B96F4F3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800" dirty="0"/>
            <a:t>Data Analytics Engineers</a:t>
          </a:r>
          <a:endParaRPr lang="en-IN" sz="2800" dirty="0"/>
        </a:p>
      </dgm:t>
    </dgm:pt>
    <dgm:pt modelId="{BC5ECAD3-C720-4C2D-9FDC-ABE5095F49E4}" type="parTrans" cxnId="{59E6BB69-4FB2-47CC-A9D6-6B3ACCF6684F}">
      <dgm:prSet/>
      <dgm:spPr/>
      <dgm:t>
        <a:bodyPr/>
        <a:lstStyle/>
        <a:p>
          <a:endParaRPr lang="en-IN"/>
        </a:p>
      </dgm:t>
    </dgm:pt>
    <dgm:pt modelId="{4AA33985-A351-404D-87CC-85D160B76DE2}" type="sibTrans" cxnId="{59E6BB69-4FB2-47CC-A9D6-6B3ACCF6684F}">
      <dgm:prSet/>
      <dgm:spPr/>
      <dgm:t>
        <a:bodyPr/>
        <a:lstStyle/>
        <a:p>
          <a:endParaRPr lang="en-IN"/>
        </a:p>
      </dgm:t>
    </dgm:pt>
    <dgm:pt modelId="{09D72953-48EB-4418-B20D-58AF47F7D3FE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800" dirty="0"/>
            <a:t>Data Analysts</a:t>
          </a:r>
          <a:endParaRPr lang="en-IN" sz="2800" dirty="0"/>
        </a:p>
      </dgm:t>
    </dgm:pt>
    <dgm:pt modelId="{813E4829-3514-42E5-A08E-1C239A6960CA}" type="parTrans" cxnId="{1A20BCD4-EE76-4596-8D56-C745CBA5E2EC}">
      <dgm:prSet/>
      <dgm:spPr/>
      <dgm:t>
        <a:bodyPr/>
        <a:lstStyle/>
        <a:p>
          <a:endParaRPr lang="en-IN"/>
        </a:p>
      </dgm:t>
    </dgm:pt>
    <dgm:pt modelId="{2FB4310E-A603-47FC-9488-E93F787181A3}" type="sibTrans" cxnId="{1A20BCD4-EE76-4596-8D56-C745CBA5E2EC}">
      <dgm:prSet/>
      <dgm:spPr/>
      <dgm:t>
        <a:bodyPr/>
        <a:lstStyle/>
        <a:p>
          <a:endParaRPr lang="en-IN"/>
        </a:p>
      </dgm:t>
    </dgm:pt>
    <dgm:pt modelId="{59245C47-F547-4414-AC42-C68BF5706B52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800" dirty="0"/>
            <a:t>Anyone looking to solve data analytics specific problems</a:t>
          </a:r>
          <a:endParaRPr lang="en-IN" sz="2800" dirty="0"/>
        </a:p>
      </dgm:t>
    </dgm:pt>
    <dgm:pt modelId="{E4C29FD3-827A-4769-8CE0-D2FE7176541E}" type="parTrans" cxnId="{FCA36740-88A6-418A-B090-BCAF44498668}">
      <dgm:prSet/>
      <dgm:spPr/>
      <dgm:t>
        <a:bodyPr/>
        <a:lstStyle/>
        <a:p>
          <a:endParaRPr lang="en-IN"/>
        </a:p>
      </dgm:t>
    </dgm:pt>
    <dgm:pt modelId="{B18C2CED-9393-41BE-A80A-503692D6D742}" type="sibTrans" cxnId="{FCA36740-88A6-418A-B090-BCAF44498668}">
      <dgm:prSet/>
      <dgm:spPr/>
      <dgm:t>
        <a:bodyPr/>
        <a:lstStyle/>
        <a:p>
          <a:endParaRPr lang="en-IN"/>
        </a:p>
      </dgm:t>
    </dgm:pt>
    <dgm:pt modelId="{C45AF99C-FB9C-4558-A741-2F839287BFD5}" type="pres">
      <dgm:prSet presAssocID="{6D3B75AC-CEB1-460D-A4A3-83B3D15CA998}" presName="linear" presStyleCnt="0">
        <dgm:presLayoutVars>
          <dgm:dir/>
          <dgm:animLvl val="lvl"/>
          <dgm:resizeHandles val="exact"/>
        </dgm:presLayoutVars>
      </dgm:prSet>
      <dgm:spPr/>
    </dgm:pt>
    <dgm:pt modelId="{702B3A51-E9AB-4975-A4D0-93245B6213C4}" type="pres">
      <dgm:prSet presAssocID="{EC74ABCA-B920-4CF5-AEEC-36292B96F4F3}" presName="parentLin" presStyleCnt="0"/>
      <dgm:spPr/>
    </dgm:pt>
    <dgm:pt modelId="{ADA4D2F2-8CBF-416F-964D-B678E691EC55}" type="pres">
      <dgm:prSet presAssocID="{EC74ABCA-B920-4CF5-AEEC-36292B96F4F3}" presName="parentLeftMargin" presStyleLbl="node1" presStyleIdx="0" presStyleCnt="3"/>
      <dgm:spPr/>
    </dgm:pt>
    <dgm:pt modelId="{E46982A7-66AD-4DFE-BE36-99B9516C2CD2}" type="pres">
      <dgm:prSet presAssocID="{EC74ABCA-B920-4CF5-AEEC-36292B96F4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89D17C-9AFF-4EAB-A24B-A97AF3FEC9E2}" type="pres">
      <dgm:prSet presAssocID="{EC74ABCA-B920-4CF5-AEEC-36292B96F4F3}" presName="negativeSpace" presStyleCnt="0"/>
      <dgm:spPr/>
    </dgm:pt>
    <dgm:pt modelId="{9CE79C67-379D-40C4-9A14-D11375E11A3D}" type="pres">
      <dgm:prSet presAssocID="{EC74ABCA-B920-4CF5-AEEC-36292B96F4F3}" presName="childText" presStyleLbl="conFgAcc1" presStyleIdx="0" presStyleCnt="3">
        <dgm:presLayoutVars>
          <dgm:bulletEnabled val="1"/>
        </dgm:presLayoutVars>
      </dgm:prSet>
      <dgm:spPr/>
    </dgm:pt>
    <dgm:pt modelId="{CB130BB7-8457-4A15-A95C-E1CF99972DE4}" type="pres">
      <dgm:prSet presAssocID="{4AA33985-A351-404D-87CC-85D160B76DE2}" presName="spaceBetweenRectangles" presStyleCnt="0"/>
      <dgm:spPr/>
    </dgm:pt>
    <dgm:pt modelId="{781631D0-70F8-4B17-B65B-318CFE1A7BD0}" type="pres">
      <dgm:prSet presAssocID="{09D72953-48EB-4418-B20D-58AF47F7D3FE}" presName="parentLin" presStyleCnt="0"/>
      <dgm:spPr/>
    </dgm:pt>
    <dgm:pt modelId="{203F6FDE-DF6F-4643-8E79-FE8478A51458}" type="pres">
      <dgm:prSet presAssocID="{09D72953-48EB-4418-B20D-58AF47F7D3FE}" presName="parentLeftMargin" presStyleLbl="node1" presStyleIdx="0" presStyleCnt="3"/>
      <dgm:spPr/>
    </dgm:pt>
    <dgm:pt modelId="{E8B2B383-A3C5-4629-8CCA-3738DB43B330}" type="pres">
      <dgm:prSet presAssocID="{09D72953-48EB-4418-B20D-58AF47F7D3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D479C4-D0F1-43CC-86C0-8E920BDDDB98}" type="pres">
      <dgm:prSet presAssocID="{09D72953-48EB-4418-B20D-58AF47F7D3FE}" presName="negativeSpace" presStyleCnt="0"/>
      <dgm:spPr/>
    </dgm:pt>
    <dgm:pt modelId="{787A7FCE-CCCA-4670-B8DF-B34248788B2A}" type="pres">
      <dgm:prSet presAssocID="{09D72953-48EB-4418-B20D-58AF47F7D3FE}" presName="childText" presStyleLbl="conFgAcc1" presStyleIdx="1" presStyleCnt="3">
        <dgm:presLayoutVars>
          <dgm:bulletEnabled val="1"/>
        </dgm:presLayoutVars>
      </dgm:prSet>
      <dgm:spPr/>
    </dgm:pt>
    <dgm:pt modelId="{09BD5C77-F9A7-4663-BF0A-73671D8CCEE8}" type="pres">
      <dgm:prSet presAssocID="{2FB4310E-A603-47FC-9488-E93F787181A3}" presName="spaceBetweenRectangles" presStyleCnt="0"/>
      <dgm:spPr/>
    </dgm:pt>
    <dgm:pt modelId="{9D270323-AEC6-4B18-B4F5-8409FEBA9E58}" type="pres">
      <dgm:prSet presAssocID="{59245C47-F547-4414-AC42-C68BF5706B52}" presName="parentLin" presStyleCnt="0"/>
      <dgm:spPr/>
    </dgm:pt>
    <dgm:pt modelId="{E733E443-E4FA-436F-A32B-217C68B5A5B1}" type="pres">
      <dgm:prSet presAssocID="{59245C47-F547-4414-AC42-C68BF5706B52}" presName="parentLeftMargin" presStyleLbl="node1" presStyleIdx="1" presStyleCnt="3"/>
      <dgm:spPr/>
    </dgm:pt>
    <dgm:pt modelId="{2FC302CD-2615-4A80-9095-11C1D4C032AC}" type="pres">
      <dgm:prSet presAssocID="{59245C47-F547-4414-AC42-C68BF5706B52}" presName="parentText" presStyleLbl="node1" presStyleIdx="2" presStyleCnt="3" custLinFactNeighborX="-7239">
        <dgm:presLayoutVars>
          <dgm:chMax val="0"/>
          <dgm:bulletEnabled val="1"/>
        </dgm:presLayoutVars>
      </dgm:prSet>
      <dgm:spPr/>
    </dgm:pt>
    <dgm:pt modelId="{01914B3F-1D58-4FFF-8CA0-7CEA46FD5585}" type="pres">
      <dgm:prSet presAssocID="{59245C47-F547-4414-AC42-C68BF5706B52}" presName="negativeSpace" presStyleCnt="0"/>
      <dgm:spPr/>
    </dgm:pt>
    <dgm:pt modelId="{DB18A265-CCA2-440C-83A8-0A149EAB7A9D}" type="pres">
      <dgm:prSet presAssocID="{59245C47-F547-4414-AC42-C68BF5706B5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5D5CE2C-3E2F-43A7-B409-7E367E065A9A}" type="presOf" srcId="{09D72953-48EB-4418-B20D-58AF47F7D3FE}" destId="{203F6FDE-DF6F-4643-8E79-FE8478A51458}" srcOrd="0" destOrd="0" presId="urn:microsoft.com/office/officeart/2005/8/layout/list1"/>
    <dgm:cxn modelId="{FCA36740-88A6-418A-B090-BCAF44498668}" srcId="{6D3B75AC-CEB1-460D-A4A3-83B3D15CA998}" destId="{59245C47-F547-4414-AC42-C68BF5706B52}" srcOrd="2" destOrd="0" parTransId="{E4C29FD3-827A-4769-8CE0-D2FE7176541E}" sibTransId="{B18C2CED-9393-41BE-A80A-503692D6D742}"/>
    <dgm:cxn modelId="{6E95CD67-1124-4E8E-9AFD-7B6553FC2AFC}" type="presOf" srcId="{6D3B75AC-CEB1-460D-A4A3-83B3D15CA998}" destId="{C45AF99C-FB9C-4558-A741-2F839287BFD5}" srcOrd="0" destOrd="0" presId="urn:microsoft.com/office/officeart/2005/8/layout/list1"/>
    <dgm:cxn modelId="{59E6BB69-4FB2-47CC-A9D6-6B3ACCF6684F}" srcId="{6D3B75AC-CEB1-460D-A4A3-83B3D15CA998}" destId="{EC74ABCA-B920-4CF5-AEEC-36292B96F4F3}" srcOrd="0" destOrd="0" parTransId="{BC5ECAD3-C720-4C2D-9FDC-ABE5095F49E4}" sibTransId="{4AA33985-A351-404D-87CC-85D160B76DE2}"/>
    <dgm:cxn modelId="{8B6FA383-1C8C-4179-A20E-79E0E63DD877}" type="presOf" srcId="{59245C47-F547-4414-AC42-C68BF5706B52}" destId="{2FC302CD-2615-4A80-9095-11C1D4C032AC}" srcOrd="1" destOrd="0" presId="urn:microsoft.com/office/officeart/2005/8/layout/list1"/>
    <dgm:cxn modelId="{D0A11C90-08FD-4529-9186-167E8735F9D6}" type="presOf" srcId="{09D72953-48EB-4418-B20D-58AF47F7D3FE}" destId="{E8B2B383-A3C5-4629-8CCA-3738DB43B330}" srcOrd="1" destOrd="0" presId="urn:microsoft.com/office/officeart/2005/8/layout/list1"/>
    <dgm:cxn modelId="{7F954AC5-1CEA-4BCF-BC69-13DB43138D18}" type="presOf" srcId="{EC74ABCA-B920-4CF5-AEEC-36292B96F4F3}" destId="{E46982A7-66AD-4DFE-BE36-99B9516C2CD2}" srcOrd="1" destOrd="0" presId="urn:microsoft.com/office/officeart/2005/8/layout/list1"/>
    <dgm:cxn modelId="{1A20BCD4-EE76-4596-8D56-C745CBA5E2EC}" srcId="{6D3B75AC-CEB1-460D-A4A3-83B3D15CA998}" destId="{09D72953-48EB-4418-B20D-58AF47F7D3FE}" srcOrd="1" destOrd="0" parTransId="{813E4829-3514-42E5-A08E-1C239A6960CA}" sibTransId="{2FB4310E-A603-47FC-9488-E93F787181A3}"/>
    <dgm:cxn modelId="{4D12B4D6-2151-44CB-A1FA-2C3E0467D3D1}" type="presOf" srcId="{59245C47-F547-4414-AC42-C68BF5706B52}" destId="{E733E443-E4FA-436F-A32B-217C68B5A5B1}" srcOrd="0" destOrd="0" presId="urn:microsoft.com/office/officeart/2005/8/layout/list1"/>
    <dgm:cxn modelId="{E7091FF4-EECB-4741-AF0E-6B37C9F07E31}" type="presOf" srcId="{EC74ABCA-B920-4CF5-AEEC-36292B96F4F3}" destId="{ADA4D2F2-8CBF-416F-964D-B678E691EC55}" srcOrd="0" destOrd="0" presId="urn:microsoft.com/office/officeart/2005/8/layout/list1"/>
    <dgm:cxn modelId="{9E5AA35F-D1CD-4E06-B1C5-315DAE6D19DD}" type="presParOf" srcId="{C45AF99C-FB9C-4558-A741-2F839287BFD5}" destId="{702B3A51-E9AB-4975-A4D0-93245B6213C4}" srcOrd="0" destOrd="0" presId="urn:microsoft.com/office/officeart/2005/8/layout/list1"/>
    <dgm:cxn modelId="{8742901C-0B08-4790-A240-76A38F033CF0}" type="presParOf" srcId="{702B3A51-E9AB-4975-A4D0-93245B6213C4}" destId="{ADA4D2F2-8CBF-416F-964D-B678E691EC55}" srcOrd="0" destOrd="0" presId="urn:microsoft.com/office/officeart/2005/8/layout/list1"/>
    <dgm:cxn modelId="{3058FB2B-C539-4DB2-8E66-B0E34E859873}" type="presParOf" srcId="{702B3A51-E9AB-4975-A4D0-93245B6213C4}" destId="{E46982A7-66AD-4DFE-BE36-99B9516C2CD2}" srcOrd="1" destOrd="0" presId="urn:microsoft.com/office/officeart/2005/8/layout/list1"/>
    <dgm:cxn modelId="{928CF3A6-8A53-49DF-9C9C-70176F4BDC5D}" type="presParOf" srcId="{C45AF99C-FB9C-4558-A741-2F839287BFD5}" destId="{F289D17C-9AFF-4EAB-A24B-A97AF3FEC9E2}" srcOrd="1" destOrd="0" presId="urn:microsoft.com/office/officeart/2005/8/layout/list1"/>
    <dgm:cxn modelId="{3C433564-46EF-4B3E-89B5-AC7F510415C1}" type="presParOf" srcId="{C45AF99C-FB9C-4558-A741-2F839287BFD5}" destId="{9CE79C67-379D-40C4-9A14-D11375E11A3D}" srcOrd="2" destOrd="0" presId="urn:microsoft.com/office/officeart/2005/8/layout/list1"/>
    <dgm:cxn modelId="{03ED18E0-03F1-4CE5-B94A-F663C8276BDF}" type="presParOf" srcId="{C45AF99C-FB9C-4558-A741-2F839287BFD5}" destId="{CB130BB7-8457-4A15-A95C-E1CF99972DE4}" srcOrd="3" destOrd="0" presId="urn:microsoft.com/office/officeart/2005/8/layout/list1"/>
    <dgm:cxn modelId="{2C808B2E-737F-4175-823E-7E2B15AD5531}" type="presParOf" srcId="{C45AF99C-FB9C-4558-A741-2F839287BFD5}" destId="{781631D0-70F8-4B17-B65B-318CFE1A7BD0}" srcOrd="4" destOrd="0" presId="urn:microsoft.com/office/officeart/2005/8/layout/list1"/>
    <dgm:cxn modelId="{978FEFF3-C716-40DC-A11E-F72C833102A0}" type="presParOf" srcId="{781631D0-70F8-4B17-B65B-318CFE1A7BD0}" destId="{203F6FDE-DF6F-4643-8E79-FE8478A51458}" srcOrd="0" destOrd="0" presId="urn:microsoft.com/office/officeart/2005/8/layout/list1"/>
    <dgm:cxn modelId="{C72EAFAD-9FDF-4747-BDBF-0A97A8C07DBE}" type="presParOf" srcId="{781631D0-70F8-4B17-B65B-318CFE1A7BD0}" destId="{E8B2B383-A3C5-4629-8CCA-3738DB43B330}" srcOrd="1" destOrd="0" presId="urn:microsoft.com/office/officeart/2005/8/layout/list1"/>
    <dgm:cxn modelId="{BB41BCD7-E833-4FDA-8488-C346D865DFA5}" type="presParOf" srcId="{C45AF99C-FB9C-4558-A741-2F839287BFD5}" destId="{39D479C4-D0F1-43CC-86C0-8E920BDDDB98}" srcOrd="5" destOrd="0" presId="urn:microsoft.com/office/officeart/2005/8/layout/list1"/>
    <dgm:cxn modelId="{CF80DE7E-E442-40AB-8D72-D5A9E053BEF5}" type="presParOf" srcId="{C45AF99C-FB9C-4558-A741-2F839287BFD5}" destId="{787A7FCE-CCCA-4670-B8DF-B34248788B2A}" srcOrd="6" destOrd="0" presId="urn:microsoft.com/office/officeart/2005/8/layout/list1"/>
    <dgm:cxn modelId="{FAD19BC8-44B9-481C-A47D-8411D2873CE6}" type="presParOf" srcId="{C45AF99C-FB9C-4558-A741-2F839287BFD5}" destId="{09BD5C77-F9A7-4663-BF0A-73671D8CCEE8}" srcOrd="7" destOrd="0" presId="urn:microsoft.com/office/officeart/2005/8/layout/list1"/>
    <dgm:cxn modelId="{90752AC7-8052-463A-B368-A6CF21D3CC78}" type="presParOf" srcId="{C45AF99C-FB9C-4558-A741-2F839287BFD5}" destId="{9D270323-AEC6-4B18-B4F5-8409FEBA9E58}" srcOrd="8" destOrd="0" presId="urn:microsoft.com/office/officeart/2005/8/layout/list1"/>
    <dgm:cxn modelId="{5B23E619-67FB-4B81-96EB-9000781C221C}" type="presParOf" srcId="{9D270323-AEC6-4B18-B4F5-8409FEBA9E58}" destId="{E733E443-E4FA-436F-A32B-217C68B5A5B1}" srcOrd="0" destOrd="0" presId="urn:microsoft.com/office/officeart/2005/8/layout/list1"/>
    <dgm:cxn modelId="{110BD753-8BA3-47FA-A7E6-38EEAC0983D0}" type="presParOf" srcId="{9D270323-AEC6-4B18-B4F5-8409FEBA9E58}" destId="{2FC302CD-2615-4A80-9095-11C1D4C032AC}" srcOrd="1" destOrd="0" presId="urn:microsoft.com/office/officeart/2005/8/layout/list1"/>
    <dgm:cxn modelId="{9CF37BC1-94E6-45F5-9998-2E1499EDFF80}" type="presParOf" srcId="{C45AF99C-FB9C-4558-A741-2F839287BFD5}" destId="{01914B3F-1D58-4FFF-8CA0-7CEA46FD5585}" srcOrd="9" destOrd="0" presId="urn:microsoft.com/office/officeart/2005/8/layout/list1"/>
    <dgm:cxn modelId="{373281B4-8AB5-440B-BF9E-FECC9282F658}" type="presParOf" srcId="{C45AF99C-FB9C-4558-A741-2F839287BFD5}" destId="{DB18A265-CCA2-440C-83A8-0A149EAB7A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3B75AC-CEB1-460D-A4A3-83B3D15CA99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C74ABCA-B920-4CF5-AEEC-36292B96F4F3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800" dirty="0"/>
            <a:t>Avoid skipping associated videos</a:t>
          </a:r>
          <a:endParaRPr lang="en-IN" sz="2800" dirty="0"/>
        </a:p>
      </dgm:t>
    </dgm:pt>
    <dgm:pt modelId="{BC5ECAD3-C720-4C2D-9FDC-ABE5095F49E4}" type="parTrans" cxnId="{59E6BB69-4FB2-47CC-A9D6-6B3ACCF6684F}">
      <dgm:prSet/>
      <dgm:spPr/>
      <dgm:t>
        <a:bodyPr/>
        <a:lstStyle/>
        <a:p>
          <a:endParaRPr lang="en-IN"/>
        </a:p>
      </dgm:t>
    </dgm:pt>
    <dgm:pt modelId="{4AA33985-A351-404D-87CC-85D160B76DE2}" type="sibTrans" cxnId="{59E6BB69-4FB2-47CC-A9D6-6B3ACCF6684F}">
      <dgm:prSet/>
      <dgm:spPr/>
      <dgm:t>
        <a:bodyPr/>
        <a:lstStyle/>
        <a:p>
          <a:endParaRPr lang="en-IN"/>
        </a:p>
      </dgm:t>
    </dgm:pt>
    <dgm:pt modelId="{09D72953-48EB-4418-B20D-58AF47F7D3FE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800" dirty="0"/>
            <a:t>Try to follow the hands-on coding sections without fast forwarding</a:t>
          </a:r>
          <a:endParaRPr lang="en-IN" sz="2800" dirty="0"/>
        </a:p>
      </dgm:t>
    </dgm:pt>
    <dgm:pt modelId="{813E4829-3514-42E5-A08E-1C239A6960CA}" type="parTrans" cxnId="{1A20BCD4-EE76-4596-8D56-C745CBA5E2EC}">
      <dgm:prSet/>
      <dgm:spPr/>
      <dgm:t>
        <a:bodyPr/>
        <a:lstStyle/>
        <a:p>
          <a:endParaRPr lang="en-IN"/>
        </a:p>
      </dgm:t>
    </dgm:pt>
    <dgm:pt modelId="{2FB4310E-A603-47FC-9488-E93F787181A3}" type="sibTrans" cxnId="{1A20BCD4-EE76-4596-8D56-C745CBA5E2EC}">
      <dgm:prSet/>
      <dgm:spPr/>
      <dgm:t>
        <a:bodyPr/>
        <a:lstStyle/>
        <a:p>
          <a:endParaRPr lang="en-IN"/>
        </a:p>
      </dgm:t>
    </dgm:pt>
    <dgm:pt modelId="{59245C47-F547-4414-AC42-C68BF5706B52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800" dirty="0"/>
            <a:t>Follow along in a hands-on machine for best results</a:t>
          </a:r>
          <a:endParaRPr lang="en-IN" sz="2800" dirty="0"/>
        </a:p>
      </dgm:t>
    </dgm:pt>
    <dgm:pt modelId="{E4C29FD3-827A-4769-8CE0-D2FE7176541E}" type="parTrans" cxnId="{FCA36740-88A6-418A-B090-BCAF44498668}">
      <dgm:prSet/>
      <dgm:spPr/>
      <dgm:t>
        <a:bodyPr/>
        <a:lstStyle/>
        <a:p>
          <a:endParaRPr lang="en-IN"/>
        </a:p>
      </dgm:t>
    </dgm:pt>
    <dgm:pt modelId="{B18C2CED-9393-41BE-A80A-503692D6D742}" type="sibTrans" cxnId="{FCA36740-88A6-418A-B090-BCAF44498668}">
      <dgm:prSet/>
      <dgm:spPr/>
      <dgm:t>
        <a:bodyPr/>
        <a:lstStyle/>
        <a:p>
          <a:endParaRPr lang="en-IN"/>
        </a:p>
      </dgm:t>
    </dgm:pt>
    <dgm:pt modelId="{C45AF99C-FB9C-4558-A741-2F839287BFD5}" type="pres">
      <dgm:prSet presAssocID="{6D3B75AC-CEB1-460D-A4A3-83B3D15CA998}" presName="linear" presStyleCnt="0">
        <dgm:presLayoutVars>
          <dgm:dir/>
          <dgm:animLvl val="lvl"/>
          <dgm:resizeHandles val="exact"/>
        </dgm:presLayoutVars>
      </dgm:prSet>
      <dgm:spPr/>
    </dgm:pt>
    <dgm:pt modelId="{702B3A51-E9AB-4975-A4D0-93245B6213C4}" type="pres">
      <dgm:prSet presAssocID="{EC74ABCA-B920-4CF5-AEEC-36292B96F4F3}" presName="parentLin" presStyleCnt="0"/>
      <dgm:spPr/>
    </dgm:pt>
    <dgm:pt modelId="{ADA4D2F2-8CBF-416F-964D-B678E691EC55}" type="pres">
      <dgm:prSet presAssocID="{EC74ABCA-B920-4CF5-AEEC-36292B96F4F3}" presName="parentLeftMargin" presStyleLbl="node1" presStyleIdx="0" presStyleCnt="3"/>
      <dgm:spPr/>
    </dgm:pt>
    <dgm:pt modelId="{E46982A7-66AD-4DFE-BE36-99B9516C2CD2}" type="pres">
      <dgm:prSet presAssocID="{EC74ABCA-B920-4CF5-AEEC-36292B96F4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89D17C-9AFF-4EAB-A24B-A97AF3FEC9E2}" type="pres">
      <dgm:prSet presAssocID="{EC74ABCA-B920-4CF5-AEEC-36292B96F4F3}" presName="negativeSpace" presStyleCnt="0"/>
      <dgm:spPr/>
    </dgm:pt>
    <dgm:pt modelId="{9CE79C67-379D-40C4-9A14-D11375E11A3D}" type="pres">
      <dgm:prSet presAssocID="{EC74ABCA-B920-4CF5-AEEC-36292B96F4F3}" presName="childText" presStyleLbl="conFgAcc1" presStyleIdx="0" presStyleCnt="3">
        <dgm:presLayoutVars>
          <dgm:bulletEnabled val="1"/>
        </dgm:presLayoutVars>
      </dgm:prSet>
      <dgm:spPr/>
    </dgm:pt>
    <dgm:pt modelId="{CB130BB7-8457-4A15-A95C-E1CF99972DE4}" type="pres">
      <dgm:prSet presAssocID="{4AA33985-A351-404D-87CC-85D160B76DE2}" presName="spaceBetweenRectangles" presStyleCnt="0"/>
      <dgm:spPr/>
    </dgm:pt>
    <dgm:pt modelId="{781631D0-70F8-4B17-B65B-318CFE1A7BD0}" type="pres">
      <dgm:prSet presAssocID="{09D72953-48EB-4418-B20D-58AF47F7D3FE}" presName="parentLin" presStyleCnt="0"/>
      <dgm:spPr/>
    </dgm:pt>
    <dgm:pt modelId="{203F6FDE-DF6F-4643-8E79-FE8478A51458}" type="pres">
      <dgm:prSet presAssocID="{09D72953-48EB-4418-B20D-58AF47F7D3FE}" presName="parentLeftMargin" presStyleLbl="node1" presStyleIdx="0" presStyleCnt="3"/>
      <dgm:spPr/>
    </dgm:pt>
    <dgm:pt modelId="{E8B2B383-A3C5-4629-8CCA-3738DB43B330}" type="pres">
      <dgm:prSet presAssocID="{09D72953-48EB-4418-B20D-58AF47F7D3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D479C4-D0F1-43CC-86C0-8E920BDDDB98}" type="pres">
      <dgm:prSet presAssocID="{09D72953-48EB-4418-B20D-58AF47F7D3FE}" presName="negativeSpace" presStyleCnt="0"/>
      <dgm:spPr/>
    </dgm:pt>
    <dgm:pt modelId="{787A7FCE-CCCA-4670-B8DF-B34248788B2A}" type="pres">
      <dgm:prSet presAssocID="{09D72953-48EB-4418-B20D-58AF47F7D3FE}" presName="childText" presStyleLbl="conFgAcc1" presStyleIdx="1" presStyleCnt="3">
        <dgm:presLayoutVars>
          <dgm:bulletEnabled val="1"/>
        </dgm:presLayoutVars>
      </dgm:prSet>
      <dgm:spPr/>
    </dgm:pt>
    <dgm:pt modelId="{09BD5C77-F9A7-4663-BF0A-73671D8CCEE8}" type="pres">
      <dgm:prSet presAssocID="{2FB4310E-A603-47FC-9488-E93F787181A3}" presName="spaceBetweenRectangles" presStyleCnt="0"/>
      <dgm:spPr/>
    </dgm:pt>
    <dgm:pt modelId="{9D270323-AEC6-4B18-B4F5-8409FEBA9E58}" type="pres">
      <dgm:prSet presAssocID="{59245C47-F547-4414-AC42-C68BF5706B52}" presName="parentLin" presStyleCnt="0"/>
      <dgm:spPr/>
    </dgm:pt>
    <dgm:pt modelId="{E733E443-E4FA-436F-A32B-217C68B5A5B1}" type="pres">
      <dgm:prSet presAssocID="{59245C47-F547-4414-AC42-C68BF5706B52}" presName="parentLeftMargin" presStyleLbl="node1" presStyleIdx="1" presStyleCnt="3"/>
      <dgm:spPr/>
    </dgm:pt>
    <dgm:pt modelId="{2FC302CD-2615-4A80-9095-11C1D4C032AC}" type="pres">
      <dgm:prSet presAssocID="{59245C47-F547-4414-AC42-C68BF5706B52}" presName="parentText" presStyleLbl="node1" presStyleIdx="2" presStyleCnt="3" custLinFactNeighborX="-7239">
        <dgm:presLayoutVars>
          <dgm:chMax val="0"/>
          <dgm:bulletEnabled val="1"/>
        </dgm:presLayoutVars>
      </dgm:prSet>
      <dgm:spPr/>
    </dgm:pt>
    <dgm:pt modelId="{01914B3F-1D58-4FFF-8CA0-7CEA46FD5585}" type="pres">
      <dgm:prSet presAssocID="{59245C47-F547-4414-AC42-C68BF5706B52}" presName="negativeSpace" presStyleCnt="0"/>
      <dgm:spPr/>
    </dgm:pt>
    <dgm:pt modelId="{DB18A265-CCA2-440C-83A8-0A149EAB7A9D}" type="pres">
      <dgm:prSet presAssocID="{59245C47-F547-4414-AC42-C68BF5706B5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5D5CE2C-3E2F-43A7-B409-7E367E065A9A}" type="presOf" srcId="{09D72953-48EB-4418-B20D-58AF47F7D3FE}" destId="{203F6FDE-DF6F-4643-8E79-FE8478A51458}" srcOrd="0" destOrd="0" presId="urn:microsoft.com/office/officeart/2005/8/layout/list1"/>
    <dgm:cxn modelId="{FCA36740-88A6-418A-B090-BCAF44498668}" srcId="{6D3B75AC-CEB1-460D-A4A3-83B3D15CA998}" destId="{59245C47-F547-4414-AC42-C68BF5706B52}" srcOrd="2" destOrd="0" parTransId="{E4C29FD3-827A-4769-8CE0-D2FE7176541E}" sibTransId="{B18C2CED-9393-41BE-A80A-503692D6D742}"/>
    <dgm:cxn modelId="{6E95CD67-1124-4E8E-9AFD-7B6553FC2AFC}" type="presOf" srcId="{6D3B75AC-CEB1-460D-A4A3-83B3D15CA998}" destId="{C45AF99C-FB9C-4558-A741-2F839287BFD5}" srcOrd="0" destOrd="0" presId="urn:microsoft.com/office/officeart/2005/8/layout/list1"/>
    <dgm:cxn modelId="{59E6BB69-4FB2-47CC-A9D6-6B3ACCF6684F}" srcId="{6D3B75AC-CEB1-460D-A4A3-83B3D15CA998}" destId="{EC74ABCA-B920-4CF5-AEEC-36292B96F4F3}" srcOrd="0" destOrd="0" parTransId="{BC5ECAD3-C720-4C2D-9FDC-ABE5095F49E4}" sibTransId="{4AA33985-A351-404D-87CC-85D160B76DE2}"/>
    <dgm:cxn modelId="{8B6FA383-1C8C-4179-A20E-79E0E63DD877}" type="presOf" srcId="{59245C47-F547-4414-AC42-C68BF5706B52}" destId="{2FC302CD-2615-4A80-9095-11C1D4C032AC}" srcOrd="1" destOrd="0" presId="urn:microsoft.com/office/officeart/2005/8/layout/list1"/>
    <dgm:cxn modelId="{D0A11C90-08FD-4529-9186-167E8735F9D6}" type="presOf" srcId="{09D72953-48EB-4418-B20D-58AF47F7D3FE}" destId="{E8B2B383-A3C5-4629-8CCA-3738DB43B330}" srcOrd="1" destOrd="0" presId="urn:microsoft.com/office/officeart/2005/8/layout/list1"/>
    <dgm:cxn modelId="{7F954AC5-1CEA-4BCF-BC69-13DB43138D18}" type="presOf" srcId="{EC74ABCA-B920-4CF5-AEEC-36292B96F4F3}" destId="{E46982A7-66AD-4DFE-BE36-99B9516C2CD2}" srcOrd="1" destOrd="0" presId="urn:microsoft.com/office/officeart/2005/8/layout/list1"/>
    <dgm:cxn modelId="{1A20BCD4-EE76-4596-8D56-C745CBA5E2EC}" srcId="{6D3B75AC-CEB1-460D-A4A3-83B3D15CA998}" destId="{09D72953-48EB-4418-B20D-58AF47F7D3FE}" srcOrd="1" destOrd="0" parTransId="{813E4829-3514-42E5-A08E-1C239A6960CA}" sibTransId="{2FB4310E-A603-47FC-9488-E93F787181A3}"/>
    <dgm:cxn modelId="{4D12B4D6-2151-44CB-A1FA-2C3E0467D3D1}" type="presOf" srcId="{59245C47-F547-4414-AC42-C68BF5706B52}" destId="{E733E443-E4FA-436F-A32B-217C68B5A5B1}" srcOrd="0" destOrd="0" presId="urn:microsoft.com/office/officeart/2005/8/layout/list1"/>
    <dgm:cxn modelId="{E7091FF4-EECB-4741-AF0E-6B37C9F07E31}" type="presOf" srcId="{EC74ABCA-B920-4CF5-AEEC-36292B96F4F3}" destId="{ADA4D2F2-8CBF-416F-964D-B678E691EC55}" srcOrd="0" destOrd="0" presId="urn:microsoft.com/office/officeart/2005/8/layout/list1"/>
    <dgm:cxn modelId="{9E5AA35F-D1CD-4E06-B1C5-315DAE6D19DD}" type="presParOf" srcId="{C45AF99C-FB9C-4558-A741-2F839287BFD5}" destId="{702B3A51-E9AB-4975-A4D0-93245B6213C4}" srcOrd="0" destOrd="0" presId="urn:microsoft.com/office/officeart/2005/8/layout/list1"/>
    <dgm:cxn modelId="{8742901C-0B08-4790-A240-76A38F033CF0}" type="presParOf" srcId="{702B3A51-E9AB-4975-A4D0-93245B6213C4}" destId="{ADA4D2F2-8CBF-416F-964D-B678E691EC55}" srcOrd="0" destOrd="0" presId="urn:microsoft.com/office/officeart/2005/8/layout/list1"/>
    <dgm:cxn modelId="{3058FB2B-C539-4DB2-8E66-B0E34E859873}" type="presParOf" srcId="{702B3A51-E9AB-4975-A4D0-93245B6213C4}" destId="{E46982A7-66AD-4DFE-BE36-99B9516C2CD2}" srcOrd="1" destOrd="0" presId="urn:microsoft.com/office/officeart/2005/8/layout/list1"/>
    <dgm:cxn modelId="{928CF3A6-8A53-49DF-9C9C-70176F4BDC5D}" type="presParOf" srcId="{C45AF99C-FB9C-4558-A741-2F839287BFD5}" destId="{F289D17C-9AFF-4EAB-A24B-A97AF3FEC9E2}" srcOrd="1" destOrd="0" presId="urn:microsoft.com/office/officeart/2005/8/layout/list1"/>
    <dgm:cxn modelId="{3C433564-46EF-4B3E-89B5-AC7F510415C1}" type="presParOf" srcId="{C45AF99C-FB9C-4558-A741-2F839287BFD5}" destId="{9CE79C67-379D-40C4-9A14-D11375E11A3D}" srcOrd="2" destOrd="0" presId="urn:microsoft.com/office/officeart/2005/8/layout/list1"/>
    <dgm:cxn modelId="{03ED18E0-03F1-4CE5-B94A-F663C8276BDF}" type="presParOf" srcId="{C45AF99C-FB9C-4558-A741-2F839287BFD5}" destId="{CB130BB7-8457-4A15-A95C-E1CF99972DE4}" srcOrd="3" destOrd="0" presId="urn:microsoft.com/office/officeart/2005/8/layout/list1"/>
    <dgm:cxn modelId="{2C808B2E-737F-4175-823E-7E2B15AD5531}" type="presParOf" srcId="{C45AF99C-FB9C-4558-A741-2F839287BFD5}" destId="{781631D0-70F8-4B17-B65B-318CFE1A7BD0}" srcOrd="4" destOrd="0" presId="urn:microsoft.com/office/officeart/2005/8/layout/list1"/>
    <dgm:cxn modelId="{978FEFF3-C716-40DC-A11E-F72C833102A0}" type="presParOf" srcId="{781631D0-70F8-4B17-B65B-318CFE1A7BD0}" destId="{203F6FDE-DF6F-4643-8E79-FE8478A51458}" srcOrd="0" destOrd="0" presId="urn:microsoft.com/office/officeart/2005/8/layout/list1"/>
    <dgm:cxn modelId="{C72EAFAD-9FDF-4747-BDBF-0A97A8C07DBE}" type="presParOf" srcId="{781631D0-70F8-4B17-B65B-318CFE1A7BD0}" destId="{E8B2B383-A3C5-4629-8CCA-3738DB43B330}" srcOrd="1" destOrd="0" presId="urn:microsoft.com/office/officeart/2005/8/layout/list1"/>
    <dgm:cxn modelId="{BB41BCD7-E833-4FDA-8488-C346D865DFA5}" type="presParOf" srcId="{C45AF99C-FB9C-4558-A741-2F839287BFD5}" destId="{39D479C4-D0F1-43CC-86C0-8E920BDDDB98}" srcOrd="5" destOrd="0" presId="urn:microsoft.com/office/officeart/2005/8/layout/list1"/>
    <dgm:cxn modelId="{CF80DE7E-E442-40AB-8D72-D5A9E053BEF5}" type="presParOf" srcId="{C45AF99C-FB9C-4558-A741-2F839287BFD5}" destId="{787A7FCE-CCCA-4670-B8DF-B34248788B2A}" srcOrd="6" destOrd="0" presId="urn:microsoft.com/office/officeart/2005/8/layout/list1"/>
    <dgm:cxn modelId="{FAD19BC8-44B9-481C-A47D-8411D2873CE6}" type="presParOf" srcId="{C45AF99C-FB9C-4558-A741-2F839287BFD5}" destId="{09BD5C77-F9A7-4663-BF0A-73671D8CCEE8}" srcOrd="7" destOrd="0" presId="urn:microsoft.com/office/officeart/2005/8/layout/list1"/>
    <dgm:cxn modelId="{90752AC7-8052-463A-B368-A6CF21D3CC78}" type="presParOf" srcId="{C45AF99C-FB9C-4558-A741-2F839287BFD5}" destId="{9D270323-AEC6-4B18-B4F5-8409FEBA9E58}" srcOrd="8" destOrd="0" presId="urn:microsoft.com/office/officeart/2005/8/layout/list1"/>
    <dgm:cxn modelId="{5B23E619-67FB-4B81-96EB-9000781C221C}" type="presParOf" srcId="{9D270323-AEC6-4B18-B4F5-8409FEBA9E58}" destId="{E733E443-E4FA-436F-A32B-217C68B5A5B1}" srcOrd="0" destOrd="0" presId="urn:microsoft.com/office/officeart/2005/8/layout/list1"/>
    <dgm:cxn modelId="{110BD753-8BA3-47FA-A7E6-38EEAC0983D0}" type="presParOf" srcId="{9D270323-AEC6-4B18-B4F5-8409FEBA9E58}" destId="{2FC302CD-2615-4A80-9095-11C1D4C032AC}" srcOrd="1" destOrd="0" presId="urn:microsoft.com/office/officeart/2005/8/layout/list1"/>
    <dgm:cxn modelId="{9CF37BC1-94E6-45F5-9998-2E1499EDFF80}" type="presParOf" srcId="{C45AF99C-FB9C-4558-A741-2F839287BFD5}" destId="{01914B3F-1D58-4FFF-8CA0-7CEA46FD5585}" srcOrd="9" destOrd="0" presId="urn:microsoft.com/office/officeart/2005/8/layout/list1"/>
    <dgm:cxn modelId="{373281B4-8AB5-440B-BF9E-FECC9282F658}" type="presParOf" srcId="{C45AF99C-FB9C-4558-A741-2F839287BFD5}" destId="{DB18A265-CCA2-440C-83A8-0A149EAB7A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79C67-379D-40C4-9A14-D11375E11A3D}">
      <dsp:nvSpPr>
        <dsp:cNvPr id="0" name=""/>
        <dsp:cNvSpPr/>
      </dsp:nvSpPr>
      <dsp:spPr>
        <a:xfrm>
          <a:off x="0" y="684396"/>
          <a:ext cx="85738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982A7-66AD-4DFE-BE36-99B9516C2CD2}">
      <dsp:nvSpPr>
        <dsp:cNvPr id="0" name=""/>
        <dsp:cNvSpPr/>
      </dsp:nvSpPr>
      <dsp:spPr>
        <a:xfrm>
          <a:off x="428694" y="53122"/>
          <a:ext cx="6001720" cy="80839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851" tIns="0" rIns="22685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Fundamental knowledge on </a:t>
          </a:r>
          <a:r>
            <a:rPr lang="en-IN" sz="2800" kern="1200" dirty="0" err="1"/>
            <a:t>dbt</a:t>
          </a:r>
          <a:endParaRPr lang="en-IN" sz="2800" kern="1200" dirty="0"/>
        </a:p>
      </dsp:txBody>
      <dsp:txXfrm>
        <a:off x="468156" y="92584"/>
        <a:ext cx="5922796" cy="729469"/>
      </dsp:txXfrm>
    </dsp:sp>
    <dsp:sp modelId="{787A7FCE-CCCA-4670-B8DF-B34248788B2A}">
      <dsp:nvSpPr>
        <dsp:cNvPr id="0" name=""/>
        <dsp:cNvSpPr/>
      </dsp:nvSpPr>
      <dsp:spPr>
        <a:xfrm>
          <a:off x="0" y="1682869"/>
          <a:ext cx="85738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2B383-A3C5-4629-8CCA-3738DB43B330}">
      <dsp:nvSpPr>
        <dsp:cNvPr id="0" name=""/>
        <dsp:cNvSpPr/>
      </dsp:nvSpPr>
      <dsp:spPr>
        <a:xfrm>
          <a:off x="428694" y="1051596"/>
          <a:ext cx="6001720" cy="80839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851" tIns="0" rIns="22685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Part -1 and Part-2 of the </a:t>
          </a:r>
          <a:r>
            <a:rPr lang="en-IN" sz="2800" kern="1200" dirty="0" err="1"/>
            <a:t>dbt</a:t>
          </a:r>
          <a:r>
            <a:rPr lang="en-IN" sz="2800" kern="1200" dirty="0"/>
            <a:t> snowflake project in Project Pro</a:t>
          </a:r>
        </a:p>
      </dsp:txBody>
      <dsp:txXfrm>
        <a:off x="468156" y="1091058"/>
        <a:ext cx="5922796" cy="729469"/>
      </dsp:txXfrm>
    </dsp:sp>
    <dsp:sp modelId="{C9CD9621-8D56-4E0F-A279-FF0E84B71DA9}">
      <dsp:nvSpPr>
        <dsp:cNvPr id="0" name=""/>
        <dsp:cNvSpPr/>
      </dsp:nvSpPr>
      <dsp:spPr>
        <a:xfrm>
          <a:off x="0" y="2962772"/>
          <a:ext cx="85738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6FE4C-256F-4D4F-B34A-C2BD4EB200D4}">
      <dsp:nvSpPr>
        <dsp:cNvPr id="0" name=""/>
        <dsp:cNvSpPr/>
      </dsp:nvSpPr>
      <dsp:spPr>
        <a:xfrm>
          <a:off x="428275" y="2050069"/>
          <a:ext cx="5995859" cy="1089822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851" tIns="0" rIns="22685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Basic</a:t>
          </a:r>
          <a:r>
            <a:rPr lang="en-IN" sz="2800" kern="1200" baseline="0" dirty="0"/>
            <a:t> knowledge of on prem and Cloud systems</a:t>
          </a:r>
          <a:endParaRPr lang="en-IN" sz="2800" kern="1200" dirty="0"/>
        </a:p>
      </dsp:txBody>
      <dsp:txXfrm>
        <a:off x="481476" y="2103270"/>
        <a:ext cx="5889457" cy="983420"/>
      </dsp:txXfrm>
    </dsp:sp>
    <dsp:sp modelId="{21183B59-2381-434E-83F9-0DE7B96872D9}">
      <dsp:nvSpPr>
        <dsp:cNvPr id="0" name=""/>
        <dsp:cNvSpPr/>
      </dsp:nvSpPr>
      <dsp:spPr>
        <a:xfrm>
          <a:off x="0" y="4337495"/>
          <a:ext cx="85738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9C6C4-439A-4EB8-94B2-41A32AB5A050}">
      <dsp:nvSpPr>
        <dsp:cNvPr id="0" name=""/>
        <dsp:cNvSpPr/>
      </dsp:nvSpPr>
      <dsp:spPr>
        <a:xfrm>
          <a:off x="428275" y="3329972"/>
          <a:ext cx="5995859" cy="1184642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851" tIns="0" rIns="22685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Fundamental knowledge of building data pipelines with AWS Streaming sources</a:t>
          </a:r>
          <a:endParaRPr lang="en-IN" sz="2800" kern="1200" dirty="0"/>
        </a:p>
      </dsp:txBody>
      <dsp:txXfrm>
        <a:off x="486104" y="3387801"/>
        <a:ext cx="5880201" cy="1068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79C67-379D-40C4-9A14-D11375E11A3D}">
      <dsp:nvSpPr>
        <dsp:cNvPr id="0" name=""/>
        <dsp:cNvSpPr/>
      </dsp:nvSpPr>
      <dsp:spPr>
        <a:xfrm>
          <a:off x="0" y="537404"/>
          <a:ext cx="8421486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982A7-66AD-4DFE-BE36-99B9516C2CD2}">
      <dsp:nvSpPr>
        <dsp:cNvPr id="0" name=""/>
        <dsp:cNvSpPr/>
      </dsp:nvSpPr>
      <dsp:spPr>
        <a:xfrm>
          <a:off x="421074" y="35564"/>
          <a:ext cx="5895040" cy="100368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818" tIns="0" rIns="22281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Analytics Engineers</a:t>
          </a:r>
          <a:endParaRPr lang="en-IN" sz="2800" kern="1200" dirty="0"/>
        </a:p>
      </dsp:txBody>
      <dsp:txXfrm>
        <a:off x="470070" y="84560"/>
        <a:ext cx="5797048" cy="905688"/>
      </dsp:txXfrm>
    </dsp:sp>
    <dsp:sp modelId="{787A7FCE-CCCA-4670-B8DF-B34248788B2A}">
      <dsp:nvSpPr>
        <dsp:cNvPr id="0" name=""/>
        <dsp:cNvSpPr/>
      </dsp:nvSpPr>
      <dsp:spPr>
        <a:xfrm>
          <a:off x="0" y="2079644"/>
          <a:ext cx="8421486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2B383-A3C5-4629-8CCA-3738DB43B330}">
      <dsp:nvSpPr>
        <dsp:cNvPr id="0" name=""/>
        <dsp:cNvSpPr/>
      </dsp:nvSpPr>
      <dsp:spPr>
        <a:xfrm>
          <a:off x="421074" y="1577804"/>
          <a:ext cx="5895040" cy="100368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818" tIns="0" rIns="22281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Analysts</a:t>
          </a:r>
          <a:endParaRPr lang="en-IN" sz="2800" kern="1200" dirty="0"/>
        </a:p>
      </dsp:txBody>
      <dsp:txXfrm>
        <a:off x="470070" y="1626800"/>
        <a:ext cx="5797048" cy="905688"/>
      </dsp:txXfrm>
    </dsp:sp>
    <dsp:sp modelId="{DB18A265-CCA2-440C-83A8-0A149EAB7A9D}">
      <dsp:nvSpPr>
        <dsp:cNvPr id="0" name=""/>
        <dsp:cNvSpPr/>
      </dsp:nvSpPr>
      <dsp:spPr>
        <a:xfrm>
          <a:off x="0" y="3621884"/>
          <a:ext cx="8421486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302CD-2615-4A80-9095-11C1D4C032AC}">
      <dsp:nvSpPr>
        <dsp:cNvPr id="0" name=""/>
        <dsp:cNvSpPr/>
      </dsp:nvSpPr>
      <dsp:spPr>
        <a:xfrm>
          <a:off x="390592" y="3120043"/>
          <a:ext cx="5895040" cy="100368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818" tIns="0" rIns="22281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Anyone looking to solve data analytics specific problems</a:t>
          </a:r>
          <a:endParaRPr lang="en-IN" sz="2800" kern="1200" dirty="0"/>
        </a:p>
      </dsp:txBody>
      <dsp:txXfrm>
        <a:off x="439588" y="3169039"/>
        <a:ext cx="5797048" cy="905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79C67-379D-40C4-9A14-D11375E11A3D}">
      <dsp:nvSpPr>
        <dsp:cNvPr id="0" name=""/>
        <dsp:cNvSpPr/>
      </dsp:nvSpPr>
      <dsp:spPr>
        <a:xfrm>
          <a:off x="0" y="537404"/>
          <a:ext cx="8421486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982A7-66AD-4DFE-BE36-99B9516C2CD2}">
      <dsp:nvSpPr>
        <dsp:cNvPr id="0" name=""/>
        <dsp:cNvSpPr/>
      </dsp:nvSpPr>
      <dsp:spPr>
        <a:xfrm>
          <a:off x="421074" y="35564"/>
          <a:ext cx="5895040" cy="100368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818" tIns="0" rIns="22281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Avoid skipping associated videos</a:t>
          </a:r>
          <a:endParaRPr lang="en-IN" sz="2800" kern="1200" dirty="0"/>
        </a:p>
      </dsp:txBody>
      <dsp:txXfrm>
        <a:off x="470070" y="84560"/>
        <a:ext cx="5797048" cy="905688"/>
      </dsp:txXfrm>
    </dsp:sp>
    <dsp:sp modelId="{787A7FCE-CCCA-4670-B8DF-B34248788B2A}">
      <dsp:nvSpPr>
        <dsp:cNvPr id="0" name=""/>
        <dsp:cNvSpPr/>
      </dsp:nvSpPr>
      <dsp:spPr>
        <a:xfrm>
          <a:off x="0" y="2079644"/>
          <a:ext cx="8421486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2B383-A3C5-4629-8CCA-3738DB43B330}">
      <dsp:nvSpPr>
        <dsp:cNvPr id="0" name=""/>
        <dsp:cNvSpPr/>
      </dsp:nvSpPr>
      <dsp:spPr>
        <a:xfrm>
          <a:off x="421074" y="1577804"/>
          <a:ext cx="5895040" cy="100368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818" tIns="0" rIns="22281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to follow the hands-on coding sections without fast forwarding</a:t>
          </a:r>
          <a:endParaRPr lang="en-IN" sz="2800" kern="1200" dirty="0"/>
        </a:p>
      </dsp:txBody>
      <dsp:txXfrm>
        <a:off x="470070" y="1626800"/>
        <a:ext cx="5797048" cy="905688"/>
      </dsp:txXfrm>
    </dsp:sp>
    <dsp:sp modelId="{DB18A265-CCA2-440C-83A8-0A149EAB7A9D}">
      <dsp:nvSpPr>
        <dsp:cNvPr id="0" name=""/>
        <dsp:cNvSpPr/>
      </dsp:nvSpPr>
      <dsp:spPr>
        <a:xfrm>
          <a:off x="0" y="3621884"/>
          <a:ext cx="8421486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302CD-2615-4A80-9095-11C1D4C032AC}">
      <dsp:nvSpPr>
        <dsp:cNvPr id="0" name=""/>
        <dsp:cNvSpPr/>
      </dsp:nvSpPr>
      <dsp:spPr>
        <a:xfrm>
          <a:off x="390592" y="3120043"/>
          <a:ext cx="5895040" cy="100368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818" tIns="0" rIns="22281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Follow along in a hands-on machine for best results</a:t>
          </a:r>
          <a:endParaRPr lang="en-IN" sz="2800" kern="1200" dirty="0"/>
        </a:p>
      </dsp:txBody>
      <dsp:txXfrm>
        <a:off x="439588" y="3169039"/>
        <a:ext cx="579704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August 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71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August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9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August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1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August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5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August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August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0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August 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9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August 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524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August 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6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August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5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August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August 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51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pro.io/project/hackerday-project/project-title/etl-pipeline-with-snowflake-dbt-airflow-example#sub-hackerday-video-1" TargetMode="External"/><Relationship Id="rId2" Type="http://schemas.openxmlformats.org/officeDocument/2006/relationships/hyperlink" Target="https://www.projectpro.io/project/hackerday-project/project-title/dbt-snowflake-project-to-master-dbt-in-snowflake#sub-hackerday-video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03E30-5F36-2B66-C968-12D0CB1E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28" y="1201793"/>
            <a:ext cx="6062484" cy="2069432"/>
          </a:xfrm>
        </p:spPr>
        <p:txBody>
          <a:bodyPr anchor="b">
            <a:normAutofit/>
          </a:bodyPr>
          <a:lstStyle/>
          <a:p>
            <a:r>
              <a:rPr lang="en-IN" dirty="0"/>
              <a:t>ELT with </a:t>
            </a:r>
            <a:r>
              <a:rPr lang="en-IN" dirty="0" err="1"/>
              <a:t>dbt</a:t>
            </a:r>
            <a:r>
              <a:rPr lang="en-IN" dirty="0"/>
              <a:t> and Snowflake </a:t>
            </a:r>
            <a:r>
              <a:rPr lang="en-IN"/>
              <a:t>Part -3</a:t>
            </a:r>
            <a:endParaRPr lang="en-IN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0FC35BD1-3D73-0092-12FF-E3EB26C27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420"/>
          <a:stretch/>
        </p:blipFill>
        <p:spPr>
          <a:xfrm>
            <a:off x="6720382" y="1213592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9B74D-0731-DD59-E5D2-8D5FEE3C4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06" y="4869320"/>
            <a:ext cx="3744966" cy="1562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380B6D-534F-FE12-1EF6-A04E5F597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46" y="228369"/>
            <a:ext cx="2964198" cy="8136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3D4ACD-BFF6-BC0C-6754-80B302FD8395}"/>
              </a:ext>
            </a:extLst>
          </p:cNvPr>
          <p:cNvSpPr txBox="1"/>
          <p:nvPr/>
        </p:nvSpPr>
        <p:spPr>
          <a:xfrm>
            <a:off x="435028" y="3667874"/>
            <a:ext cx="491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 - Aditya</a:t>
            </a:r>
          </a:p>
        </p:txBody>
      </p:sp>
    </p:spTree>
    <p:extLst>
      <p:ext uri="{BB962C8B-B14F-4D97-AF65-F5344CB8AC3E}">
        <p14:creationId xmlns:p14="http://schemas.microsoft.com/office/powerpoint/2010/main" val="38360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DE3-FFE3-12E7-0CA6-F68CCCE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27462"/>
          </a:xfrm>
        </p:spPr>
        <p:txBody>
          <a:bodyPr/>
          <a:lstStyle/>
          <a:p>
            <a:r>
              <a:rPr lang="en-IN" dirty="0"/>
              <a:t>Problem Statement for Project-3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C1AF9-EB79-0097-0500-E7B8F1D710DE}"/>
              </a:ext>
            </a:extLst>
          </p:cNvPr>
          <p:cNvSpPr txBox="1"/>
          <p:nvPr/>
        </p:nvSpPr>
        <p:spPr>
          <a:xfrm>
            <a:off x="636998" y="1941816"/>
            <a:ext cx="601038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/>
              <a:t>Data Domain: Stock Market Analytics</a:t>
            </a:r>
          </a:p>
          <a:p>
            <a:endParaRPr lang="en-IN" sz="2400" b="1" i="1" dirty="0"/>
          </a:p>
          <a:p>
            <a:r>
              <a:rPr lang="en-IN" sz="2400" b="1" i="1" dirty="0"/>
              <a:t>Batch Data for fundamental analysis:</a:t>
            </a:r>
          </a:p>
          <a:p>
            <a:endParaRPr lang="en-IN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What is the rolling 2 </a:t>
            </a:r>
            <a:r>
              <a:rPr lang="en-US" sz="2400" i="1" dirty="0" err="1"/>
              <a:t>yrs</a:t>
            </a:r>
            <a:r>
              <a:rPr lang="en-US" sz="2400" i="1" dirty="0"/>
              <a:t> high for each of these stocks and when was it met?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What is the rolling 2 </a:t>
            </a:r>
            <a:r>
              <a:rPr lang="en-US" sz="2400" i="1" dirty="0" err="1"/>
              <a:t>yrs</a:t>
            </a:r>
            <a:r>
              <a:rPr lang="en-US" sz="2400" i="1" dirty="0"/>
              <a:t> low  for each of these stocks and when was it met?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i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101C0-0147-0920-4F7C-36159164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18" y="1941816"/>
            <a:ext cx="4037744" cy="37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0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067782-BB19-DA42-5E23-9029834A8D90}"/>
              </a:ext>
            </a:extLst>
          </p:cNvPr>
          <p:cNvSpPr txBox="1"/>
          <p:nvPr/>
        </p:nvSpPr>
        <p:spPr>
          <a:xfrm>
            <a:off x="636998" y="1941816"/>
            <a:ext cx="6996701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/>
              <a:t>Data Domain: Stock Market Analytics</a:t>
            </a:r>
          </a:p>
          <a:p>
            <a:endParaRPr lang="en-IN" sz="2400" b="1" i="1" dirty="0"/>
          </a:p>
          <a:p>
            <a:r>
              <a:rPr lang="en-IN" sz="2400" b="1" i="1" dirty="0"/>
              <a:t>Streaming Data (For Intraday trading analytics):</a:t>
            </a:r>
          </a:p>
          <a:p>
            <a:endParaRPr lang="en-IN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 Which stock has entered an all day high in intraday trading?</a:t>
            </a:r>
          </a:p>
          <a:p>
            <a:pPr lvl="1"/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Which stock has breached its previous close in next day open? – Bullish Trend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Which stock has dropped from its previous close in next day open? – Bearish Trend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i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E5B605-EFEE-5658-F661-582632FD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27462"/>
          </a:xfrm>
        </p:spPr>
        <p:txBody>
          <a:bodyPr/>
          <a:lstStyle/>
          <a:p>
            <a:r>
              <a:rPr lang="en-IN" dirty="0"/>
              <a:t>Problem Statement for Project-3 - </a:t>
            </a:r>
            <a:r>
              <a:rPr lang="en-IN" dirty="0" err="1"/>
              <a:t>Contd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97E630-99DC-E406-8194-7FF5E69C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282" y="1941816"/>
            <a:ext cx="4037744" cy="37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9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067782-BB19-DA42-5E23-9029834A8D90}"/>
              </a:ext>
            </a:extLst>
          </p:cNvPr>
          <p:cNvSpPr txBox="1"/>
          <p:nvPr/>
        </p:nvSpPr>
        <p:spPr>
          <a:xfrm>
            <a:off x="636998" y="1500027"/>
            <a:ext cx="1100546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Batch data will be ingested for the stocks Apple, Microsoft, Google, Netflix, Amazon, Meta, Adobe and Airbnb and Nvidia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Streaming Data for the same stocks will also be ingested using AWS Kinesis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to be loaded into AWS S3 followed and external snowflake tables to be created on top of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i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E5B605-EFEE-5658-F661-582632FD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27462"/>
          </a:xfrm>
        </p:spPr>
        <p:txBody>
          <a:bodyPr/>
          <a:lstStyle/>
          <a:p>
            <a:r>
              <a:rPr lang="en-IN" dirty="0"/>
              <a:t>Data Ingestion Strategy</a:t>
            </a:r>
          </a:p>
        </p:txBody>
      </p:sp>
    </p:spTree>
    <p:extLst>
      <p:ext uri="{BB962C8B-B14F-4D97-AF65-F5344CB8AC3E}">
        <p14:creationId xmlns:p14="http://schemas.microsoft.com/office/powerpoint/2010/main" val="363865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067782-BB19-DA42-5E23-9029834A8D90}"/>
              </a:ext>
            </a:extLst>
          </p:cNvPr>
          <p:cNvSpPr txBox="1"/>
          <p:nvPr/>
        </p:nvSpPr>
        <p:spPr>
          <a:xfrm>
            <a:off x="636998" y="1941816"/>
            <a:ext cx="1100546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Open, High, Low and Close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Intraday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Bullish Trend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Bearish Trend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i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E5B605-EFEE-5658-F661-582632FD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27462"/>
          </a:xfrm>
        </p:spPr>
        <p:txBody>
          <a:bodyPr/>
          <a:lstStyle/>
          <a:p>
            <a:r>
              <a:rPr lang="en-IN" dirty="0"/>
              <a:t>Basic Stock Market Terminology</a:t>
            </a:r>
          </a:p>
        </p:txBody>
      </p:sp>
    </p:spTree>
    <p:extLst>
      <p:ext uri="{BB962C8B-B14F-4D97-AF65-F5344CB8AC3E}">
        <p14:creationId xmlns:p14="http://schemas.microsoft.com/office/powerpoint/2010/main" val="193532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DE3-FFE3-12E7-0CA6-F68CCCE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27462"/>
          </a:xfrm>
        </p:spPr>
        <p:txBody>
          <a:bodyPr>
            <a:normAutofit fontScale="90000"/>
          </a:bodyPr>
          <a:lstStyle/>
          <a:p>
            <a:r>
              <a:rPr lang="en-IN" dirty="0"/>
              <a:t>Create Ingestion Pipeline for Streaming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C1AF9-EB79-0097-0500-E7B8F1D710DE}"/>
              </a:ext>
            </a:extLst>
          </p:cNvPr>
          <p:cNvSpPr txBox="1"/>
          <p:nvPr/>
        </p:nvSpPr>
        <p:spPr>
          <a:xfrm>
            <a:off x="636998" y="1941816"/>
            <a:ext cx="1100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Hands on code and demo</a:t>
            </a:r>
          </a:p>
        </p:txBody>
      </p:sp>
    </p:spTree>
    <p:extLst>
      <p:ext uri="{BB962C8B-B14F-4D97-AF65-F5344CB8AC3E}">
        <p14:creationId xmlns:p14="http://schemas.microsoft.com/office/powerpoint/2010/main" val="93431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DE3-FFE3-12E7-0CA6-F68CCCE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27462"/>
          </a:xfrm>
        </p:spPr>
        <p:txBody>
          <a:bodyPr/>
          <a:lstStyle/>
          <a:p>
            <a:r>
              <a:rPr lang="en-IN" dirty="0"/>
              <a:t>Create ingestion pipeline for batch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1C327-8861-7A77-9E6F-CB92E9929630}"/>
              </a:ext>
            </a:extLst>
          </p:cNvPr>
          <p:cNvSpPr txBox="1"/>
          <p:nvPr/>
        </p:nvSpPr>
        <p:spPr>
          <a:xfrm>
            <a:off x="789398" y="2094216"/>
            <a:ext cx="1100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Hands on code and demo</a:t>
            </a:r>
          </a:p>
        </p:txBody>
      </p:sp>
    </p:spTree>
    <p:extLst>
      <p:ext uri="{BB962C8B-B14F-4D97-AF65-F5344CB8AC3E}">
        <p14:creationId xmlns:p14="http://schemas.microsoft.com/office/powerpoint/2010/main" val="39999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DE3-FFE3-12E7-0CA6-F68CCCE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55543"/>
          </a:xfrm>
        </p:spPr>
        <p:txBody>
          <a:bodyPr>
            <a:normAutofit/>
          </a:bodyPr>
          <a:lstStyle/>
          <a:p>
            <a:r>
              <a:rPr lang="en-IN" dirty="0"/>
              <a:t>Data Discovery and Data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73140-101F-5AE8-900B-2FAE18D3B1E1}"/>
              </a:ext>
            </a:extLst>
          </p:cNvPr>
          <p:cNvSpPr txBox="1"/>
          <p:nvPr/>
        </p:nvSpPr>
        <p:spPr>
          <a:xfrm>
            <a:off x="893852" y="2075380"/>
            <a:ext cx="98940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Purpose of this step is to understand the ingested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Finalize a data strategy for the business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Finalize a logical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Decide the cadence of the analytics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688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DE3-FFE3-12E7-0CA6-F68CCCE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27462"/>
          </a:xfrm>
        </p:spPr>
        <p:txBody>
          <a:bodyPr/>
          <a:lstStyle/>
          <a:p>
            <a:r>
              <a:rPr lang="en-IN" dirty="0"/>
              <a:t>Build </a:t>
            </a:r>
            <a:r>
              <a:rPr lang="en-IN" dirty="0" err="1"/>
              <a:t>dbt</a:t>
            </a:r>
            <a:r>
              <a:rPr lang="en-IN" dirty="0"/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242477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DE3-FFE3-12E7-0CA6-F68CCCE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27462"/>
          </a:xfrm>
        </p:spPr>
        <p:txBody>
          <a:bodyPr/>
          <a:lstStyle/>
          <a:p>
            <a:r>
              <a:rPr lang="en-IN" dirty="0"/>
              <a:t>Steps for the model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657E3-3A74-8501-E96D-A73AE039AEA0}"/>
              </a:ext>
            </a:extLst>
          </p:cNvPr>
          <p:cNvSpPr txBox="1"/>
          <p:nvPr/>
        </p:nvSpPr>
        <p:spPr>
          <a:xfrm>
            <a:off x="708917" y="2065106"/>
            <a:ext cx="103049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Create staging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Perform data cleanup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Load data into staging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Loading data into fact tables</a:t>
            </a:r>
          </a:p>
        </p:txBody>
      </p:sp>
    </p:spTree>
    <p:extLst>
      <p:ext uri="{BB962C8B-B14F-4D97-AF65-F5344CB8AC3E}">
        <p14:creationId xmlns:p14="http://schemas.microsoft.com/office/powerpoint/2010/main" val="49299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DE3-FFE3-12E7-0CA6-F68CCCE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27462"/>
          </a:xfrm>
        </p:spPr>
        <p:txBody>
          <a:bodyPr/>
          <a:lstStyle/>
          <a:p>
            <a:r>
              <a:rPr lang="en-IN" dirty="0"/>
              <a:t>Advanced </a:t>
            </a:r>
            <a:r>
              <a:rPr lang="en-IN" dirty="0" err="1"/>
              <a:t>dbt</a:t>
            </a:r>
            <a:r>
              <a:rPr lang="en-IN" dirty="0"/>
              <a:t> – Working with Macros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C1AF9-EB79-0097-0500-E7B8F1D710DE}"/>
              </a:ext>
            </a:extLst>
          </p:cNvPr>
          <p:cNvSpPr txBox="1"/>
          <p:nvPr/>
        </p:nvSpPr>
        <p:spPr>
          <a:xfrm>
            <a:off x="636998" y="1941816"/>
            <a:ext cx="11005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Shown hands-on with the code</a:t>
            </a:r>
          </a:p>
        </p:txBody>
      </p:sp>
    </p:spTree>
    <p:extLst>
      <p:ext uri="{BB962C8B-B14F-4D97-AF65-F5344CB8AC3E}">
        <p14:creationId xmlns:p14="http://schemas.microsoft.com/office/powerpoint/2010/main" val="24815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90BA-4A86-A188-93B3-56C8F8B5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73890"/>
            <a:ext cx="11091600" cy="471003"/>
          </a:xfrm>
        </p:spPr>
        <p:txBody>
          <a:bodyPr>
            <a:normAutofit fontScale="90000"/>
          </a:bodyPr>
          <a:lstStyle/>
          <a:p>
            <a:r>
              <a:rPr lang="en-US" sz="3200" u="sng" dirty="0"/>
              <a:t>Outline for this Project</a:t>
            </a:r>
            <a:endParaRPr lang="en-IN" sz="32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F3DAC-92A3-7737-38B7-F4B9A92E411A}"/>
              </a:ext>
            </a:extLst>
          </p:cNvPr>
          <p:cNvSpPr txBox="1"/>
          <p:nvPr/>
        </p:nvSpPr>
        <p:spPr>
          <a:xfrm>
            <a:off x="372980" y="802062"/>
            <a:ext cx="5238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BB6CE-EAC1-41D1-0251-C9D2C363B959}"/>
              </a:ext>
            </a:extLst>
          </p:cNvPr>
          <p:cNvSpPr txBox="1"/>
          <p:nvPr/>
        </p:nvSpPr>
        <p:spPr>
          <a:xfrm>
            <a:off x="550200" y="1443841"/>
            <a:ext cx="110185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Configure </a:t>
            </a:r>
            <a:r>
              <a:rPr lang="en-IN" sz="2800" dirty="0" err="1"/>
              <a:t>dbt</a:t>
            </a:r>
            <a:r>
              <a:rPr lang="en-IN" sz="2800" dirty="0"/>
              <a:t> on Cloud Environment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Create a data ingestion pipeline with a streaming data source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Land the data in a Raw ingestion layer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Create a data transformation and consumption layer using </a:t>
            </a:r>
            <a:r>
              <a:rPr lang="en-IN" sz="2800" dirty="0" err="1"/>
              <a:t>dbt</a:t>
            </a:r>
            <a:r>
              <a:rPr lang="en-IN" sz="2800" dirty="0"/>
              <a:t>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Orchestrate </a:t>
            </a:r>
            <a:r>
              <a:rPr lang="en-IN" sz="2800" dirty="0" err="1"/>
              <a:t>dbt</a:t>
            </a:r>
            <a:r>
              <a:rPr lang="en-IN" sz="2800" dirty="0"/>
              <a:t> pipeline in </a:t>
            </a:r>
            <a:r>
              <a:rPr lang="en-IN" sz="2800" dirty="0" err="1"/>
              <a:t>dbt</a:t>
            </a:r>
            <a:r>
              <a:rPr lang="en-IN" sz="2800" dirty="0"/>
              <a:t>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71550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DE3-FFE3-12E7-0CA6-F68CCCE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27462"/>
          </a:xfrm>
        </p:spPr>
        <p:txBody>
          <a:bodyPr/>
          <a:lstStyle/>
          <a:p>
            <a:r>
              <a:rPr lang="en-IN" dirty="0"/>
              <a:t>Answering Batch 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C1AF9-EB79-0097-0500-E7B8F1D710DE}"/>
              </a:ext>
            </a:extLst>
          </p:cNvPr>
          <p:cNvSpPr txBox="1"/>
          <p:nvPr/>
        </p:nvSpPr>
        <p:spPr>
          <a:xfrm>
            <a:off x="636998" y="1941816"/>
            <a:ext cx="11005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Shown hands-on with the code</a:t>
            </a:r>
          </a:p>
        </p:txBody>
      </p:sp>
    </p:spTree>
    <p:extLst>
      <p:ext uri="{BB962C8B-B14F-4D97-AF65-F5344CB8AC3E}">
        <p14:creationId xmlns:p14="http://schemas.microsoft.com/office/powerpoint/2010/main" val="1755872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DE3-FFE3-12E7-0CA6-F68CCCE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27462"/>
          </a:xfrm>
        </p:spPr>
        <p:txBody>
          <a:bodyPr/>
          <a:lstStyle/>
          <a:p>
            <a:r>
              <a:rPr lang="en-IN" dirty="0"/>
              <a:t>Answering Streaming Data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ED-A64D-CBEC-2385-0BA9E215FD9E}"/>
              </a:ext>
            </a:extLst>
          </p:cNvPr>
          <p:cNvSpPr txBox="1"/>
          <p:nvPr/>
        </p:nvSpPr>
        <p:spPr>
          <a:xfrm>
            <a:off x="636998" y="1941816"/>
            <a:ext cx="11005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Shown hands-on with the code</a:t>
            </a:r>
          </a:p>
        </p:txBody>
      </p:sp>
    </p:spTree>
    <p:extLst>
      <p:ext uri="{BB962C8B-B14F-4D97-AF65-F5344CB8AC3E}">
        <p14:creationId xmlns:p14="http://schemas.microsoft.com/office/powerpoint/2010/main" val="886111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DE3-FFE3-12E7-0CA6-F68CCCE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27462"/>
          </a:xfrm>
        </p:spPr>
        <p:txBody>
          <a:bodyPr>
            <a:normAutofit/>
          </a:bodyPr>
          <a:lstStyle/>
          <a:p>
            <a:r>
              <a:rPr lang="en-IN" dirty="0"/>
              <a:t>Notification configuration with </a:t>
            </a:r>
            <a:r>
              <a:rPr lang="en-IN" dirty="0" err="1"/>
              <a:t>dbt</a:t>
            </a:r>
            <a:r>
              <a:rPr lang="en-IN" dirty="0"/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2557225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DE3-FFE3-12E7-0CA6-F68CCCE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27462"/>
          </a:xfrm>
        </p:spPr>
        <p:txBody>
          <a:bodyPr/>
          <a:lstStyle/>
          <a:p>
            <a:r>
              <a:rPr lang="en-IN" dirty="0" err="1"/>
              <a:t>Dbt</a:t>
            </a:r>
            <a:r>
              <a:rPr lang="en-IN" dirty="0"/>
              <a:t> cloud code merge and pull request</a:t>
            </a:r>
          </a:p>
        </p:txBody>
      </p:sp>
    </p:spTree>
    <p:extLst>
      <p:ext uri="{BB962C8B-B14F-4D97-AF65-F5344CB8AC3E}">
        <p14:creationId xmlns:p14="http://schemas.microsoft.com/office/powerpoint/2010/main" val="3964493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DE3-FFE3-12E7-0CA6-F68CCCE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42527"/>
          </a:xfrm>
        </p:spPr>
        <p:txBody>
          <a:bodyPr>
            <a:normAutofit fontScale="90000"/>
          </a:bodyPr>
          <a:lstStyle/>
          <a:p>
            <a:r>
              <a:rPr lang="en-IN" dirty="0"/>
              <a:t>Wrapping up this Project</a:t>
            </a:r>
          </a:p>
        </p:txBody>
      </p:sp>
    </p:spTree>
    <p:extLst>
      <p:ext uri="{BB962C8B-B14F-4D97-AF65-F5344CB8AC3E}">
        <p14:creationId xmlns:p14="http://schemas.microsoft.com/office/powerpoint/2010/main" val="2364312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DE3-FFE3-12E7-0CA6-F68CCCE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42527"/>
          </a:xfrm>
        </p:spPr>
        <p:txBody>
          <a:bodyPr>
            <a:normAutofit fontScale="90000"/>
          </a:bodyPr>
          <a:lstStyle/>
          <a:p>
            <a:r>
              <a:rPr lang="en-IN" dirty="0"/>
              <a:t>Upcoming Projects </a:t>
            </a:r>
          </a:p>
        </p:txBody>
      </p:sp>
    </p:spTree>
    <p:extLst>
      <p:ext uri="{BB962C8B-B14F-4D97-AF65-F5344CB8AC3E}">
        <p14:creationId xmlns:p14="http://schemas.microsoft.com/office/powerpoint/2010/main" val="353670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FA41-8F8D-21FB-5DFD-34052767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304295"/>
            <a:ext cx="11091600" cy="889238"/>
          </a:xfrm>
        </p:spPr>
        <p:txBody>
          <a:bodyPr/>
          <a:lstStyle/>
          <a:p>
            <a:r>
              <a:rPr lang="en-US" u="sng" dirty="0"/>
              <a:t>Pre-requisites</a:t>
            </a:r>
            <a:endParaRPr lang="en-IN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B0099A-E2A9-ED74-C609-0CC160217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900166"/>
              </p:ext>
            </p:extLst>
          </p:nvPr>
        </p:nvGraphicFramePr>
        <p:xfrm>
          <a:off x="387234" y="1284270"/>
          <a:ext cx="8573886" cy="4693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25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075A-E80A-D56C-C919-5E65E3E8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Audience</a:t>
            </a:r>
            <a:endParaRPr lang="en-IN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0840E63-7DB4-9F32-2940-C98134B7A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071773"/>
              </p:ext>
            </p:extLst>
          </p:nvPr>
        </p:nvGraphicFramePr>
        <p:xfrm>
          <a:off x="387234" y="1636295"/>
          <a:ext cx="8421486" cy="451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5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075A-E80A-D56C-C919-5E65E3E8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best use the course and videos?</a:t>
            </a:r>
            <a:endParaRPr lang="en-IN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0840E63-7DB4-9F32-2940-C98134B7A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431743"/>
              </p:ext>
            </p:extLst>
          </p:nvPr>
        </p:nvGraphicFramePr>
        <p:xfrm>
          <a:off x="387234" y="1636295"/>
          <a:ext cx="8421486" cy="451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59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075A-E80A-D56C-C919-5E65E3E8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50752"/>
          </a:xfrm>
        </p:spPr>
        <p:txBody>
          <a:bodyPr/>
          <a:lstStyle/>
          <a:p>
            <a:r>
              <a:rPr lang="en-US" dirty="0"/>
              <a:t>Quick Recap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EC851-C3B7-837A-4145-752E472F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Snowflake Project Pro Part-1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Snowflake Project Pro Part-2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995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969E-ACBB-8BCF-602E-3015D9B4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Solution Architecture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D8F1EF4-F26E-7382-9BC2-911A2C148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457496"/>
              </p:ext>
            </p:extLst>
          </p:nvPr>
        </p:nvGraphicFramePr>
        <p:xfrm>
          <a:off x="1073150" y="2595563"/>
          <a:ext cx="9420225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723040" imgH="481320" progId="Package">
                  <p:embed/>
                </p:oleObj>
              </mc:Choice>
              <mc:Fallback>
                <p:oleObj name="Packager Shell Object" showAsIcon="1" r:id="rId2" imgW="2723040" imgH="48132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D8F1EF4-F26E-7382-9BC2-911A2C148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3150" y="2595563"/>
                        <a:ext cx="9420225" cy="16652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3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FF5A-928B-CEC6-309D-2F755359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71873"/>
            <a:ext cx="11091600" cy="765817"/>
          </a:xfrm>
        </p:spPr>
        <p:txBody>
          <a:bodyPr>
            <a:normAutofit/>
          </a:bodyPr>
          <a:lstStyle/>
          <a:p>
            <a:r>
              <a:rPr lang="en-IN" dirty="0"/>
              <a:t>Differences between </a:t>
            </a:r>
            <a:r>
              <a:rPr lang="en-IN" dirty="0" err="1"/>
              <a:t>dbt</a:t>
            </a:r>
            <a:r>
              <a:rPr lang="en-IN" dirty="0"/>
              <a:t> cloud and </a:t>
            </a:r>
            <a:r>
              <a:rPr lang="en-IN" dirty="0" err="1"/>
              <a:t>dbt</a:t>
            </a:r>
            <a:r>
              <a:rPr lang="en-IN" dirty="0"/>
              <a:t> 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9830E-E0C0-97C9-185E-0843FBBDF8D9}"/>
              </a:ext>
            </a:extLst>
          </p:cNvPr>
          <p:cNvSpPr txBox="1"/>
          <p:nvPr/>
        </p:nvSpPr>
        <p:spPr>
          <a:xfrm>
            <a:off x="431514" y="1921267"/>
            <a:ext cx="51370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overhead of infrastructure setup to host </a:t>
            </a:r>
            <a:r>
              <a:rPr lang="en-IN" dirty="0" err="1"/>
              <a:t>dbt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Seamless integration with Snowflake and git allowing multiple team members to work on the same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lineage and documentation readily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available for issues pertaining to </a:t>
            </a:r>
            <a:r>
              <a:rPr lang="en-IN" dirty="0" err="1"/>
              <a:t>dbt</a:t>
            </a:r>
            <a:r>
              <a:rPr lang="en-IN" dirty="0"/>
              <a:t>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RBAC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Incurs cost  for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D480A-1B64-D8DB-E533-11AF7ADF54D9}"/>
              </a:ext>
            </a:extLst>
          </p:cNvPr>
          <p:cNvSpPr txBox="1"/>
          <p:nvPr/>
        </p:nvSpPr>
        <p:spPr>
          <a:xfrm>
            <a:off x="6623409" y="1921267"/>
            <a:ext cx="51370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Infrastructure overhead to setup to host </a:t>
            </a:r>
            <a:r>
              <a:rPr lang="en-IN" dirty="0" err="1"/>
              <a:t>dbt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integration not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lineage and documentation not readily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Open source has limited support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RBAC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 free of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16F36-45B5-0A2D-1A11-52AD2313F072}"/>
              </a:ext>
            </a:extLst>
          </p:cNvPr>
          <p:cNvSpPr txBox="1"/>
          <p:nvPr/>
        </p:nvSpPr>
        <p:spPr>
          <a:xfrm>
            <a:off x="1202076" y="1335641"/>
            <a:ext cx="359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dbt</a:t>
            </a:r>
            <a:r>
              <a:rPr lang="en-IN" b="1" dirty="0"/>
              <a:t> Cloud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DB68F-D900-A28E-2C7B-A5F2633DC9AC}"/>
              </a:ext>
            </a:extLst>
          </p:cNvPr>
          <p:cNvSpPr txBox="1"/>
          <p:nvPr/>
        </p:nvSpPr>
        <p:spPr>
          <a:xfrm>
            <a:off x="7393970" y="1335641"/>
            <a:ext cx="359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dbt</a:t>
            </a:r>
            <a:r>
              <a:rPr lang="en-IN" b="1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61001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DE3-FFE3-12E7-0CA6-F68CCCE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27462"/>
          </a:xfrm>
        </p:spPr>
        <p:txBody>
          <a:bodyPr/>
          <a:lstStyle/>
          <a:p>
            <a:r>
              <a:rPr lang="en-IN" dirty="0" err="1"/>
              <a:t>Dbt</a:t>
            </a:r>
            <a:r>
              <a:rPr lang="en-IN" dirty="0"/>
              <a:t> cloud 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26313297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56042</TotalTime>
  <Words>564</Words>
  <Application>Microsoft Office PowerPoint</Application>
  <PresentationFormat>Widescreen</PresentationFormat>
  <Paragraphs>168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Sitka Heading</vt:lpstr>
      <vt:lpstr>Source Sans Pro</vt:lpstr>
      <vt:lpstr>Symbol</vt:lpstr>
      <vt:lpstr>Times New Roman</vt:lpstr>
      <vt:lpstr>3DFloatVTI</vt:lpstr>
      <vt:lpstr>Package</vt:lpstr>
      <vt:lpstr>ELT with dbt and Snowflake Part -3</vt:lpstr>
      <vt:lpstr>Outline for this Project</vt:lpstr>
      <vt:lpstr>Pre-requisites</vt:lpstr>
      <vt:lpstr>Intended Audience</vt:lpstr>
      <vt:lpstr>How to best use the course and videos?</vt:lpstr>
      <vt:lpstr>Quick Recap</vt:lpstr>
      <vt:lpstr>Solution Architecture</vt:lpstr>
      <vt:lpstr>Differences between dbt cloud and dbt core</vt:lpstr>
      <vt:lpstr>Dbt cloud environment setup</vt:lpstr>
      <vt:lpstr>Problem Statement for Project-3</vt:lpstr>
      <vt:lpstr>Problem Statement for Project-3 - Contd</vt:lpstr>
      <vt:lpstr>Data Ingestion Strategy</vt:lpstr>
      <vt:lpstr>Basic Stock Market Terminology</vt:lpstr>
      <vt:lpstr>Create Ingestion Pipeline for Streaming Data</vt:lpstr>
      <vt:lpstr>Create ingestion pipeline for batch data</vt:lpstr>
      <vt:lpstr>Data Discovery and Data Strategy</vt:lpstr>
      <vt:lpstr>Build dbt models</vt:lpstr>
      <vt:lpstr>Steps for the model build</vt:lpstr>
      <vt:lpstr>Advanced dbt – Working with Macros</vt:lpstr>
      <vt:lpstr>Answering Batch Data Questions</vt:lpstr>
      <vt:lpstr>Answering Streaming Data Questions</vt:lpstr>
      <vt:lpstr>Notification configuration with dbt cloud</vt:lpstr>
      <vt:lpstr>Dbt cloud code merge and pull request</vt:lpstr>
      <vt:lpstr>Wrapping up this Project</vt:lpstr>
      <vt:lpstr>Upcoming Projects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 Fundamentals Training</dc:title>
  <dc:creator>Aditya Chatterjee</dc:creator>
  <cp:lastModifiedBy>Aditya Chatterjee</cp:lastModifiedBy>
  <cp:revision>1</cp:revision>
  <dcterms:created xsi:type="dcterms:W3CDTF">2022-12-18T06:36:58Z</dcterms:created>
  <dcterms:modified xsi:type="dcterms:W3CDTF">2023-08-15T06:17:41Z</dcterms:modified>
</cp:coreProperties>
</file>