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4" r:id="rId5"/>
    <p:sldId id="259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F04DD-5F2B-4736-A488-5346179BE1D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771093-A257-40B1-92D2-8FD8B0AB668A}">
      <dgm:prSet phldrT="[Text]"/>
      <dgm:spPr/>
      <dgm:t>
        <a:bodyPr/>
        <a:lstStyle/>
        <a:p>
          <a:r>
            <a:rPr lang="en-IN" dirty="0"/>
            <a:t>Traditional data</a:t>
          </a:r>
        </a:p>
      </dgm:t>
    </dgm:pt>
    <dgm:pt modelId="{9439920D-E648-4837-82B7-0A38FB1A4038}" type="parTrans" cxnId="{75414BA2-B854-4D7F-9B8C-07CE1BB48007}">
      <dgm:prSet/>
      <dgm:spPr/>
      <dgm:t>
        <a:bodyPr/>
        <a:lstStyle/>
        <a:p>
          <a:endParaRPr lang="en-IN"/>
        </a:p>
      </dgm:t>
    </dgm:pt>
    <dgm:pt modelId="{D122AECC-BC23-437F-A4F2-50A23E6D7623}" type="sibTrans" cxnId="{75414BA2-B854-4D7F-9B8C-07CE1BB48007}">
      <dgm:prSet/>
      <dgm:spPr/>
      <dgm:t>
        <a:bodyPr/>
        <a:lstStyle/>
        <a:p>
          <a:endParaRPr lang="en-IN"/>
        </a:p>
      </dgm:t>
    </dgm:pt>
    <dgm:pt modelId="{C3201447-D5AD-4616-82DE-92E879592EAA}">
      <dgm:prSet phldrT="[Text]"/>
      <dgm:spPr/>
      <dgm:t>
        <a:bodyPr/>
        <a:lstStyle/>
        <a:p>
          <a:r>
            <a:rPr lang="en-IN" dirty="0"/>
            <a:t>Centralized database architecture</a:t>
          </a:r>
        </a:p>
      </dgm:t>
    </dgm:pt>
    <dgm:pt modelId="{2062578C-E57C-49A0-8D92-0C22952F0582}" type="parTrans" cxnId="{D5246E2F-FE90-4FF2-A010-35CAA0C2CCCB}">
      <dgm:prSet/>
      <dgm:spPr/>
      <dgm:t>
        <a:bodyPr/>
        <a:lstStyle/>
        <a:p>
          <a:endParaRPr lang="en-IN"/>
        </a:p>
      </dgm:t>
    </dgm:pt>
    <dgm:pt modelId="{5796E4FD-BD0F-4D70-8A52-0D9F93E45FEA}" type="sibTrans" cxnId="{D5246E2F-FE90-4FF2-A010-35CAA0C2CCCB}">
      <dgm:prSet/>
      <dgm:spPr/>
      <dgm:t>
        <a:bodyPr/>
        <a:lstStyle/>
        <a:p>
          <a:endParaRPr lang="en-IN"/>
        </a:p>
      </dgm:t>
    </dgm:pt>
    <dgm:pt modelId="{CF9F8EBB-D8BA-452F-BC4D-77415B0E4697}">
      <dgm:prSet phldrT="[Text]"/>
      <dgm:spPr/>
      <dgm:t>
        <a:bodyPr/>
        <a:lstStyle/>
        <a:p>
          <a:r>
            <a:rPr lang="en-IN" dirty="0"/>
            <a:t>Structured data</a:t>
          </a:r>
        </a:p>
      </dgm:t>
    </dgm:pt>
    <dgm:pt modelId="{902E2241-0D1F-4784-BC79-637DDD8DC893}" type="parTrans" cxnId="{81F32568-56D8-4154-A7F7-95BD7640D9F3}">
      <dgm:prSet/>
      <dgm:spPr/>
      <dgm:t>
        <a:bodyPr/>
        <a:lstStyle/>
        <a:p>
          <a:endParaRPr lang="en-IN"/>
        </a:p>
      </dgm:t>
    </dgm:pt>
    <dgm:pt modelId="{D684ED1C-36CD-4C62-9E92-6544EABF0666}" type="sibTrans" cxnId="{81F32568-56D8-4154-A7F7-95BD7640D9F3}">
      <dgm:prSet/>
      <dgm:spPr/>
      <dgm:t>
        <a:bodyPr/>
        <a:lstStyle/>
        <a:p>
          <a:endParaRPr lang="en-IN"/>
        </a:p>
      </dgm:t>
    </dgm:pt>
    <dgm:pt modelId="{D4D4550E-EB07-4548-B530-9E029EA895DA}">
      <dgm:prSet phldrT="[Text]"/>
      <dgm:spPr/>
      <dgm:t>
        <a:bodyPr/>
        <a:lstStyle/>
        <a:p>
          <a:r>
            <a:rPr lang="en-IN" dirty="0"/>
            <a:t>Big Data</a:t>
          </a:r>
        </a:p>
      </dgm:t>
    </dgm:pt>
    <dgm:pt modelId="{459D4254-0B90-481A-8A3E-4DABDA5C891F}" type="parTrans" cxnId="{DCF9D8A9-30B7-4BD5-9E91-0932BC62A374}">
      <dgm:prSet/>
      <dgm:spPr/>
      <dgm:t>
        <a:bodyPr/>
        <a:lstStyle/>
        <a:p>
          <a:endParaRPr lang="en-IN"/>
        </a:p>
      </dgm:t>
    </dgm:pt>
    <dgm:pt modelId="{5DB9D97F-E57B-4B97-BDD5-F835E4D32522}" type="sibTrans" cxnId="{DCF9D8A9-30B7-4BD5-9E91-0932BC62A374}">
      <dgm:prSet/>
      <dgm:spPr/>
      <dgm:t>
        <a:bodyPr/>
        <a:lstStyle/>
        <a:p>
          <a:endParaRPr lang="en-IN"/>
        </a:p>
      </dgm:t>
    </dgm:pt>
    <dgm:pt modelId="{73F8C6CD-C67D-497E-AA74-8B08A3F05004}">
      <dgm:prSet phldrT="[Text]"/>
      <dgm:spPr/>
      <dgm:t>
        <a:bodyPr/>
        <a:lstStyle/>
        <a:p>
          <a:r>
            <a:rPr lang="en-IN" dirty="0"/>
            <a:t>Distributed architecture</a:t>
          </a:r>
        </a:p>
      </dgm:t>
    </dgm:pt>
    <dgm:pt modelId="{A0DF7F2F-5798-45F7-A7B9-697ABF9F510B}" type="parTrans" cxnId="{DC9C7F4D-6BEE-4327-B092-73C167C1AF3F}">
      <dgm:prSet/>
      <dgm:spPr/>
      <dgm:t>
        <a:bodyPr/>
        <a:lstStyle/>
        <a:p>
          <a:endParaRPr lang="en-IN"/>
        </a:p>
      </dgm:t>
    </dgm:pt>
    <dgm:pt modelId="{6F12E36E-AF47-492D-B165-A1CCD710EC0A}" type="sibTrans" cxnId="{DC9C7F4D-6BEE-4327-B092-73C167C1AF3F}">
      <dgm:prSet/>
      <dgm:spPr/>
      <dgm:t>
        <a:bodyPr/>
        <a:lstStyle/>
        <a:p>
          <a:endParaRPr lang="en-IN"/>
        </a:p>
      </dgm:t>
    </dgm:pt>
    <dgm:pt modelId="{27FC96CC-6627-495A-844D-858E9504C45A}">
      <dgm:prSet phldrT="[Text]"/>
      <dgm:spPr/>
      <dgm:t>
        <a:bodyPr/>
        <a:lstStyle/>
        <a:p>
          <a:r>
            <a:rPr lang="en-IN" dirty="0"/>
            <a:t>Computation distributed across several computers</a:t>
          </a:r>
        </a:p>
      </dgm:t>
    </dgm:pt>
    <dgm:pt modelId="{18D7C8AE-0412-48F9-99E4-BCF0E496488F}" type="parTrans" cxnId="{C5820B0C-5CE7-4331-983F-38AFB0CD05F1}">
      <dgm:prSet/>
      <dgm:spPr/>
      <dgm:t>
        <a:bodyPr/>
        <a:lstStyle/>
        <a:p>
          <a:endParaRPr lang="en-IN"/>
        </a:p>
      </dgm:t>
    </dgm:pt>
    <dgm:pt modelId="{4043CADA-2D33-4617-8773-D31F8B53C6DD}" type="sibTrans" cxnId="{C5820B0C-5CE7-4331-983F-38AFB0CD05F1}">
      <dgm:prSet/>
      <dgm:spPr/>
      <dgm:t>
        <a:bodyPr/>
        <a:lstStyle/>
        <a:p>
          <a:endParaRPr lang="en-IN"/>
        </a:p>
      </dgm:t>
    </dgm:pt>
    <dgm:pt modelId="{40295E41-77D1-4498-92FB-7161C6A1AB5D}">
      <dgm:prSet phldrT="[Text]"/>
      <dgm:spPr/>
      <dgm:t>
        <a:bodyPr/>
        <a:lstStyle/>
        <a:p>
          <a:r>
            <a:rPr lang="en-IN" dirty="0"/>
            <a:t>Scalable and better performance</a:t>
          </a:r>
        </a:p>
      </dgm:t>
    </dgm:pt>
    <dgm:pt modelId="{F4F96042-A049-41D8-B03E-657916609BC3}" type="parTrans" cxnId="{A2747C00-4ACB-4740-B019-603381DFB734}">
      <dgm:prSet/>
      <dgm:spPr/>
      <dgm:t>
        <a:bodyPr/>
        <a:lstStyle/>
        <a:p>
          <a:endParaRPr lang="en-IN"/>
        </a:p>
      </dgm:t>
    </dgm:pt>
    <dgm:pt modelId="{64C54B4A-0C77-4401-A7B6-5C12AD4AB64D}" type="sibTrans" cxnId="{A2747C00-4ACB-4740-B019-603381DFB734}">
      <dgm:prSet/>
      <dgm:spPr/>
      <dgm:t>
        <a:bodyPr/>
        <a:lstStyle/>
        <a:p>
          <a:endParaRPr lang="en-IN"/>
        </a:p>
      </dgm:t>
    </dgm:pt>
    <dgm:pt modelId="{C9EE2E22-85FE-4183-A621-B13FF8DD0F42}">
      <dgm:prSet phldrT="[Text]"/>
      <dgm:spPr/>
      <dgm:t>
        <a:bodyPr/>
        <a:lstStyle/>
        <a:p>
          <a:r>
            <a:rPr lang="en-IN" dirty="0"/>
            <a:t>Volume is around Gigabytes to Terabytes</a:t>
          </a:r>
        </a:p>
      </dgm:t>
    </dgm:pt>
    <dgm:pt modelId="{B3BD6A87-A1DA-4221-80CA-7E9448A35F85}" type="parTrans" cxnId="{6F56E6B5-1F59-4DAD-9247-7599D8EC21C8}">
      <dgm:prSet/>
      <dgm:spPr/>
      <dgm:t>
        <a:bodyPr/>
        <a:lstStyle/>
        <a:p>
          <a:endParaRPr lang="en-IN"/>
        </a:p>
      </dgm:t>
    </dgm:pt>
    <dgm:pt modelId="{59648FA2-C42C-440C-8F8B-EC7F374E136E}" type="sibTrans" cxnId="{6F56E6B5-1F59-4DAD-9247-7599D8EC21C8}">
      <dgm:prSet/>
      <dgm:spPr/>
      <dgm:t>
        <a:bodyPr/>
        <a:lstStyle/>
        <a:p>
          <a:endParaRPr lang="en-IN"/>
        </a:p>
      </dgm:t>
    </dgm:pt>
    <dgm:pt modelId="{514067CB-4A38-4A00-BE0C-9DA9D6E7649F}">
      <dgm:prSet phldrT="[Text]"/>
      <dgm:spPr/>
      <dgm:t>
        <a:bodyPr/>
        <a:lstStyle/>
        <a:p>
          <a:r>
            <a:rPr lang="en-IN" dirty="0"/>
            <a:t>Data is generated per day or per hour basis</a:t>
          </a:r>
        </a:p>
      </dgm:t>
    </dgm:pt>
    <dgm:pt modelId="{51620982-84BF-46F8-9E23-B064BED319BB}" type="parTrans" cxnId="{98050703-AC41-4914-8463-1582F93F5DA6}">
      <dgm:prSet/>
      <dgm:spPr/>
      <dgm:t>
        <a:bodyPr/>
        <a:lstStyle/>
        <a:p>
          <a:endParaRPr lang="en-IN"/>
        </a:p>
      </dgm:t>
    </dgm:pt>
    <dgm:pt modelId="{A221D654-48BE-4515-9AFC-86373A13BBAF}" type="sibTrans" cxnId="{98050703-AC41-4914-8463-1582F93F5DA6}">
      <dgm:prSet/>
      <dgm:spPr/>
      <dgm:t>
        <a:bodyPr/>
        <a:lstStyle/>
        <a:p>
          <a:endParaRPr lang="en-IN"/>
        </a:p>
      </dgm:t>
    </dgm:pt>
    <dgm:pt modelId="{40325D7E-BB51-47B0-A35E-B97DE5B6A271}">
      <dgm:prSet phldrT="[Text]"/>
      <dgm:spPr/>
      <dgm:t>
        <a:bodyPr/>
        <a:lstStyle/>
        <a:p>
          <a:r>
            <a:rPr lang="en-IN" dirty="0"/>
            <a:t>Large datasets comprising of structured, semi-structured and unstructured data</a:t>
          </a:r>
        </a:p>
      </dgm:t>
    </dgm:pt>
    <dgm:pt modelId="{81B8F607-B8CF-44A1-A79D-C3690065BE88}" type="parTrans" cxnId="{040B2621-B56F-486E-A3D2-4B681EADC5D1}">
      <dgm:prSet/>
      <dgm:spPr/>
      <dgm:t>
        <a:bodyPr/>
        <a:lstStyle/>
        <a:p>
          <a:endParaRPr lang="en-IN"/>
        </a:p>
      </dgm:t>
    </dgm:pt>
    <dgm:pt modelId="{2F51C387-035E-49E0-8251-554BD35C1C44}" type="sibTrans" cxnId="{040B2621-B56F-486E-A3D2-4B681EADC5D1}">
      <dgm:prSet/>
      <dgm:spPr/>
      <dgm:t>
        <a:bodyPr/>
        <a:lstStyle/>
        <a:p>
          <a:endParaRPr lang="en-IN"/>
        </a:p>
      </dgm:t>
    </dgm:pt>
    <dgm:pt modelId="{33E82250-995E-48B7-9B24-F55B3966BD1F}">
      <dgm:prSet/>
      <dgm:spPr/>
      <dgm:t>
        <a:bodyPr/>
        <a:lstStyle/>
        <a:p>
          <a:r>
            <a:rPr lang="en-IN" dirty="0"/>
            <a:t>Volume is in Petabytes to Zetta and Exabytes</a:t>
          </a:r>
        </a:p>
      </dgm:t>
    </dgm:pt>
    <dgm:pt modelId="{97AC35A5-6C1E-4717-9C46-0E90272E0C6E}" type="parTrans" cxnId="{F6E46F0B-C33C-405D-B294-4F10BB0C56CA}">
      <dgm:prSet/>
      <dgm:spPr/>
      <dgm:t>
        <a:bodyPr/>
        <a:lstStyle/>
        <a:p>
          <a:endParaRPr lang="en-IN"/>
        </a:p>
      </dgm:t>
    </dgm:pt>
    <dgm:pt modelId="{43F34D49-6C56-4339-8743-C212E56C9EDE}" type="sibTrans" cxnId="{F6E46F0B-C33C-405D-B294-4F10BB0C56CA}">
      <dgm:prSet/>
      <dgm:spPr/>
      <dgm:t>
        <a:bodyPr/>
        <a:lstStyle/>
        <a:p>
          <a:endParaRPr lang="en-IN"/>
        </a:p>
      </dgm:t>
    </dgm:pt>
    <dgm:pt modelId="{D12630CD-AB28-490D-A714-338290037412}">
      <dgm:prSet phldrT="[Text]"/>
      <dgm:spPr/>
      <dgm:t>
        <a:bodyPr/>
        <a:lstStyle/>
        <a:p>
          <a:r>
            <a:rPr lang="en-IN" dirty="0"/>
            <a:t>Size is small</a:t>
          </a:r>
        </a:p>
      </dgm:t>
    </dgm:pt>
    <dgm:pt modelId="{19D8863E-9634-423C-8E7D-AF96CCEB9BCB}" type="parTrans" cxnId="{CB7E90F2-251A-477F-B448-C50EAEF79391}">
      <dgm:prSet/>
      <dgm:spPr/>
      <dgm:t>
        <a:bodyPr/>
        <a:lstStyle/>
        <a:p>
          <a:endParaRPr lang="en-IN"/>
        </a:p>
      </dgm:t>
    </dgm:pt>
    <dgm:pt modelId="{EF0A4BD6-E9A1-4481-AA50-8DCB94242891}" type="sibTrans" cxnId="{CB7E90F2-251A-477F-B448-C50EAEF79391}">
      <dgm:prSet/>
      <dgm:spPr/>
      <dgm:t>
        <a:bodyPr/>
        <a:lstStyle/>
        <a:p>
          <a:endParaRPr lang="en-IN"/>
        </a:p>
      </dgm:t>
    </dgm:pt>
    <dgm:pt modelId="{D88BE9E7-877A-46D9-AA23-2113DB4B75BC}">
      <dgm:prSet/>
      <dgm:spPr/>
      <dgm:t>
        <a:bodyPr/>
        <a:lstStyle/>
        <a:p>
          <a:r>
            <a:rPr lang="en-IN" dirty="0"/>
            <a:t>Size is very huge</a:t>
          </a:r>
        </a:p>
      </dgm:t>
    </dgm:pt>
    <dgm:pt modelId="{A7B94996-E46F-4AF4-88B7-132C0B99954C}" type="parTrans" cxnId="{C04C4ACF-F530-4B01-A6B3-767826AC34D3}">
      <dgm:prSet/>
      <dgm:spPr/>
      <dgm:t>
        <a:bodyPr/>
        <a:lstStyle/>
        <a:p>
          <a:endParaRPr lang="en-IN"/>
        </a:p>
      </dgm:t>
    </dgm:pt>
    <dgm:pt modelId="{061B10BE-76B9-4F86-BD18-12A1EE6A7CB7}" type="sibTrans" cxnId="{C04C4ACF-F530-4B01-A6B3-767826AC34D3}">
      <dgm:prSet/>
      <dgm:spPr/>
      <dgm:t>
        <a:bodyPr/>
        <a:lstStyle/>
        <a:p>
          <a:endParaRPr lang="en-IN"/>
        </a:p>
      </dgm:t>
    </dgm:pt>
    <dgm:pt modelId="{C40C401D-E2E6-4BB9-ACA1-0C6E6CCFA8E4}">
      <dgm:prSet/>
      <dgm:spPr/>
      <dgm:t>
        <a:bodyPr/>
        <a:lstStyle/>
        <a:p>
          <a:r>
            <a:rPr lang="en-IN" dirty="0"/>
            <a:t>Data is generate every second</a:t>
          </a:r>
        </a:p>
      </dgm:t>
    </dgm:pt>
    <dgm:pt modelId="{B2E26E3A-5EFA-4D0C-AD1D-B9AD0D4847C0}" type="parTrans" cxnId="{E7B6FB05-CB9A-4FE7-ABD9-8251C7FA8EFF}">
      <dgm:prSet/>
      <dgm:spPr/>
      <dgm:t>
        <a:bodyPr/>
        <a:lstStyle/>
        <a:p>
          <a:endParaRPr lang="en-IN"/>
        </a:p>
      </dgm:t>
    </dgm:pt>
    <dgm:pt modelId="{756F3732-5821-4D05-98B5-89BE7FCA0098}" type="sibTrans" cxnId="{E7B6FB05-CB9A-4FE7-ABD9-8251C7FA8EFF}">
      <dgm:prSet/>
      <dgm:spPr/>
      <dgm:t>
        <a:bodyPr/>
        <a:lstStyle/>
        <a:p>
          <a:endParaRPr lang="en-IN"/>
        </a:p>
      </dgm:t>
    </dgm:pt>
    <dgm:pt modelId="{CA7BE4EB-CB26-493A-8F48-8A3B6375AB1B}">
      <dgm:prSet phldrT="[Text]"/>
      <dgm:spPr/>
      <dgm:t>
        <a:bodyPr/>
        <a:lstStyle/>
        <a:p>
          <a:r>
            <a:rPr lang="en-IN" dirty="0"/>
            <a:t>Data model is strict schema based</a:t>
          </a:r>
        </a:p>
      </dgm:t>
    </dgm:pt>
    <dgm:pt modelId="{BA997797-F1C9-432F-A15B-D5D3CDE1A386}" type="parTrans" cxnId="{7D7B33E9-0EEB-410D-9FEC-D5DC9AA6A601}">
      <dgm:prSet/>
      <dgm:spPr/>
      <dgm:t>
        <a:bodyPr/>
        <a:lstStyle/>
        <a:p>
          <a:endParaRPr lang="en-IN"/>
        </a:p>
      </dgm:t>
    </dgm:pt>
    <dgm:pt modelId="{207B0373-9581-46B9-897B-48413E0613A9}" type="sibTrans" cxnId="{7D7B33E9-0EEB-410D-9FEC-D5DC9AA6A601}">
      <dgm:prSet/>
      <dgm:spPr/>
      <dgm:t>
        <a:bodyPr/>
        <a:lstStyle/>
        <a:p>
          <a:endParaRPr lang="en-IN"/>
        </a:p>
      </dgm:t>
    </dgm:pt>
    <dgm:pt modelId="{34381C86-5F7E-4EB6-A1B3-6F9E988B5FBE}">
      <dgm:prSet/>
      <dgm:spPr/>
      <dgm:t>
        <a:bodyPr/>
        <a:lstStyle/>
        <a:p>
          <a:r>
            <a:rPr lang="en-IN" dirty="0"/>
            <a:t>Data model is dynamic and flat schema</a:t>
          </a:r>
        </a:p>
      </dgm:t>
    </dgm:pt>
    <dgm:pt modelId="{B646732F-2EE2-4B38-9FD2-61346C3DC033}" type="parTrans" cxnId="{6C328AA2-5ED1-4970-804D-9CB0CFC5B472}">
      <dgm:prSet/>
      <dgm:spPr/>
      <dgm:t>
        <a:bodyPr/>
        <a:lstStyle/>
        <a:p>
          <a:endParaRPr lang="en-IN"/>
        </a:p>
      </dgm:t>
    </dgm:pt>
    <dgm:pt modelId="{43FD34ED-4F5A-406A-9F5B-D925C1FA56F9}" type="sibTrans" cxnId="{6C328AA2-5ED1-4970-804D-9CB0CFC5B472}">
      <dgm:prSet/>
      <dgm:spPr/>
      <dgm:t>
        <a:bodyPr/>
        <a:lstStyle/>
        <a:p>
          <a:endParaRPr lang="en-IN"/>
        </a:p>
      </dgm:t>
    </dgm:pt>
    <dgm:pt modelId="{357B5977-D343-4F81-A46B-7190E33077CF}">
      <dgm:prSet phldrT="[Text]"/>
      <dgm:spPr/>
      <dgm:t>
        <a:bodyPr/>
        <a:lstStyle/>
        <a:p>
          <a:r>
            <a:rPr lang="en-IN" dirty="0"/>
            <a:t>Easy to manage and manipulate data</a:t>
          </a:r>
        </a:p>
      </dgm:t>
    </dgm:pt>
    <dgm:pt modelId="{C0239A04-BE5A-4026-8C2A-74620E3EEE82}" type="parTrans" cxnId="{2CA1AFE5-CC1D-4B0D-8259-C8E3060D2399}">
      <dgm:prSet/>
      <dgm:spPr/>
      <dgm:t>
        <a:bodyPr/>
        <a:lstStyle/>
        <a:p>
          <a:endParaRPr lang="en-IN"/>
        </a:p>
      </dgm:t>
    </dgm:pt>
    <dgm:pt modelId="{48284847-873A-488F-AB03-129AC8901B0E}" type="sibTrans" cxnId="{2CA1AFE5-CC1D-4B0D-8259-C8E3060D2399}">
      <dgm:prSet/>
      <dgm:spPr/>
      <dgm:t>
        <a:bodyPr/>
        <a:lstStyle/>
        <a:p>
          <a:endParaRPr lang="en-IN"/>
        </a:p>
      </dgm:t>
    </dgm:pt>
    <dgm:pt modelId="{9A270B07-E645-4756-9B65-DAE2C231234B}">
      <dgm:prSet/>
      <dgm:spPr/>
      <dgm:t>
        <a:bodyPr/>
        <a:lstStyle/>
        <a:p>
          <a:r>
            <a:rPr lang="en-IN" dirty="0"/>
            <a:t>Difficult to manage and manipulate data</a:t>
          </a:r>
        </a:p>
      </dgm:t>
    </dgm:pt>
    <dgm:pt modelId="{961B806D-CFCB-4A5F-A606-9EAD12BF545A}" type="parTrans" cxnId="{53F4CD7E-B997-4315-B9A7-51530EE7D527}">
      <dgm:prSet/>
      <dgm:spPr/>
      <dgm:t>
        <a:bodyPr/>
        <a:lstStyle/>
        <a:p>
          <a:endParaRPr lang="en-IN"/>
        </a:p>
      </dgm:t>
    </dgm:pt>
    <dgm:pt modelId="{B2E00FD1-66EE-420E-BFB4-BA7FA49901E3}" type="sibTrans" cxnId="{53F4CD7E-B997-4315-B9A7-51530EE7D527}">
      <dgm:prSet/>
      <dgm:spPr/>
      <dgm:t>
        <a:bodyPr/>
        <a:lstStyle/>
        <a:p>
          <a:endParaRPr lang="en-IN"/>
        </a:p>
      </dgm:t>
    </dgm:pt>
    <dgm:pt modelId="{8383D236-3A53-4052-913C-8706C22673DB}" type="pres">
      <dgm:prSet presAssocID="{02EF04DD-5F2B-4736-A488-5346179BE1D1}" presName="Name0" presStyleCnt="0">
        <dgm:presLayoutVars>
          <dgm:dir/>
          <dgm:animLvl val="lvl"/>
          <dgm:resizeHandles val="exact"/>
        </dgm:presLayoutVars>
      </dgm:prSet>
      <dgm:spPr/>
    </dgm:pt>
    <dgm:pt modelId="{040DA3DC-62EF-4B1A-9319-31AE3936B524}" type="pres">
      <dgm:prSet presAssocID="{B8771093-A257-40B1-92D2-8FD8B0AB668A}" presName="composite" presStyleCnt="0"/>
      <dgm:spPr/>
    </dgm:pt>
    <dgm:pt modelId="{6FCEC7ED-61D2-48B6-A416-8334F0646A6D}" type="pres">
      <dgm:prSet presAssocID="{B8771093-A257-40B1-92D2-8FD8B0AB66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F84E99A-0E28-4BEE-B1C6-BA1816687FD1}" type="pres">
      <dgm:prSet presAssocID="{B8771093-A257-40B1-92D2-8FD8B0AB668A}" presName="desTx" presStyleLbl="alignAccFollowNode1" presStyleIdx="0" presStyleCnt="2">
        <dgm:presLayoutVars>
          <dgm:bulletEnabled val="1"/>
        </dgm:presLayoutVars>
      </dgm:prSet>
      <dgm:spPr/>
    </dgm:pt>
    <dgm:pt modelId="{D618E414-E646-4ED3-B14B-14B55C8DEBEE}" type="pres">
      <dgm:prSet presAssocID="{D122AECC-BC23-437F-A4F2-50A23E6D7623}" presName="space" presStyleCnt="0"/>
      <dgm:spPr/>
    </dgm:pt>
    <dgm:pt modelId="{BD550B13-2763-4EFF-8983-E65C6C120CE9}" type="pres">
      <dgm:prSet presAssocID="{D4D4550E-EB07-4548-B530-9E029EA895DA}" presName="composite" presStyleCnt="0"/>
      <dgm:spPr/>
    </dgm:pt>
    <dgm:pt modelId="{F1BFC573-2B5A-440A-B0D7-0236C4892D71}" type="pres">
      <dgm:prSet presAssocID="{D4D4550E-EB07-4548-B530-9E029EA895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1579E8-84A6-44EB-B826-5C6E2931778D}" type="pres">
      <dgm:prSet presAssocID="{D4D4550E-EB07-4548-B530-9E029EA895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2747C00-4ACB-4740-B019-603381DFB734}" srcId="{D4D4550E-EB07-4548-B530-9E029EA895DA}" destId="{40295E41-77D1-4498-92FB-7161C6A1AB5D}" srcOrd="2" destOrd="0" parTransId="{F4F96042-A049-41D8-B03E-657916609BC3}" sibTransId="{64C54B4A-0C77-4401-A7B6-5C12AD4AB64D}"/>
    <dgm:cxn modelId="{98050703-AC41-4914-8463-1582F93F5DA6}" srcId="{B8771093-A257-40B1-92D2-8FD8B0AB668A}" destId="{514067CB-4A38-4A00-BE0C-9DA9D6E7649F}" srcOrd="4" destOrd="0" parTransId="{51620982-84BF-46F8-9E23-B064BED319BB}" sibTransId="{A221D654-48BE-4515-9AFC-86373A13BBAF}"/>
    <dgm:cxn modelId="{E7B6FB05-CB9A-4FE7-ABD9-8251C7FA8EFF}" srcId="{D4D4550E-EB07-4548-B530-9E029EA895DA}" destId="{C40C401D-E2E6-4BB9-ACA1-0C6E6CCFA8E4}" srcOrd="6" destOrd="0" parTransId="{B2E26E3A-5EFA-4D0C-AD1D-B9AD0D4847C0}" sibTransId="{756F3732-5821-4D05-98B5-89BE7FCA0098}"/>
    <dgm:cxn modelId="{F6E46F0B-C33C-405D-B294-4F10BB0C56CA}" srcId="{D4D4550E-EB07-4548-B530-9E029EA895DA}" destId="{33E82250-995E-48B7-9B24-F55B3966BD1F}" srcOrd="5" destOrd="0" parTransId="{97AC35A5-6C1E-4717-9C46-0E90272E0C6E}" sibTransId="{43F34D49-6C56-4339-8743-C212E56C9EDE}"/>
    <dgm:cxn modelId="{C5820B0C-5CE7-4331-983F-38AFB0CD05F1}" srcId="{D4D4550E-EB07-4548-B530-9E029EA895DA}" destId="{27FC96CC-6627-495A-844D-858E9504C45A}" srcOrd="1" destOrd="0" parTransId="{18D7C8AE-0412-48F9-99E4-BCF0E496488F}" sibTransId="{4043CADA-2D33-4617-8773-D31F8B53C6DD}"/>
    <dgm:cxn modelId="{C0004816-30E7-4CB9-AC7F-2FFDBC1814ED}" type="presOf" srcId="{D4D4550E-EB07-4548-B530-9E029EA895DA}" destId="{F1BFC573-2B5A-440A-B0D7-0236C4892D71}" srcOrd="0" destOrd="0" presId="urn:microsoft.com/office/officeart/2005/8/layout/hList1"/>
    <dgm:cxn modelId="{2D32AA1E-0543-4E68-989C-6F23F99CAD6A}" type="presOf" srcId="{CA7BE4EB-CB26-493A-8F48-8A3B6375AB1B}" destId="{DF84E99A-0E28-4BEE-B1C6-BA1816687FD1}" srcOrd="0" destOrd="5" presId="urn:microsoft.com/office/officeart/2005/8/layout/hList1"/>
    <dgm:cxn modelId="{040B2621-B56F-486E-A3D2-4B681EADC5D1}" srcId="{D4D4550E-EB07-4548-B530-9E029EA895DA}" destId="{40325D7E-BB51-47B0-A35E-B97DE5B6A271}" srcOrd="3" destOrd="0" parTransId="{81B8F607-B8CF-44A1-A79D-C3690065BE88}" sibTransId="{2F51C387-035E-49E0-8251-554BD35C1C44}"/>
    <dgm:cxn modelId="{D5246E2F-FE90-4FF2-A010-35CAA0C2CCCB}" srcId="{B8771093-A257-40B1-92D2-8FD8B0AB668A}" destId="{C3201447-D5AD-4616-82DE-92E879592EAA}" srcOrd="0" destOrd="0" parTransId="{2062578C-E57C-49A0-8D92-0C22952F0582}" sibTransId="{5796E4FD-BD0F-4D70-8A52-0D9F93E45FEA}"/>
    <dgm:cxn modelId="{43B2673E-521F-4F7E-8F58-9F0E779626DE}" type="presOf" srcId="{02EF04DD-5F2B-4736-A488-5346179BE1D1}" destId="{8383D236-3A53-4052-913C-8706C22673DB}" srcOrd="0" destOrd="0" presId="urn:microsoft.com/office/officeart/2005/8/layout/hList1"/>
    <dgm:cxn modelId="{7C00C742-AF41-4843-BB8B-F6E22784B3E3}" type="presOf" srcId="{357B5977-D343-4F81-A46B-7190E33077CF}" destId="{DF84E99A-0E28-4BEE-B1C6-BA1816687FD1}" srcOrd="0" destOrd="6" presId="urn:microsoft.com/office/officeart/2005/8/layout/hList1"/>
    <dgm:cxn modelId="{17255F67-AC00-42C0-86D5-ED7B0CC7C11E}" type="presOf" srcId="{40295E41-77D1-4498-92FB-7161C6A1AB5D}" destId="{331579E8-84A6-44EB-B826-5C6E2931778D}" srcOrd="0" destOrd="2" presId="urn:microsoft.com/office/officeart/2005/8/layout/hList1"/>
    <dgm:cxn modelId="{81F32568-56D8-4154-A7F7-95BD7640D9F3}" srcId="{B8771093-A257-40B1-92D2-8FD8B0AB668A}" destId="{CF9F8EBB-D8BA-452F-BC4D-77415B0E4697}" srcOrd="1" destOrd="0" parTransId="{902E2241-0D1F-4784-BC79-637DDD8DC893}" sibTransId="{D684ED1C-36CD-4C62-9E92-6544EABF0666}"/>
    <dgm:cxn modelId="{DC9C7F4D-6BEE-4327-B092-73C167C1AF3F}" srcId="{D4D4550E-EB07-4548-B530-9E029EA895DA}" destId="{73F8C6CD-C67D-497E-AA74-8B08A3F05004}" srcOrd="0" destOrd="0" parTransId="{A0DF7F2F-5798-45F7-A7B9-697ABF9F510B}" sibTransId="{6F12E36E-AF47-492D-B165-A1CCD710EC0A}"/>
    <dgm:cxn modelId="{3B21C571-1946-4FC4-BD85-240B4A3D8B9D}" type="presOf" srcId="{D88BE9E7-877A-46D9-AA23-2113DB4B75BC}" destId="{331579E8-84A6-44EB-B826-5C6E2931778D}" srcOrd="0" destOrd="4" presId="urn:microsoft.com/office/officeart/2005/8/layout/hList1"/>
    <dgm:cxn modelId="{D532DA73-745E-4D30-A8F5-38916D99B508}" type="presOf" srcId="{34381C86-5F7E-4EB6-A1B3-6F9E988B5FBE}" destId="{331579E8-84A6-44EB-B826-5C6E2931778D}" srcOrd="0" destOrd="7" presId="urn:microsoft.com/office/officeart/2005/8/layout/hList1"/>
    <dgm:cxn modelId="{B217BF7B-A7E6-4FFD-B13A-445B82DB1EC5}" type="presOf" srcId="{33E82250-995E-48B7-9B24-F55B3966BD1F}" destId="{331579E8-84A6-44EB-B826-5C6E2931778D}" srcOrd="0" destOrd="5" presId="urn:microsoft.com/office/officeart/2005/8/layout/hList1"/>
    <dgm:cxn modelId="{53F4CD7E-B997-4315-B9A7-51530EE7D527}" srcId="{D4D4550E-EB07-4548-B530-9E029EA895DA}" destId="{9A270B07-E645-4756-9B65-DAE2C231234B}" srcOrd="8" destOrd="0" parTransId="{961B806D-CFCB-4A5F-A606-9EAD12BF545A}" sibTransId="{B2E00FD1-66EE-420E-BFB4-BA7FA49901E3}"/>
    <dgm:cxn modelId="{94407B8C-188B-4D59-8012-3151596EEBE5}" type="presOf" srcId="{C3201447-D5AD-4616-82DE-92E879592EAA}" destId="{DF84E99A-0E28-4BEE-B1C6-BA1816687FD1}" srcOrd="0" destOrd="0" presId="urn:microsoft.com/office/officeart/2005/8/layout/hList1"/>
    <dgm:cxn modelId="{DB56949E-6338-4B1C-B9A4-4B95A0F101BF}" type="presOf" srcId="{C9EE2E22-85FE-4183-A621-B13FF8DD0F42}" destId="{DF84E99A-0E28-4BEE-B1C6-BA1816687FD1}" srcOrd="0" destOrd="3" presId="urn:microsoft.com/office/officeart/2005/8/layout/hList1"/>
    <dgm:cxn modelId="{75414BA2-B854-4D7F-9B8C-07CE1BB48007}" srcId="{02EF04DD-5F2B-4736-A488-5346179BE1D1}" destId="{B8771093-A257-40B1-92D2-8FD8B0AB668A}" srcOrd="0" destOrd="0" parTransId="{9439920D-E648-4837-82B7-0A38FB1A4038}" sibTransId="{D122AECC-BC23-437F-A4F2-50A23E6D7623}"/>
    <dgm:cxn modelId="{6C328AA2-5ED1-4970-804D-9CB0CFC5B472}" srcId="{D4D4550E-EB07-4548-B530-9E029EA895DA}" destId="{34381C86-5F7E-4EB6-A1B3-6F9E988B5FBE}" srcOrd="7" destOrd="0" parTransId="{B646732F-2EE2-4B38-9FD2-61346C3DC033}" sibTransId="{43FD34ED-4F5A-406A-9F5B-D925C1FA56F9}"/>
    <dgm:cxn modelId="{DCF9D8A9-30B7-4BD5-9E91-0932BC62A374}" srcId="{02EF04DD-5F2B-4736-A488-5346179BE1D1}" destId="{D4D4550E-EB07-4548-B530-9E029EA895DA}" srcOrd="1" destOrd="0" parTransId="{459D4254-0B90-481A-8A3E-4DABDA5C891F}" sibTransId="{5DB9D97F-E57B-4B97-BDD5-F835E4D32522}"/>
    <dgm:cxn modelId="{9DD817AB-2307-427D-AC8E-CC35D0AF88FD}" type="presOf" srcId="{514067CB-4A38-4A00-BE0C-9DA9D6E7649F}" destId="{DF84E99A-0E28-4BEE-B1C6-BA1816687FD1}" srcOrd="0" destOrd="4" presId="urn:microsoft.com/office/officeart/2005/8/layout/hList1"/>
    <dgm:cxn modelId="{21677CB2-66BB-4616-B4A5-B009D33D11F4}" type="presOf" srcId="{73F8C6CD-C67D-497E-AA74-8B08A3F05004}" destId="{331579E8-84A6-44EB-B826-5C6E2931778D}" srcOrd="0" destOrd="0" presId="urn:microsoft.com/office/officeart/2005/8/layout/hList1"/>
    <dgm:cxn modelId="{6F56E6B5-1F59-4DAD-9247-7599D8EC21C8}" srcId="{B8771093-A257-40B1-92D2-8FD8B0AB668A}" destId="{C9EE2E22-85FE-4183-A621-B13FF8DD0F42}" srcOrd="3" destOrd="0" parTransId="{B3BD6A87-A1DA-4221-80CA-7E9448A35F85}" sibTransId="{59648FA2-C42C-440C-8F8B-EC7F374E136E}"/>
    <dgm:cxn modelId="{EC0820B6-5AFC-4D97-92DF-39ABBD7852CE}" type="presOf" srcId="{40325D7E-BB51-47B0-A35E-B97DE5B6A271}" destId="{331579E8-84A6-44EB-B826-5C6E2931778D}" srcOrd="0" destOrd="3" presId="urn:microsoft.com/office/officeart/2005/8/layout/hList1"/>
    <dgm:cxn modelId="{C271EFB6-9C35-494D-9A52-9F75FDE5A5D1}" type="presOf" srcId="{27FC96CC-6627-495A-844D-858E9504C45A}" destId="{331579E8-84A6-44EB-B826-5C6E2931778D}" srcOrd="0" destOrd="1" presId="urn:microsoft.com/office/officeart/2005/8/layout/hList1"/>
    <dgm:cxn modelId="{D265B3C8-ABFE-456A-8896-1264B5395208}" type="presOf" srcId="{9A270B07-E645-4756-9B65-DAE2C231234B}" destId="{331579E8-84A6-44EB-B826-5C6E2931778D}" srcOrd="0" destOrd="8" presId="urn:microsoft.com/office/officeart/2005/8/layout/hList1"/>
    <dgm:cxn modelId="{C4E50ECC-C2D0-4C2E-94EC-8BC3AB670F5A}" type="presOf" srcId="{CF9F8EBB-D8BA-452F-BC4D-77415B0E4697}" destId="{DF84E99A-0E28-4BEE-B1C6-BA1816687FD1}" srcOrd="0" destOrd="1" presId="urn:microsoft.com/office/officeart/2005/8/layout/hList1"/>
    <dgm:cxn modelId="{C04C4ACF-F530-4B01-A6B3-767826AC34D3}" srcId="{D4D4550E-EB07-4548-B530-9E029EA895DA}" destId="{D88BE9E7-877A-46D9-AA23-2113DB4B75BC}" srcOrd="4" destOrd="0" parTransId="{A7B94996-E46F-4AF4-88B7-132C0B99954C}" sibTransId="{061B10BE-76B9-4F86-BD18-12A1EE6A7CB7}"/>
    <dgm:cxn modelId="{2EFF6DCF-4953-42EE-8DF1-DF3E2A8907BB}" type="presOf" srcId="{C40C401D-E2E6-4BB9-ACA1-0C6E6CCFA8E4}" destId="{331579E8-84A6-44EB-B826-5C6E2931778D}" srcOrd="0" destOrd="6" presId="urn:microsoft.com/office/officeart/2005/8/layout/hList1"/>
    <dgm:cxn modelId="{2CA1AFE5-CC1D-4B0D-8259-C8E3060D2399}" srcId="{B8771093-A257-40B1-92D2-8FD8B0AB668A}" destId="{357B5977-D343-4F81-A46B-7190E33077CF}" srcOrd="6" destOrd="0" parTransId="{C0239A04-BE5A-4026-8C2A-74620E3EEE82}" sibTransId="{48284847-873A-488F-AB03-129AC8901B0E}"/>
    <dgm:cxn modelId="{5CE618E7-98DD-4D35-BADF-DE47D7D1E0B5}" type="presOf" srcId="{D12630CD-AB28-490D-A714-338290037412}" destId="{DF84E99A-0E28-4BEE-B1C6-BA1816687FD1}" srcOrd="0" destOrd="2" presId="urn:microsoft.com/office/officeart/2005/8/layout/hList1"/>
    <dgm:cxn modelId="{7D7B33E9-0EEB-410D-9FEC-D5DC9AA6A601}" srcId="{B8771093-A257-40B1-92D2-8FD8B0AB668A}" destId="{CA7BE4EB-CB26-493A-8F48-8A3B6375AB1B}" srcOrd="5" destOrd="0" parTransId="{BA997797-F1C9-432F-A15B-D5D3CDE1A386}" sibTransId="{207B0373-9581-46B9-897B-48413E0613A9}"/>
    <dgm:cxn modelId="{CB7E90F2-251A-477F-B448-C50EAEF79391}" srcId="{B8771093-A257-40B1-92D2-8FD8B0AB668A}" destId="{D12630CD-AB28-490D-A714-338290037412}" srcOrd="2" destOrd="0" parTransId="{19D8863E-9634-423C-8E7D-AF96CCEB9BCB}" sibTransId="{EF0A4BD6-E9A1-4481-AA50-8DCB94242891}"/>
    <dgm:cxn modelId="{8ED2D7FF-D779-442D-A8B3-4D8D2D41D7A0}" type="presOf" srcId="{B8771093-A257-40B1-92D2-8FD8B0AB668A}" destId="{6FCEC7ED-61D2-48B6-A416-8334F0646A6D}" srcOrd="0" destOrd="0" presId="urn:microsoft.com/office/officeart/2005/8/layout/hList1"/>
    <dgm:cxn modelId="{0E30BEA3-9E12-4124-8F9C-D71F491023E2}" type="presParOf" srcId="{8383D236-3A53-4052-913C-8706C22673DB}" destId="{040DA3DC-62EF-4B1A-9319-31AE3936B524}" srcOrd="0" destOrd="0" presId="urn:microsoft.com/office/officeart/2005/8/layout/hList1"/>
    <dgm:cxn modelId="{0489FC6A-1193-4695-86F9-9B9F18848B1E}" type="presParOf" srcId="{040DA3DC-62EF-4B1A-9319-31AE3936B524}" destId="{6FCEC7ED-61D2-48B6-A416-8334F0646A6D}" srcOrd="0" destOrd="0" presId="urn:microsoft.com/office/officeart/2005/8/layout/hList1"/>
    <dgm:cxn modelId="{2786E26B-3404-4541-9721-B251452A638C}" type="presParOf" srcId="{040DA3DC-62EF-4B1A-9319-31AE3936B524}" destId="{DF84E99A-0E28-4BEE-B1C6-BA1816687FD1}" srcOrd="1" destOrd="0" presId="urn:microsoft.com/office/officeart/2005/8/layout/hList1"/>
    <dgm:cxn modelId="{014B95A3-4156-4C9E-A429-933F5AF9B283}" type="presParOf" srcId="{8383D236-3A53-4052-913C-8706C22673DB}" destId="{D618E414-E646-4ED3-B14B-14B55C8DEBEE}" srcOrd="1" destOrd="0" presId="urn:microsoft.com/office/officeart/2005/8/layout/hList1"/>
    <dgm:cxn modelId="{DB4D3343-2A5E-481C-BF04-423564CBA2A2}" type="presParOf" srcId="{8383D236-3A53-4052-913C-8706C22673DB}" destId="{BD550B13-2763-4EFF-8983-E65C6C120CE9}" srcOrd="2" destOrd="0" presId="urn:microsoft.com/office/officeart/2005/8/layout/hList1"/>
    <dgm:cxn modelId="{E911F69B-F735-4A46-97CA-EEE711F271BA}" type="presParOf" srcId="{BD550B13-2763-4EFF-8983-E65C6C120CE9}" destId="{F1BFC573-2B5A-440A-B0D7-0236C4892D71}" srcOrd="0" destOrd="0" presId="urn:microsoft.com/office/officeart/2005/8/layout/hList1"/>
    <dgm:cxn modelId="{41A572A9-B918-45C3-BE86-1F6BF75223B2}" type="presParOf" srcId="{BD550B13-2763-4EFF-8983-E65C6C120CE9}" destId="{331579E8-84A6-44EB-B826-5C6E293177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F04DD-5F2B-4736-A488-5346179BE1D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771093-A257-40B1-92D2-8FD8B0AB668A}">
      <dgm:prSet phldrT="[Text]"/>
      <dgm:spPr/>
      <dgm:t>
        <a:bodyPr/>
        <a:lstStyle/>
        <a:p>
          <a:r>
            <a:rPr lang="en-IN" dirty="0"/>
            <a:t>Dedicated SQL Pool</a:t>
          </a:r>
        </a:p>
      </dgm:t>
    </dgm:pt>
    <dgm:pt modelId="{9439920D-E648-4837-82B7-0A38FB1A4038}" type="parTrans" cxnId="{75414BA2-B854-4D7F-9B8C-07CE1BB48007}">
      <dgm:prSet/>
      <dgm:spPr/>
      <dgm:t>
        <a:bodyPr/>
        <a:lstStyle/>
        <a:p>
          <a:endParaRPr lang="en-IN"/>
        </a:p>
      </dgm:t>
    </dgm:pt>
    <dgm:pt modelId="{D122AECC-BC23-437F-A4F2-50A23E6D7623}" type="sibTrans" cxnId="{75414BA2-B854-4D7F-9B8C-07CE1BB48007}">
      <dgm:prSet/>
      <dgm:spPr/>
      <dgm:t>
        <a:bodyPr/>
        <a:lstStyle/>
        <a:p>
          <a:endParaRPr lang="en-IN"/>
        </a:p>
      </dgm:t>
    </dgm:pt>
    <dgm:pt modelId="{C3201447-D5AD-4616-82DE-92E879592EAA}">
      <dgm:prSet phldrT="[Text]"/>
      <dgm:spPr/>
      <dgm:t>
        <a:bodyPr/>
        <a:lstStyle/>
        <a:p>
          <a:r>
            <a:rPr lang="en-IN" dirty="0"/>
            <a:t>Formerly known as Azure SQL DW</a:t>
          </a:r>
        </a:p>
      </dgm:t>
    </dgm:pt>
    <dgm:pt modelId="{2062578C-E57C-49A0-8D92-0C22952F0582}" type="parTrans" cxnId="{D5246E2F-FE90-4FF2-A010-35CAA0C2CCCB}">
      <dgm:prSet/>
      <dgm:spPr/>
      <dgm:t>
        <a:bodyPr/>
        <a:lstStyle/>
        <a:p>
          <a:endParaRPr lang="en-IN"/>
        </a:p>
      </dgm:t>
    </dgm:pt>
    <dgm:pt modelId="{5796E4FD-BD0F-4D70-8A52-0D9F93E45FEA}" type="sibTrans" cxnId="{D5246E2F-FE90-4FF2-A010-35CAA0C2CCCB}">
      <dgm:prSet/>
      <dgm:spPr/>
      <dgm:t>
        <a:bodyPr/>
        <a:lstStyle/>
        <a:p>
          <a:endParaRPr lang="en-IN"/>
        </a:p>
      </dgm:t>
    </dgm:pt>
    <dgm:pt modelId="{CF9F8EBB-D8BA-452F-BC4D-77415B0E4697}">
      <dgm:prSet phldrT="[Text]"/>
      <dgm:spPr/>
      <dgm:t>
        <a:bodyPr/>
        <a:lstStyle/>
        <a:p>
          <a:r>
            <a:rPr lang="en-IN" dirty="0"/>
            <a:t>Provides Compute and Storage</a:t>
          </a:r>
        </a:p>
      </dgm:t>
    </dgm:pt>
    <dgm:pt modelId="{902E2241-0D1F-4784-BC79-637DDD8DC893}" type="parTrans" cxnId="{81F32568-56D8-4154-A7F7-95BD7640D9F3}">
      <dgm:prSet/>
      <dgm:spPr/>
      <dgm:t>
        <a:bodyPr/>
        <a:lstStyle/>
        <a:p>
          <a:endParaRPr lang="en-IN"/>
        </a:p>
      </dgm:t>
    </dgm:pt>
    <dgm:pt modelId="{D684ED1C-36CD-4C62-9E92-6544EABF0666}" type="sibTrans" cxnId="{81F32568-56D8-4154-A7F7-95BD7640D9F3}">
      <dgm:prSet/>
      <dgm:spPr/>
      <dgm:t>
        <a:bodyPr/>
        <a:lstStyle/>
        <a:p>
          <a:endParaRPr lang="en-IN"/>
        </a:p>
      </dgm:t>
    </dgm:pt>
    <dgm:pt modelId="{D4D4550E-EB07-4548-B530-9E029EA895DA}">
      <dgm:prSet phldrT="[Text]"/>
      <dgm:spPr/>
      <dgm:t>
        <a:bodyPr/>
        <a:lstStyle/>
        <a:p>
          <a:r>
            <a:rPr lang="en-IN" dirty="0"/>
            <a:t>Serverless Pool</a:t>
          </a:r>
        </a:p>
      </dgm:t>
    </dgm:pt>
    <dgm:pt modelId="{459D4254-0B90-481A-8A3E-4DABDA5C891F}" type="parTrans" cxnId="{DCF9D8A9-30B7-4BD5-9E91-0932BC62A374}">
      <dgm:prSet/>
      <dgm:spPr/>
      <dgm:t>
        <a:bodyPr/>
        <a:lstStyle/>
        <a:p>
          <a:endParaRPr lang="en-IN"/>
        </a:p>
      </dgm:t>
    </dgm:pt>
    <dgm:pt modelId="{5DB9D97F-E57B-4B97-BDD5-F835E4D32522}" type="sibTrans" cxnId="{DCF9D8A9-30B7-4BD5-9E91-0932BC62A374}">
      <dgm:prSet/>
      <dgm:spPr/>
      <dgm:t>
        <a:bodyPr/>
        <a:lstStyle/>
        <a:p>
          <a:endParaRPr lang="en-IN"/>
        </a:p>
      </dgm:t>
    </dgm:pt>
    <dgm:pt modelId="{73F8C6CD-C67D-497E-AA74-8B08A3F05004}">
      <dgm:prSet phldrT="[Text]"/>
      <dgm:spPr/>
      <dgm:t>
        <a:bodyPr/>
        <a:lstStyle/>
        <a:p>
          <a:r>
            <a:rPr lang="en-IN" dirty="0"/>
            <a:t>Provides only Compute, there is no Storage</a:t>
          </a:r>
        </a:p>
      </dgm:t>
    </dgm:pt>
    <dgm:pt modelId="{A0DF7F2F-5798-45F7-A7B9-697ABF9F510B}" type="parTrans" cxnId="{DC9C7F4D-6BEE-4327-B092-73C167C1AF3F}">
      <dgm:prSet/>
      <dgm:spPr/>
      <dgm:t>
        <a:bodyPr/>
        <a:lstStyle/>
        <a:p>
          <a:endParaRPr lang="en-IN"/>
        </a:p>
      </dgm:t>
    </dgm:pt>
    <dgm:pt modelId="{6F12E36E-AF47-492D-B165-A1CCD710EC0A}" type="sibTrans" cxnId="{DC9C7F4D-6BEE-4327-B092-73C167C1AF3F}">
      <dgm:prSet/>
      <dgm:spPr/>
      <dgm:t>
        <a:bodyPr/>
        <a:lstStyle/>
        <a:p>
          <a:endParaRPr lang="en-IN"/>
        </a:p>
      </dgm:t>
    </dgm:pt>
    <dgm:pt modelId="{27FC96CC-6627-495A-844D-858E9504C45A}">
      <dgm:prSet phldrT="[Text]"/>
      <dgm:spPr/>
      <dgm:t>
        <a:bodyPr/>
        <a:lstStyle/>
        <a:p>
          <a:r>
            <a:rPr lang="en-IN" dirty="0"/>
            <a:t>Cannot access data in Dedicated SQL Pool</a:t>
          </a:r>
        </a:p>
      </dgm:t>
    </dgm:pt>
    <dgm:pt modelId="{18D7C8AE-0412-48F9-99E4-BCF0E496488F}" type="parTrans" cxnId="{C5820B0C-5CE7-4331-983F-38AFB0CD05F1}">
      <dgm:prSet/>
      <dgm:spPr/>
      <dgm:t>
        <a:bodyPr/>
        <a:lstStyle/>
        <a:p>
          <a:endParaRPr lang="en-IN"/>
        </a:p>
      </dgm:t>
    </dgm:pt>
    <dgm:pt modelId="{4043CADA-2D33-4617-8773-D31F8B53C6DD}" type="sibTrans" cxnId="{C5820B0C-5CE7-4331-983F-38AFB0CD05F1}">
      <dgm:prSet/>
      <dgm:spPr/>
      <dgm:t>
        <a:bodyPr/>
        <a:lstStyle/>
        <a:p>
          <a:endParaRPr lang="en-IN"/>
        </a:p>
      </dgm:t>
    </dgm:pt>
    <dgm:pt modelId="{C9EE2E22-85FE-4183-A621-B13FF8DD0F42}">
      <dgm:prSet phldrT="[Text]"/>
      <dgm:spPr/>
      <dgm:t>
        <a:bodyPr/>
        <a:lstStyle/>
        <a:p>
          <a:r>
            <a:rPr lang="en-IN" dirty="0"/>
            <a:t>Storage space is provided by Azure Storage so it can scale independently from the compute cluster</a:t>
          </a:r>
        </a:p>
      </dgm:t>
    </dgm:pt>
    <dgm:pt modelId="{B3BD6A87-A1DA-4221-80CA-7E9448A35F85}" type="parTrans" cxnId="{6F56E6B5-1F59-4DAD-9247-7599D8EC21C8}">
      <dgm:prSet/>
      <dgm:spPr/>
      <dgm:t>
        <a:bodyPr/>
        <a:lstStyle/>
        <a:p>
          <a:endParaRPr lang="en-IN"/>
        </a:p>
      </dgm:t>
    </dgm:pt>
    <dgm:pt modelId="{59648FA2-C42C-440C-8F8B-EC7F374E136E}" type="sibTrans" cxnId="{6F56E6B5-1F59-4DAD-9247-7599D8EC21C8}">
      <dgm:prSet/>
      <dgm:spPr/>
      <dgm:t>
        <a:bodyPr/>
        <a:lstStyle/>
        <a:p>
          <a:endParaRPr lang="en-IN"/>
        </a:p>
      </dgm:t>
    </dgm:pt>
    <dgm:pt modelId="{514067CB-4A38-4A00-BE0C-9DA9D6E7649F}">
      <dgm:prSet phldrT="[Text]"/>
      <dgm:spPr/>
      <dgm:t>
        <a:bodyPr/>
        <a:lstStyle/>
        <a:p>
          <a:r>
            <a:rPr lang="en-IN" dirty="0"/>
            <a:t>You will not be charged for compute when it is paused but have to pay for Storage</a:t>
          </a:r>
        </a:p>
      </dgm:t>
    </dgm:pt>
    <dgm:pt modelId="{51620982-84BF-46F8-9E23-B064BED319BB}" type="parTrans" cxnId="{98050703-AC41-4914-8463-1582F93F5DA6}">
      <dgm:prSet/>
      <dgm:spPr/>
      <dgm:t>
        <a:bodyPr/>
        <a:lstStyle/>
        <a:p>
          <a:endParaRPr lang="en-IN"/>
        </a:p>
      </dgm:t>
    </dgm:pt>
    <dgm:pt modelId="{A221D654-48BE-4515-9AFC-86373A13BBAF}" type="sibTrans" cxnId="{98050703-AC41-4914-8463-1582F93F5DA6}">
      <dgm:prSet/>
      <dgm:spPr/>
      <dgm:t>
        <a:bodyPr/>
        <a:lstStyle/>
        <a:p>
          <a:endParaRPr lang="en-IN"/>
        </a:p>
      </dgm:t>
    </dgm:pt>
    <dgm:pt modelId="{D12630CD-AB28-490D-A714-338290037412}">
      <dgm:prSet phldrT="[Text]"/>
      <dgm:spPr/>
      <dgm:t>
        <a:bodyPr/>
        <a:lstStyle/>
        <a:p>
          <a:r>
            <a:rPr lang="en-IN" dirty="0"/>
            <a:t>DWU sets the amount of CPU, memory and I/O used by the cluster</a:t>
          </a:r>
        </a:p>
      </dgm:t>
    </dgm:pt>
    <dgm:pt modelId="{19D8863E-9634-423C-8E7D-AF96CCEB9BCB}" type="parTrans" cxnId="{CB7E90F2-251A-477F-B448-C50EAEF79391}">
      <dgm:prSet/>
      <dgm:spPr/>
      <dgm:t>
        <a:bodyPr/>
        <a:lstStyle/>
        <a:p>
          <a:endParaRPr lang="en-IN"/>
        </a:p>
      </dgm:t>
    </dgm:pt>
    <dgm:pt modelId="{EF0A4BD6-E9A1-4481-AA50-8DCB94242891}" type="sibTrans" cxnId="{CB7E90F2-251A-477F-B448-C50EAEF79391}">
      <dgm:prSet/>
      <dgm:spPr/>
      <dgm:t>
        <a:bodyPr/>
        <a:lstStyle/>
        <a:p>
          <a:endParaRPr lang="en-IN"/>
        </a:p>
      </dgm:t>
    </dgm:pt>
    <dgm:pt modelId="{C40C401D-E2E6-4BB9-ACA1-0C6E6CCFA8E4}">
      <dgm:prSet/>
      <dgm:spPr/>
      <dgm:t>
        <a:bodyPr/>
        <a:lstStyle/>
        <a:p>
          <a:r>
            <a:rPr lang="en-IN" dirty="0"/>
            <a:t>Generally used to query data in other places such as</a:t>
          </a:r>
        </a:p>
      </dgm:t>
    </dgm:pt>
    <dgm:pt modelId="{B2E26E3A-5EFA-4D0C-AD1D-B9AD0D4847C0}" type="parTrans" cxnId="{E7B6FB05-CB9A-4FE7-ABD9-8251C7FA8EFF}">
      <dgm:prSet/>
      <dgm:spPr/>
      <dgm:t>
        <a:bodyPr/>
        <a:lstStyle/>
        <a:p>
          <a:endParaRPr lang="en-IN"/>
        </a:p>
      </dgm:t>
    </dgm:pt>
    <dgm:pt modelId="{756F3732-5821-4D05-98B5-89BE7FCA0098}" type="sibTrans" cxnId="{E7B6FB05-CB9A-4FE7-ABD9-8251C7FA8EFF}">
      <dgm:prSet/>
      <dgm:spPr/>
      <dgm:t>
        <a:bodyPr/>
        <a:lstStyle/>
        <a:p>
          <a:endParaRPr lang="en-IN"/>
        </a:p>
      </dgm:t>
    </dgm:pt>
    <dgm:pt modelId="{EA98C81A-72E4-4C72-8ED1-E170615A3123}">
      <dgm:prSet phldrT="[Text]"/>
      <dgm:spPr/>
      <dgm:t>
        <a:bodyPr/>
        <a:lstStyle/>
        <a:p>
          <a:r>
            <a:rPr lang="en-IN" dirty="0"/>
            <a:t>Spark Pool</a:t>
          </a:r>
        </a:p>
      </dgm:t>
    </dgm:pt>
    <dgm:pt modelId="{AAE3CF44-F444-4347-8834-9AC52C19470E}" type="parTrans" cxnId="{AF0DE7F2-5F8C-4A3D-930D-05A3CF5A742B}">
      <dgm:prSet/>
      <dgm:spPr/>
      <dgm:t>
        <a:bodyPr/>
        <a:lstStyle/>
        <a:p>
          <a:endParaRPr lang="en-IN"/>
        </a:p>
      </dgm:t>
    </dgm:pt>
    <dgm:pt modelId="{9866E514-BEFD-40F3-85EA-1358FCF94C69}" type="sibTrans" cxnId="{AF0DE7F2-5F8C-4A3D-930D-05A3CF5A742B}">
      <dgm:prSet/>
      <dgm:spPr/>
      <dgm:t>
        <a:bodyPr/>
        <a:lstStyle/>
        <a:p>
          <a:endParaRPr lang="en-IN"/>
        </a:p>
      </dgm:t>
    </dgm:pt>
    <dgm:pt modelId="{0BB612C2-F727-458A-A726-B43A4D138CA3}">
      <dgm:prSet phldrT="[Text]"/>
      <dgm:spPr/>
      <dgm:t>
        <a:bodyPr/>
        <a:lstStyle/>
        <a:p>
          <a:r>
            <a:rPr lang="en-IN" dirty="0"/>
            <a:t>Lets you use Spark to query the structured and un-structured data</a:t>
          </a:r>
        </a:p>
      </dgm:t>
    </dgm:pt>
    <dgm:pt modelId="{F4FDA4DD-ED11-44AC-9A9F-1A9FE82C260F}" type="parTrans" cxnId="{8885D8C4-09FC-4FC4-A32F-76FC465C659F}">
      <dgm:prSet/>
      <dgm:spPr/>
      <dgm:t>
        <a:bodyPr/>
        <a:lstStyle/>
        <a:p>
          <a:endParaRPr lang="en-IN"/>
        </a:p>
      </dgm:t>
    </dgm:pt>
    <dgm:pt modelId="{4861F023-FE50-4E47-95B2-F110BCE88DF0}" type="sibTrans" cxnId="{8885D8C4-09FC-4FC4-A32F-76FC465C659F}">
      <dgm:prSet/>
      <dgm:spPr/>
      <dgm:t>
        <a:bodyPr/>
        <a:lstStyle/>
        <a:p>
          <a:endParaRPr lang="en-IN"/>
        </a:p>
      </dgm:t>
    </dgm:pt>
    <dgm:pt modelId="{B70D6551-9CCF-4E57-8D70-B870AE638842}">
      <dgm:prSet phldrT="[Text]"/>
      <dgm:spPr/>
      <dgm:t>
        <a:bodyPr/>
        <a:lstStyle/>
        <a:p>
          <a:r>
            <a:rPr lang="en-IN" dirty="0"/>
            <a:t>You can pause the SQL Pool</a:t>
          </a:r>
        </a:p>
      </dgm:t>
    </dgm:pt>
    <dgm:pt modelId="{0DF2B186-9C33-48CC-B64D-ADB1A708EB5E}" type="parTrans" cxnId="{A70AEFEA-4DE7-4335-85F8-33A084B3CD91}">
      <dgm:prSet/>
      <dgm:spPr/>
      <dgm:t>
        <a:bodyPr/>
        <a:lstStyle/>
        <a:p>
          <a:endParaRPr lang="en-IN"/>
        </a:p>
      </dgm:t>
    </dgm:pt>
    <dgm:pt modelId="{3339A1A9-159D-4AC9-B5FE-A3B7402928D5}" type="sibTrans" cxnId="{A70AEFEA-4DE7-4335-85F8-33A084B3CD91}">
      <dgm:prSet/>
      <dgm:spPr/>
      <dgm:t>
        <a:bodyPr/>
        <a:lstStyle/>
        <a:p>
          <a:endParaRPr lang="en-IN"/>
        </a:p>
      </dgm:t>
    </dgm:pt>
    <dgm:pt modelId="{390DA5EB-A7CA-414E-8952-786C2DC00384}">
      <dgm:prSet/>
      <dgm:spPr/>
      <dgm:t>
        <a:bodyPr/>
        <a:lstStyle/>
        <a:p>
          <a:r>
            <a:rPr lang="en-IN" dirty="0"/>
            <a:t>CSV, Parquet and JSON files available in Azure Storage</a:t>
          </a:r>
        </a:p>
      </dgm:t>
    </dgm:pt>
    <dgm:pt modelId="{31EE991C-2E7E-4C9A-BFF2-81B7F61E8C98}" type="parTrans" cxnId="{9334FE2D-7DF5-4D7E-AA6B-1E990EB6F01F}">
      <dgm:prSet/>
      <dgm:spPr/>
      <dgm:t>
        <a:bodyPr/>
        <a:lstStyle/>
        <a:p>
          <a:endParaRPr lang="en-IN"/>
        </a:p>
      </dgm:t>
    </dgm:pt>
    <dgm:pt modelId="{06FE1B5A-2576-426A-8573-3C6296DD6C74}" type="sibTrans" cxnId="{9334FE2D-7DF5-4D7E-AA6B-1E990EB6F01F}">
      <dgm:prSet/>
      <dgm:spPr/>
      <dgm:t>
        <a:bodyPr/>
        <a:lstStyle/>
        <a:p>
          <a:endParaRPr lang="en-IN"/>
        </a:p>
      </dgm:t>
    </dgm:pt>
    <dgm:pt modelId="{8DA15AF8-C8B7-456C-9F02-2E2C56763A40}">
      <dgm:prSet/>
      <dgm:spPr/>
      <dgm:t>
        <a:bodyPr/>
        <a:lstStyle/>
        <a:p>
          <a:r>
            <a:rPr lang="en-IN" dirty="0"/>
            <a:t>External tables in Azure Storage created by Spark Pools</a:t>
          </a:r>
        </a:p>
      </dgm:t>
    </dgm:pt>
    <dgm:pt modelId="{7C11B357-4907-48E4-85D2-D52C3C33F635}" type="parTrans" cxnId="{7D3E0BAE-B5D0-48CE-A59C-55A43B30A6C5}">
      <dgm:prSet/>
      <dgm:spPr/>
      <dgm:t>
        <a:bodyPr/>
        <a:lstStyle/>
        <a:p>
          <a:endParaRPr lang="en-IN"/>
        </a:p>
      </dgm:t>
    </dgm:pt>
    <dgm:pt modelId="{1E70AC07-C5E0-4338-8757-212FA5E9AC9A}" type="sibTrans" cxnId="{7D3E0BAE-B5D0-48CE-A59C-55A43B30A6C5}">
      <dgm:prSet/>
      <dgm:spPr/>
      <dgm:t>
        <a:bodyPr/>
        <a:lstStyle/>
        <a:p>
          <a:endParaRPr lang="en-IN"/>
        </a:p>
      </dgm:t>
    </dgm:pt>
    <dgm:pt modelId="{F87B801F-9BAF-4194-88E6-458495321815}">
      <dgm:prSet/>
      <dgm:spPr/>
      <dgm:t>
        <a:bodyPr/>
        <a:lstStyle/>
        <a:p>
          <a:r>
            <a:rPr lang="en-IN" dirty="0"/>
            <a:t>You only have to pay for the amount of data processed by your queries</a:t>
          </a:r>
        </a:p>
      </dgm:t>
    </dgm:pt>
    <dgm:pt modelId="{F02C9691-42D2-4932-8042-D263102C071E}" type="parTrans" cxnId="{999C2FB2-8768-4B9C-B7CE-DE448CCB575D}">
      <dgm:prSet/>
      <dgm:spPr/>
      <dgm:t>
        <a:bodyPr/>
        <a:lstStyle/>
        <a:p>
          <a:endParaRPr lang="en-IN"/>
        </a:p>
      </dgm:t>
    </dgm:pt>
    <dgm:pt modelId="{EBF6A2C9-498B-40A7-97B9-CB5F00A3DA64}" type="sibTrans" cxnId="{999C2FB2-8768-4B9C-B7CE-DE448CCB575D}">
      <dgm:prSet/>
      <dgm:spPr/>
      <dgm:t>
        <a:bodyPr/>
        <a:lstStyle/>
        <a:p>
          <a:endParaRPr lang="en-IN"/>
        </a:p>
      </dgm:t>
    </dgm:pt>
    <dgm:pt modelId="{399D2472-C116-4D5E-AC82-0569692E886D}">
      <dgm:prSet phldrT="[Text]"/>
      <dgm:spPr/>
      <dgm:t>
        <a:bodyPr/>
        <a:lstStyle/>
        <a:p>
          <a:r>
            <a:rPr lang="en-IN" dirty="0"/>
            <a:t>Automatically created by Azure Synapse Workspace</a:t>
          </a:r>
        </a:p>
      </dgm:t>
    </dgm:pt>
    <dgm:pt modelId="{5C15D30C-194D-4FE5-8553-1FFE80A0602D}" type="parTrans" cxnId="{7A13258A-F5FC-4706-8943-A21D06D8F543}">
      <dgm:prSet/>
      <dgm:spPr/>
      <dgm:t>
        <a:bodyPr/>
        <a:lstStyle/>
        <a:p>
          <a:endParaRPr lang="en-IN"/>
        </a:p>
      </dgm:t>
    </dgm:pt>
    <dgm:pt modelId="{5E6851C5-E5A2-4577-B213-26C2DAA0D2FB}" type="sibTrans" cxnId="{7A13258A-F5FC-4706-8943-A21D06D8F543}">
      <dgm:prSet/>
      <dgm:spPr/>
      <dgm:t>
        <a:bodyPr/>
        <a:lstStyle/>
        <a:p>
          <a:endParaRPr lang="en-IN"/>
        </a:p>
      </dgm:t>
    </dgm:pt>
    <dgm:pt modelId="{4403150F-2F41-4AA6-B0F5-790F329959ED}">
      <dgm:prSet phldrT="[Text]"/>
      <dgm:spPr/>
      <dgm:t>
        <a:bodyPr/>
        <a:lstStyle/>
        <a:p>
          <a:r>
            <a:rPr lang="en-IN" dirty="0"/>
            <a:t>Depending on the need, it can auto-scale by removing and adding nodes</a:t>
          </a:r>
        </a:p>
      </dgm:t>
    </dgm:pt>
    <dgm:pt modelId="{540DAC42-D99F-4897-9857-430597CB2F46}" type="parTrans" cxnId="{A5D94851-7F28-4D92-AA07-701E990FAD49}">
      <dgm:prSet/>
      <dgm:spPr/>
      <dgm:t>
        <a:bodyPr/>
        <a:lstStyle/>
        <a:p>
          <a:endParaRPr lang="en-IN"/>
        </a:p>
      </dgm:t>
    </dgm:pt>
    <dgm:pt modelId="{14DEF5AA-1575-4679-8041-7DFD09F4A20D}" type="sibTrans" cxnId="{A5D94851-7F28-4D92-AA07-701E990FAD49}">
      <dgm:prSet/>
      <dgm:spPr/>
      <dgm:t>
        <a:bodyPr/>
        <a:lstStyle/>
        <a:p>
          <a:endParaRPr lang="en-IN"/>
        </a:p>
      </dgm:t>
    </dgm:pt>
    <dgm:pt modelId="{BAEB4794-5A69-4CAF-87F3-C66D445EC83A}">
      <dgm:prSet phldrT="[Text]"/>
      <dgm:spPr/>
      <dgm:t>
        <a:bodyPr/>
        <a:lstStyle/>
        <a:p>
          <a:r>
            <a:rPr lang="en-IN" dirty="0"/>
            <a:t>Supports multiple languages like C#, Scala, </a:t>
          </a:r>
          <a:r>
            <a:rPr lang="en-IN" dirty="0" err="1"/>
            <a:t>PySpark</a:t>
          </a:r>
          <a:r>
            <a:rPr lang="en-IN" dirty="0"/>
            <a:t>, Python and Spark SQL</a:t>
          </a:r>
        </a:p>
      </dgm:t>
    </dgm:pt>
    <dgm:pt modelId="{9DF35392-60AF-4448-9FAB-5869AE43C4F5}" type="parTrans" cxnId="{1E8A7067-67DA-474F-B001-F6038728DA3D}">
      <dgm:prSet/>
      <dgm:spPr/>
      <dgm:t>
        <a:bodyPr/>
        <a:lstStyle/>
        <a:p>
          <a:endParaRPr lang="en-IN"/>
        </a:p>
      </dgm:t>
    </dgm:pt>
    <dgm:pt modelId="{4A7FF562-CC59-4F61-9770-C6E7E4669B16}" type="sibTrans" cxnId="{1E8A7067-67DA-474F-B001-F6038728DA3D}">
      <dgm:prSet/>
      <dgm:spPr/>
      <dgm:t>
        <a:bodyPr/>
        <a:lstStyle/>
        <a:p>
          <a:endParaRPr lang="en-IN"/>
        </a:p>
      </dgm:t>
    </dgm:pt>
    <dgm:pt modelId="{3E49FEBC-BE99-4874-8461-1A771B236D23}">
      <dgm:prSet phldrT="[Text]"/>
      <dgm:spPr/>
      <dgm:t>
        <a:bodyPr/>
        <a:lstStyle/>
        <a:p>
          <a:r>
            <a:rPr lang="en-IN" dirty="0"/>
            <a:t>Mainly used for processing your data stored in Azure (Delta lake)</a:t>
          </a:r>
        </a:p>
      </dgm:t>
    </dgm:pt>
    <dgm:pt modelId="{91315544-B6D3-4480-957A-43FC670E3E6C}" type="parTrans" cxnId="{6618343A-E422-4612-BA2B-788D8DF9BFC6}">
      <dgm:prSet/>
      <dgm:spPr/>
      <dgm:t>
        <a:bodyPr/>
        <a:lstStyle/>
        <a:p>
          <a:endParaRPr lang="en-IN"/>
        </a:p>
      </dgm:t>
    </dgm:pt>
    <dgm:pt modelId="{7C09C5C8-013B-488B-ABE2-94CA075FCED2}" type="sibTrans" cxnId="{6618343A-E422-4612-BA2B-788D8DF9BFC6}">
      <dgm:prSet/>
      <dgm:spPr/>
      <dgm:t>
        <a:bodyPr/>
        <a:lstStyle/>
        <a:p>
          <a:endParaRPr lang="en-IN"/>
        </a:p>
      </dgm:t>
    </dgm:pt>
    <dgm:pt modelId="{948362AF-BCFE-4CEC-B2DB-AB689C26059C}">
      <dgm:prSet phldrT="[Text]"/>
      <dgm:spPr/>
      <dgm:t>
        <a:bodyPr/>
        <a:lstStyle/>
        <a:p>
          <a:r>
            <a:rPr lang="en-IN" dirty="0"/>
            <a:t>Provides in-memory cluster computing</a:t>
          </a:r>
        </a:p>
      </dgm:t>
    </dgm:pt>
    <dgm:pt modelId="{846A5983-F3E4-4C7D-93CE-89461C42DA14}" type="parTrans" cxnId="{5CD6DEBD-6DDA-4249-AB1C-509B3E15F81F}">
      <dgm:prSet/>
      <dgm:spPr/>
      <dgm:t>
        <a:bodyPr/>
        <a:lstStyle/>
        <a:p>
          <a:endParaRPr lang="en-IN"/>
        </a:p>
      </dgm:t>
    </dgm:pt>
    <dgm:pt modelId="{2E99F84B-FAA8-4CA0-8E1B-633D7AEC8B7F}" type="sibTrans" cxnId="{5CD6DEBD-6DDA-4249-AB1C-509B3E15F81F}">
      <dgm:prSet/>
      <dgm:spPr/>
      <dgm:t>
        <a:bodyPr/>
        <a:lstStyle/>
        <a:p>
          <a:endParaRPr lang="en-IN"/>
        </a:p>
      </dgm:t>
    </dgm:pt>
    <dgm:pt modelId="{EF447667-1355-4552-8906-4CBA160CBE18}">
      <dgm:prSet phldrT="[Text]"/>
      <dgm:spPr/>
      <dgm:t>
        <a:bodyPr/>
        <a:lstStyle/>
        <a:p>
          <a:r>
            <a:rPr lang="en-IN" dirty="0"/>
            <a:t>Billing is prorated per minute, whether you are using or not. Shutdown the Spark instance after you have finished using it</a:t>
          </a:r>
        </a:p>
      </dgm:t>
    </dgm:pt>
    <dgm:pt modelId="{1F88BA1F-8162-4CE4-99E5-8345D7CA6EFD}" type="parTrans" cxnId="{28B16C9F-EDBE-4A58-A1A9-6CE122026D39}">
      <dgm:prSet/>
      <dgm:spPr/>
      <dgm:t>
        <a:bodyPr/>
        <a:lstStyle/>
        <a:p>
          <a:endParaRPr lang="en-IN"/>
        </a:p>
      </dgm:t>
    </dgm:pt>
    <dgm:pt modelId="{C38C3C02-7FCC-42FA-8341-A5826F08A901}" type="sibTrans" cxnId="{28B16C9F-EDBE-4A58-A1A9-6CE122026D39}">
      <dgm:prSet/>
      <dgm:spPr/>
      <dgm:t>
        <a:bodyPr/>
        <a:lstStyle/>
        <a:p>
          <a:endParaRPr lang="en-IN"/>
        </a:p>
      </dgm:t>
    </dgm:pt>
    <dgm:pt modelId="{8383D236-3A53-4052-913C-8706C22673DB}" type="pres">
      <dgm:prSet presAssocID="{02EF04DD-5F2B-4736-A488-5346179BE1D1}" presName="Name0" presStyleCnt="0">
        <dgm:presLayoutVars>
          <dgm:dir/>
          <dgm:animLvl val="lvl"/>
          <dgm:resizeHandles val="exact"/>
        </dgm:presLayoutVars>
      </dgm:prSet>
      <dgm:spPr/>
    </dgm:pt>
    <dgm:pt modelId="{040DA3DC-62EF-4B1A-9319-31AE3936B524}" type="pres">
      <dgm:prSet presAssocID="{B8771093-A257-40B1-92D2-8FD8B0AB668A}" presName="composite" presStyleCnt="0"/>
      <dgm:spPr/>
    </dgm:pt>
    <dgm:pt modelId="{6FCEC7ED-61D2-48B6-A416-8334F0646A6D}" type="pres">
      <dgm:prSet presAssocID="{B8771093-A257-40B1-92D2-8FD8B0AB668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F84E99A-0E28-4BEE-B1C6-BA1816687FD1}" type="pres">
      <dgm:prSet presAssocID="{B8771093-A257-40B1-92D2-8FD8B0AB668A}" presName="desTx" presStyleLbl="alignAccFollowNode1" presStyleIdx="0" presStyleCnt="3">
        <dgm:presLayoutVars>
          <dgm:bulletEnabled val="1"/>
        </dgm:presLayoutVars>
      </dgm:prSet>
      <dgm:spPr/>
    </dgm:pt>
    <dgm:pt modelId="{D618E414-E646-4ED3-B14B-14B55C8DEBEE}" type="pres">
      <dgm:prSet presAssocID="{D122AECC-BC23-437F-A4F2-50A23E6D7623}" presName="space" presStyleCnt="0"/>
      <dgm:spPr/>
    </dgm:pt>
    <dgm:pt modelId="{BD550B13-2763-4EFF-8983-E65C6C120CE9}" type="pres">
      <dgm:prSet presAssocID="{D4D4550E-EB07-4548-B530-9E029EA895DA}" presName="composite" presStyleCnt="0"/>
      <dgm:spPr/>
    </dgm:pt>
    <dgm:pt modelId="{F1BFC573-2B5A-440A-B0D7-0236C4892D71}" type="pres">
      <dgm:prSet presAssocID="{D4D4550E-EB07-4548-B530-9E029EA895D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1579E8-84A6-44EB-B826-5C6E2931778D}" type="pres">
      <dgm:prSet presAssocID="{D4D4550E-EB07-4548-B530-9E029EA895DA}" presName="desTx" presStyleLbl="alignAccFollowNode1" presStyleIdx="1" presStyleCnt="3">
        <dgm:presLayoutVars>
          <dgm:bulletEnabled val="1"/>
        </dgm:presLayoutVars>
      </dgm:prSet>
      <dgm:spPr/>
    </dgm:pt>
    <dgm:pt modelId="{69C4E075-F8A3-4677-B3CB-4A53D0DE1727}" type="pres">
      <dgm:prSet presAssocID="{5DB9D97F-E57B-4B97-BDD5-F835E4D32522}" presName="space" presStyleCnt="0"/>
      <dgm:spPr/>
    </dgm:pt>
    <dgm:pt modelId="{879FE7EA-8D3A-41CA-AE32-92C9E1E6815C}" type="pres">
      <dgm:prSet presAssocID="{EA98C81A-72E4-4C72-8ED1-E170615A3123}" presName="composite" presStyleCnt="0"/>
      <dgm:spPr/>
    </dgm:pt>
    <dgm:pt modelId="{9953ECE1-FC00-4E3F-8592-F9DB9902DE35}" type="pres">
      <dgm:prSet presAssocID="{EA98C81A-72E4-4C72-8ED1-E170615A312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0777675-A138-408C-9A0A-E988C24592AD}" type="pres">
      <dgm:prSet presAssocID="{EA98C81A-72E4-4C72-8ED1-E170615A312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8050703-AC41-4914-8463-1582F93F5DA6}" srcId="{B8771093-A257-40B1-92D2-8FD8B0AB668A}" destId="{514067CB-4A38-4A00-BE0C-9DA9D6E7649F}" srcOrd="5" destOrd="0" parTransId="{51620982-84BF-46F8-9E23-B064BED319BB}" sibTransId="{A221D654-48BE-4515-9AFC-86373A13BBAF}"/>
    <dgm:cxn modelId="{E7B6FB05-CB9A-4FE7-ABD9-8251C7FA8EFF}" srcId="{D4D4550E-EB07-4548-B530-9E029EA895DA}" destId="{C40C401D-E2E6-4BB9-ACA1-0C6E6CCFA8E4}" srcOrd="3" destOrd="0" parTransId="{B2E26E3A-5EFA-4D0C-AD1D-B9AD0D4847C0}" sibTransId="{756F3732-5821-4D05-98B5-89BE7FCA0098}"/>
    <dgm:cxn modelId="{C5820B0C-5CE7-4331-983F-38AFB0CD05F1}" srcId="{D4D4550E-EB07-4548-B530-9E029EA895DA}" destId="{27FC96CC-6627-495A-844D-858E9504C45A}" srcOrd="2" destOrd="0" parTransId="{18D7C8AE-0412-48F9-99E4-BCF0E496488F}" sibTransId="{4043CADA-2D33-4617-8773-D31F8B53C6DD}"/>
    <dgm:cxn modelId="{C0004816-30E7-4CB9-AC7F-2FFDBC1814ED}" type="presOf" srcId="{D4D4550E-EB07-4548-B530-9E029EA895DA}" destId="{F1BFC573-2B5A-440A-B0D7-0236C4892D71}" srcOrd="0" destOrd="0" presId="urn:microsoft.com/office/officeart/2005/8/layout/hList1"/>
    <dgm:cxn modelId="{9334FE2D-7DF5-4D7E-AA6B-1E990EB6F01F}" srcId="{C40C401D-E2E6-4BB9-ACA1-0C6E6CCFA8E4}" destId="{390DA5EB-A7CA-414E-8952-786C2DC00384}" srcOrd="0" destOrd="0" parTransId="{31EE991C-2E7E-4C9A-BFF2-81B7F61E8C98}" sibTransId="{06FE1B5A-2576-426A-8573-3C6296DD6C74}"/>
    <dgm:cxn modelId="{D5246E2F-FE90-4FF2-A010-35CAA0C2CCCB}" srcId="{B8771093-A257-40B1-92D2-8FD8B0AB668A}" destId="{C3201447-D5AD-4616-82DE-92E879592EAA}" srcOrd="0" destOrd="0" parTransId="{2062578C-E57C-49A0-8D92-0C22952F0582}" sibTransId="{5796E4FD-BD0F-4D70-8A52-0D9F93E45FEA}"/>
    <dgm:cxn modelId="{6618343A-E422-4612-BA2B-788D8DF9BFC6}" srcId="{EA98C81A-72E4-4C72-8ED1-E170615A3123}" destId="{3E49FEBC-BE99-4874-8461-1A771B236D23}" srcOrd="1" destOrd="0" parTransId="{91315544-B6D3-4480-957A-43FC670E3E6C}" sibTransId="{7C09C5C8-013B-488B-ABE2-94CA075FCED2}"/>
    <dgm:cxn modelId="{C5D5613E-B796-4279-87A3-C88D66CDE932}" type="presOf" srcId="{948362AF-BCFE-4CEC-B2DB-AB689C26059C}" destId="{00777675-A138-408C-9A0A-E988C24592AD}" srcOrd="0" destOrd="2" presId="urn:microsoft.com/office/officeart/2005/8/layout/hList1"/>
    <dgm:cxn modelId="{43B2673E-521F-4F7E-8F58-9F0E779626DE}" type="presOf" srcId="{02EF04DD-5F2B-4736-A488-5346179BE1D1}" destId="{8383D236-3A53-4052-913C-8706C22673DB}" srcOrd="0" destOrd="0" presId="urn:microsoft.com/office/officeart/2005/8/layout/hList1"/>
    <dgm:cxn modelId="{1E8A7067-67DA-474F-B001-F6038728DA3D}" srcId="{EA98C81A-72E4-4C72-8ED1-E170615A3123}" destId="{BAEB4794-5A69-4CAF-87F3-C66D445EC83A}" srcOrd="3" destOrd="0" parTransId="{9DF35392-60AF-4448-9FAB-5869AE43C4F5}" sibTransId="{4A7FF562-CC59-4F61-9770-C6E7E4669B16}"/>
    <dgm:cxn modelId="{81F32568-56D8-4154-A7F7-95BD7640D9F3}" srcId="{B8771093-A257-40B1-92D2-8FD8B0AB668A}" destId="{CF9F8EBB-D8BA-452F-BC4D-77415B0E4697}" srcOrd="1" destOrd="0" parTransId="{902E2241-0D1F-4784-BC79-637DDD8DC893}" sibTransId="{D684ED1C-36CD-4C62-9E92-6544EABF0666}"/>
    <dgm:cxn modelId="{B48CF848-8355-486C-AF00-22029C2E6054}" type="presOf" srcId="{EF447667-1355-4552-8906-4CBA160CBE18}" destId="{00777675-A138-408C-9A0A-E988C24592AD}" srcOrd="0" destOrd="5" presId="urn:microsoft.com/office/officeart/2005/8/layout/hList1"/>
    <dgm:cxn modelId="{E937854C-7595-4B04-BAEE-B384C6D5BF14}" type="presOf" srcId="{0BB612C2-F727-458A-A726-B43A4D138CA3}" destId="{00777675-A138-408C-9A0A-E988C24592AD}" srcOrd="0" destOrd="0" presId="urn:microsoft.com/office/officeart/2005/8/layout/hList1"/>
    <dgm:cxn modelId="{DC9C7F4D-6BEE-4327-B092-73C167C1AF3F}" srcId="{D4D4550E-EB07-4548-B530-9E029EA895DA}" destId="{73F8C6CD-C67D-497E-AA74-8B08A3F05004}" srcOrd="1" destOrd="0" parTransId="{A0DF7F2F-5798-45F7-A7B9-697ABF9F510B}" sibTransId="{6F12E36E-AF47-492D-B165-A1CCD710EC0A}"/>
    <dgm:cxn modelId="{E6558D6D-3925-4874-BA44-F4352D9F72B3}" type="presOf" srcId="{399D2472-C116-4D5E-AC82-0569692E886D}" destId="{331579E8-84A6-44EB-B826-5C6E2931778D}" srcOrd="0" destOrd="0" presId="urn:microsoft.com/office/officeart/2005/8/layout/hList1"/>
    <dgm:cxn modelId="{A5D94851-7F28-4D92-AA07-701E990FAD49}" srcId="{EA98C81A-72E4-4C72-8ED1-E170615A3123}" destId="{4403150F-2F41-4AA6-B0F5-790F329959ED}" srcOrd="4" destOrd="0" parTransId="{540DAC42-D99F-4897-9857-430597CB2F46}" sibTransId="{14DEF5AA-1575-4679-8041-7DFD09F4A20D}"/>
    <dgm:cxn modelId="{BE79D87D-7BA1-41B4-AFE4-C58654F0E84C}" type="presOf" srcId="{8DA15AF8-C8B7-456C-9F02-2E2C56763A40}" destId="{331579E8-84A6-44EB-B826-5C6E2931778D}" srcOrd="0" destOrd="5" presId="urn:microsoft.com/office/officeart/2005/8/layout/hList1"/>
    <dgm:cxn modelId="{7A13258A-F5FC-4706-8943-A21D06D8F543}" srcId="{D4D4550E-EB07-4548-B530-9E029EA895DA}" destId="{399D2472-C116-4D5E-AC82-0569692E886D}" srcOrd="0" destOrd="0" parTransId="{5C15D30C-194D-4FE5-8553-1FFE80A0602D}" sibTransId="{5E6851C5-E5A2-4577-B213-26C2DAA0D2FB}"/>
    <dgm:cxn modelId="{94407B8C-188B-4D59-8012-3151596EEBE5}" type="presOf" srcId="{C3201447-D5AD-4616-82DE-92E879592EAA}" destId="{DF84E99A-0E28-4BEE-B1C6-BA1816687FD1}" srcOrd="0" destOrd="0" presId="urn:microsoft.com/office/officeart/2005/8/layout/hList1"/>
    <dgm:cxn modelId="{DB56949E-6338-4B1C-B9A4-4B95A0F101BF}" type="presOf" srcId="{C9EE2E22-85FE-4183-A621-B13FF8DD0F42}" destId="{DF84E99A-0E28-4BEE-B1C6-BA1816687FD1}" srcOrd="0" destOrd="3" presId="urn:microsoft.com/office/officeart/2005/8/layout/hList1"/>
    <dgm:cxn modelId="{28B16C9F-EDBE-4A58-A1A9-6CE122026D39}" srcId="{EA98C81A-72E4-4C72-8ED1-E170615A3123}" destId="{EF447667-1355-4552-8906-4CBA160CBE18}" srcOrd="5" destOrd="0" parTransId="{1F88BA1F-8162-4CE4-99E5-8345D7CA6EFD}" sibTransId="{C38C3C02-7FCC-42FA-8341-A5826F08A901}"/>
    <dgm:cxn modelId="{75414BA2-B854-4D7F-9B8C-07CE1BB48007}" srcId="{02EF04DD-5F2B-4736-A488-5346179BE1D1}" destId="{B8771093-A257-40B1-92D2-8FD8B0AB668A}" srcOrd="0" destOrd="0" parTransId="{9439920D-E648-4837-82B7-0A38FB1A4038}" sibTransId="{D122AECC-BC23-437F-A4F2-50A23E6D7623}"/>
    <dgm:cxn modelId="{DCF9D8A9-30B7-4BD5-9E91-0932BC62A374}" srcId="{02EF04DD-5F2B-4736-A488-5346179BE1D1}" destId="{D4D4550E-EB07-4548-B530-9E029EA895DA}" srcOrd="1" destOrd="0" parTransId="{459D4254-0B90-481A-8A3E-4DABDA5C891F}" sibTransId="{5DB9D97F-E57B-4B97-BDD5-F835E4D32522}"/>
    <dgm:cxn modelId="{9DD817AB-2307-427D-AC8E-CC35D0AF88FD}" type="presOf" srcId="{514067CB-4A38-4A00-BE0C-9DA9D6E7649F}" destId="{DF84E99A-0E28-4BEE-B1C6-BA1816687FD1}" srcOrd="0" destOrd="5" presId="urn:microsoft.com/office/officeart/2005/8/layout/hList1"/>
    <dgm:cxn modelId="{7D3E0BAE-B5D0-48CE-A59C-55A43B30A6C5}" srcId="{C40C401D-E2E6-4BB9-ACA1-0C6E6CCFA8E4}" destId="{8DA15AF8-C8B7-456C-9F02-2E2C56763A40}" srcOrd="1" destOrd="0" parTransId="{7C11B357-4907-48E4-85D2-D52C3C33F635}" sibTransId="{1E70AC07-C5E0-4338-8757-212FA5E9AC9A}"/>
    <dgm:cxn modelId="{999C2FB2-8768-4B9C-B7CE-DE448CCB575D}" srcId="{D4D4550E-EB07-4548-B530-9E029EA895DA}" destId="{F87B801F-9BAF-4194-88E6-458495321815}" srcOrd="4" destOrd="0" parTransId="{F02C9691-42D2-4932-8042-D263102C071E}" sibTransId="{EBF6A2C9-498B-40A7-97B9-CB5F00A3DA64}"/>
    <dgm:cxn modelId="{21677CB2-66BB-4616-B4A5-B009D33D11F4}" type="presOf" srcId="{73F8C6CD-C67D-497E-AA74-8B08A3F05004}" destId="{331579E8-84A6-44EB-B826-5C6E2931778D}" srcOrd="0" destOrd="1" presId="urn:microsoft.com/office/officeart/2005/8/layout/hList1"/>
    <dgm:cxn modelId="{630F6FB5-823B-4C4C-871C-8C31D8AFC17B}" type="presOf" srcId="{BAEB4794-5A69-4CAF-87F3-C66D445EC83A}" destId="{00777675-A138-408C-9A0A-E988C24592AD}" srcOrd="0" destOrd="3" presId="urn:microsoft.com/office/officeart/2005/8/layout/hList1"/>
    <dgm:cxn modelId="{6F56E6B5-1F59-4DAD-9247-7599D8EC21C8}" srcId="{B8771093-A257-40B1-92D2-8FD8B0AB668A}" destId="{C9EE2E22-85FE-4183-A621-B13FF8DD0F42}" srcOrd="3" destOrd="0" parTransId="{B3BD6A87-A1DA-4221-80CA-7E9448A35F85}" sibTransId="{59648FA2-C42C-440C-8F8B-EC7F374E136E}"/>
    <dgm:cxn modelId="{C271EFB6-9C35-494D-9A52-9F75FDE5A5D1}" type="presOf" srcId="{27FC96CC-6627-495A-844D-858E9504C45A}" destId="{331579E8-84A6-44EB-B826-5C6E2931778D}" srcOrd="0" destOrd="2" presId="urn:microsoft.com/office/officeart/2005/8/layout/hList1"/>
    <dgm:cxn modelId="{349CC6B9-44FF-4681-9941-9756CF4BC74D}" type="presOf" srcId="{B70D6551-9CCF-4E57-8D70-B870AE638842}" destId="{DF84E99A-0E28-4BEE-B1C6-BA1816687FD1}" srcOrd="0" destOrd="4" presId="urn:microsoft.com/office/officeart/2005/8/layout/hList1"/>
    <dgm:cxn modelId="{5CD6DEBD-6DDA-4249-AB1C-509B3E15F81F}" srcId="{EA98C81A-72E4-4C72-8ED1-E170615A3123}" destId="{948362AF-BCFE-4CEC-B2DB-AB689C26059C}" srcOrd="2" destOrd="0" parTransId="{846A5983-F3E4-4C7D-93CE-89461C42DA14}" sibTransId="{2E99F84B-FAA8-4CA0-8E1B-633D7AEC8B7F}"/>
    <dgm:cxn modelId="{8885D8C4-09FC-4FC4-A32F-76FC465C659F}" srcId="{EA98C81A-72E4-4C72-8ED1-E170615A3123}" destId="{0BB612C2-F727-458A-A726-B43A4D138CA3}" srcOrd="0" destOrd="0" parTransId="{F4FDA4DD-ED11-44AC-9A9F-1A9FE82C260F}" sibTransId="{4861F023-FE50-4E47-95B2-F110BCE88DF0}"/>
    <dgm:cxn modelId="{45244CC8-4244-4175-A710-4C25DA080C83}" type="presOf" srcId="{F87B801F-9BAF-4194-88E6-458495321815}" destId="{331579E8-84A6-44EB-B826-5C6E2931778D}" srcOrd="0" destOrd="6" presId="urn:microsoft.com/office/officeart/2005/8/layout/hList1"/>
    <dgm:cxn modelId="{C4E50ECC-C2D0-4C2E-94EC-8BC3AB670F5A}" type="presOf" srcId="{CF9F8EBB-D8BA-452F-BC4D-77415B0E4697}" destId="{DF84E99A-0E28-4BEE-B1C6-BA1816687FD1}" srcOrd="0" destOrd="1" presId="urn:microsoft.com/office/officeart/2005/8/layout/hList1"/>
    <dgm:cxn modelId="{2EFF6DCF-4953-42EE-8DF1-DF3E2A8907BB}" type="presOf" srcId="{C40C401D-E2E6-4BB9-ACA1-0C6E6CCFA8E4}" destId="{331579E8-84A6-44EB-B826-5C6E2931778D}" srcOrd="0" destOrd="3" presId="urn:microsoft.com/office/officeart/2005/8/layout/hList1"/>
    <dgm:cxn modelId="{773AA2DA-0D37-4589-9579-39CAD213CB79}" type="presOf" srcId="{4403150F-2F41-4AA6-B0F5-790F329959ED}" destId="{00777675-A138-408C-9A0A-E988C24592AD}" srcOrd="0" destOrd="4" presId="urn:microsoft.com/office/officeart/2005/8/layout/hList1"/>
    <dgm:cxn modelId="{ECD376E3-7780-4744-9ED3-B438AAA83D6F}" type="presOf" srcId="{3E49FEBC-BE99-4874-8461-1A771B236D23}" destId="{00777675-A138-408C-9A0A-E988C24592AD}" srcOrd="0" destOrd="1" presId="urn:microsoft.com/office/officeart/2005/8/layout/hList1"/>
    <dgm:cxn modelId="{557212E5-019F-4313-A371-5DE0EA55D800}" type="presOf" srcId="{390DA5EB-A7CA-414E-8952-786C2DC00384}" destId="{331579E8-84A6-44EB-B826-5C6E2931778D}" srcOrd="0" destOrd="4" presId="urn:microsoft.com/office/officeart/2005/8/layout/hList1"/>
    <dgm:cxn modelId="{5CE618E7-98DD-4D35-BADF-DE47D7D1E0B5}" type="presOf" srcId="{D12630CD-AB28-490D-A714-338290037412}" destId="{DF84E99A-0E28-4BEE-B1C6-BA1816687FD1}" srcOrd="0" destOrd="2" presId="urn:microsoft.com/office/officeart/2005/8/layout/hList1"/>
    <dgm:cxn modelId="{A70AEFEA-4DE7-4335-85F8-33A084B3CD91}" srcId="{B8771093-A257-40B1-92D2-8FD8B0AB668A}" destId="{B70D6551-9CCF-4E57-8D70-B870AE638842}" srcOrd="4" destOrd="0" parTransId="{0DF2B186-9C33-48CC-B64D-ADB1A708EB5E}" sibTransId="{3339A1A9-159D-4AC9-B5FE-A3B7402928D5}"/>
    <dgm:cxn modelId="{D5655DF0-B75E-4A4C-80DB-675D8595321A}" type="presOf" srcId="{EA98C81A-72E4-4C72-8ED1-E170615A3123}" destId="{9953ECE1-FC00-4E3F-8592-F9DB9902DE35}" srcOrd="0" destOrd="0" presId="urn:microsoft.com/office/officeart/2005/8/layout/hList1"/>
    <dgm:cxn modelId="{CB7E90F2-251A-477F-B448-C50EAEF79391}" srcId="{B8771093-A257-40B1-92D2-8FD8B0AB668A}" destId="{D12630CD-AB28-490D-A714-338290037412}" srcOrd="2" destOrd="0" parTransId="{19D8863E-9634-423C-8E7D-AF96CCEB9BCB}" sibTransId="{EF0A4BD6-E9A1-4481-AA50-8DCB94242891}"/>
    <dgm:cxn modelId="{AF0DE7F2-5F8C-4A3D-930D-05A3CF5A742B}" srcId="{02EF04DD-5F2B-4736-A488-5346179BE1D1}" destId="{EA98C81A-72E4-4C72-8ED1-E170615A3123}" srcOrd="2" destOrd="0" parTransId="{AAE3CF44-F444-4347-8834-9AC52C19470E}" sibTransId="{9866E514-BEFD-40F3-85EA-1358FCF94C69}"/>
    <dgm:cxn modelId="{8ED2D7FF-D779-442D-A8B3-4D8D2D41D7A0}" type="presOf" srcId="{B8771093-A257-40B1-92D2-8FD8B0AB668A}" destId="{6FCEC7ED-61D2-48B6-A416-8334F0646A6D}" srcOrd="0" destOrd="0" presId="urn:microsoft.com/office/officeart/2005/8/layout/hList1"/>
    <dgm:cxn modelId="{0E30BEA3-9E12-4124-8F9C-D71F491023E2}" type="presParOf" srcId="{8383D236-3A53-4052-913C-8706C22673DB}" destId="{040DA3DC-62EF-4B1A-9319-31AE3936B524}" srcOrd="0" destOrd="0" presId="urn:microsoft.com/office/officeart/2005/8/layout/hList1"/>
    <dgm:cxn modelId="{0489FC6A-1193-4695-86F9-9B9F18848B1E}" type="presParOf" srcId="{040DA3DC-62EF-4B1A-9319-31AE3936B524}" destId="{6FCEC7ED-61D2-48B6-A416-8334F0646A6D}" srcOrd="0" destOrd="0" presId="urn:microsoft.com/office/officeart/2005/8/layout/hList1"/>
    <dgm:cxn modelId="{2786E26B-3404-4541-9721-B251452A638C}" type="presParOf" srcId="{040DA3DC-62EF-4B1A-9319-31AE3936B524}" destId="{DF84E99A-0E28-4BEE-B1C6-BA1816687FD1}" srcOrd="1" destOrd="0" presId="urn:microsoft.com/office/officeart/2005/8/layout/hList1"/>
    <dgm:cxn modelId="{014B95A3-4156-4C9E-A429-933F5AF9B283}" type="presParOf" srcId="{8383D236-3A53-4052-913C-8706C22673DB}" destId="{D618E414-E646-4ED3-B14B-14B55C8DEBEE}" srcOrd="1" destOrd="0" presId="urn:microsoft.com/office/officeart/2005/8/layout/hList1"/>
    <dgm:cxn modelId="{DB4D3343-2A5E-481C-BF04-423564CBA2A2}" type="presParOf" srcId="{8383D236-3A53-4052-913C-8706C22673DB}" destId="{BD550B13-2763-4EFF-8983-E65C6C120CE9}" srcOrd="2" destOrd="0" presId="urn:microsoft.com/office/officeart/2005/8/layout/hList1"/>
    <dgm:cxn modelId="{E911F69B-F735-4A46-97CA-EEE711F271BA}" type="presParOf" srcId="{BD550B13-2763-4EFF-8983-E65C6C120CE9}" destId="{F1BFC573-2B5A-440A-B0D7-0236C4892D71}" srcOrd="0" destOrd="0" presId="urn:microsoft.com/office/officeart/2005/8/layout/hList1"/>
    <dgm:cxn modelId="{41A572A9-B918-45C3-BE86-1F6BF75223B2}" type="presParOf" srcId="{BD550B13-2763-4EFF-8983-E65C6C120CE9}" destId="{331579E8-84A6-44EB-B826-5C6E2931778D}" srcOrd="1" destOrd="0" presId="urn:microsoft.com/office/officeart/2005/8/layout/hList1"/>
    <dgm:cxn modelId="{1755982F-837B-4094-8E44-FD3CB57FE5F8}" type="presParOf" srcId="{8383D236-3A53-4052-913C-8706C22673DB}" destId="{69C4E075-F8A3-4677-B3CB-4A53D0DE1727}" srcOrd="3" destOrd="0" presId="urn:microsoft.com/office/officeart/2005/8/layout/hList1"/>
    <dgm:cxn modelId="{0CF94DBD-D12F-40D1-9B2D-BA822363A5BC}" type="presParOf" srcId="{8383D236-3A53-4052-913C-8706C22673DB}" destId="{879FE7EA-8D3A-41CA-AE32-92C9E1E6815C}" srcOrd="4" destOrd="0" presId="urn:microsoft.com/office/officeart/2005/8/layout/hList1"/>
    <dgm:cxn modelId="{0885B2EB-1611-40DF-80C4-B18238201BA4}" type="presParOf" srcId="{879FE7EA-8D3A-41CA-AE32-92C9E1E6815C}" destId="{9953ECE1-FC00-4E3F-8592-F9DB9902DE35}" srcOrd="0" destOrd="0" presId="urn:microsoft.com/office/officeart/2005/8/layout/hList1"/>
    <dgm:cxn modelId="{CC828E1A-5DDE-41EB-A713-0B227D856C1B}" type="presParOf" srcId="{879FE7EA-8D3A-41CA-AE32-92C9E1E6815C}" destId="{00777675-A138-408C-9A0A-E988C24592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EC7ED-61D2-48B6-A416-8334F0646A6D}">
      <dsp:nvSpPr>
        <dsp:cNvPr id="0" name=""/>
        <dsp:cNvSpPr/>
      </dsp:nvSpPr>
      <dsp:spPr>
        <a:xfrm>
          <a:off x="52" y="34179"/>
          <a:ext cx="499249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Traditional data</a:t>
          </a:r>
        </a:p>
      </dsp:txBody>
      <dsp:txXfrm>
        <a:off x="52" y="34179"/>
        <a:ext cx="4992494" cy="604800"/>
      </dsp:txXfrm>
    </dsp:sp>
    <dsp:sp modelId="{DF84E99A-0E28-4BEE-B1C6-BA1816687FD1}">
      <dsp:nvSpPr>
        <dsp:cNvPr id="0" name=""/>
        <dsp:cNvSpPr/>
      </dsp:nvSpPr>
      <dsp:spPr>
        <a:xfrm>
          <a:off x="52" y="638979"/>
          <a:ext cx="4992494" cy="4226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Centralized database architecture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Structured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Size is small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Volume is around Gigabytes to Terabytes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Data is generated per day or per hour basis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Data model is strict schema based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Easy to manage and manipulate data</a:t>
          </a:r>
        </a:p>
      </dsp:txBody>
      <dsp:txXfrm>
        <a:off x="52" y="638979"/>
        <a:ext cx="4992494" cy="4226099"/>
      </dsp:txXfrm>
    </dsp:sp>
    <dsp:sp modelId="{F1BFC573-2B5A-440A-B0D7-0236C4892D71}">
      <dsp:nvSpPr>
        <dsp:cNvPr id="0" name=""/>
        <dsp:cNvSpPr/>
      </dsp:nvSpPr>
      <dsp:spPr>
        <a:xfrm>
          <a:off x="5691495" y="34179"/>
          <a:ext cx="499249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Big Data</a:t>
          </a:r>
        </a:p>
      </dsp:txBody>
      <dsp:txXfrm>
        <a:off x="5691495" y="34179"/>
        <a:ext cx="4992494" cy="604800"/>
      </dsp:txXfrm>
    </dsp:sp>
    <dsp:sp modelId="{331579E8-84A6-44EB-B826-5C6E2931778D}">
      <dsp:nvSpPr>
        <dsp:cNvPr id="0" name=""/>
        <dsp:cNvSpPr/>
      </dsp:nvSpPr>
      <dsp:spPr>
        <a:xfrm>
          <a:off x="5691495" y="638979"/>
          <a:ext cx="4992494" cy="4226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Distributed architecture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Computation distributed across several computers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Scalable and better performance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Large datasets comprising of structured, semi-structured and unstructured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Size is very huge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Volume is in Petabytes to Zetta and Exabytes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Data is generate every second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Data model is dynamic and flat schema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Difficult to manage and manipulate data</a:t>
          </a:r>
        </a:p>
      </dsp:txBody>
      <dsp:txXfrm>
        <a:off x="5691495" y="638979"/>
        <a:ext cx="4992494" cy="4226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EC7ED-61D2-48B6-A416-8334F0646A6D}">
      <dsp:nvSpPr>
        <dsp:cNvPr id="0" name=""/>
        <dsp:cNvSpPr/>
      </dsp:nvSpPr>
      <dsp:spPr>
        <a:xfrm>
          <a:off x="3447" y="128619"/>
          <a:ext cx="336087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Dedicated SQL Pool</a:t>
          </a:r>
        </a:p>
      </dsp:txBody>
      <dsp:txXfrm>
        <a:off x="3447" y="128619"/>
        <a:ext cx="3360871" cy="489600"/>
      </dsp:txXfrm>
    </dsp:sp>
    <dsp:sp modelId="{DF84E99A-0E28-4BEE-B1C6-BA1816687FD1}">
      <dsp:nvSpPr>
        <dsp:cNvPr id="0" name=""/>
        <dsp:cNvSpPr/>
      </dsp:nvSpPr>
      <dsp:spPr>
        <a:xfrm>
          <a:off x="3447" y="618219"/>
          <a:ext cx="3360871" cy="44851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Formerly known as Azure SQL DW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Provides Compute and Storage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DWU sets the amount of CPU, memory and I/O used by the cluster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Storage space is provided by Azure Storage so it can scale independently from the compute cluster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You can pause the SQL Pool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You will not be charged for compute when it is paused but have to pay for Storage</a:t>
          </a:r>
        </a:p>
      </dsp:txBody>
      <dsp:txXfrm>
        <a:off x="3447" y="618219"/>
        <a:ext cx="3360871" cy="4485126"/>
      </dsp:txXfrm>
    </dsp:sp>
    <dsp:sp modelId="{F1BFC573-2B5A-440A-B0D7-0236C4892D71}">
      <dsp:nvSpPr>
        <dsp:cNvPr id="0" name=""/>
        <dsp:cNvSpPr/>
      </dsp:nvSpPr>
      <dsp:spPr>
        <a:xfrm>
          <a:off x="3834840" y="128619"/>
          <a:ext cx="336087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Serverless Pool</a:t>
          </a:r>
        </a:p>
      </dsp:txBody>
      <dsp:txXfrm>
        <a:off x="3834840" y="128619"/>
        <a:ext cx="3360871" cy="489600"/>
      </dsp:txXfrm>
    </dsp:sp>
    <dsp:sp modelId="{331579E8-84A6-44EB-B826-5C6E2931778D}">
      <dsp:nvSpPr>
        <dsp:cNvPr id="0" name=""/>
        <dsp:cNvSpPr/>
      </dsp:nvSpPr>
      <dsp:spPr>
        <a:xfrm>
          <a:off x="3834840" y="618219"/>
          <a:ext cx="3360871" cy="44851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Automatically created by Azure Synapse Workspace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Provides only Compute, there is no Storage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Cannot access data in Dedicated SQL Pool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Generally used to query data in other places such as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CSV, Parquet and JSON files available in Azure Storage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External tables in Azure Storage created by Spark Pools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You only have to pay for the amount of data processed by your queries</a:t>
          </a:r>
        </a:p>
      </dsp:txBody>
      <dsp:txXfrm>
        <a:off x="3834840" y="618219"/>
        <a:ext cx="3360871" cy="4485126"/>
      </dsp:txXfrm>
    </dsp:sp>
    <dsp:sp modelId="{9953ECE1-FC00-4E3F-8592-F9DB9902DE35}">
      <dsp:nvSpPr>
        <dsp:cNvPr id="0" name=""/>
        <dsp:cNvSpPr/>
      </dsp:nvSpPr>
      <dsp:spPr>
        <a:xfrm>
          <a:off x="7666233" y="128619"/>
          <a:ext cx="3360871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Spark Pool</a:t>
          </a:r>
        </a:p>
      </dsp:txBody>
      <dsp:txXfrm>
        <a:off x="7666233" y="128619"/>
        <a:ext cx="3360871" cy="489600"/>
      </dsp:txXfrm>
    </dsp:sp>
    <dsp:sp modelId="{00777675-A138-408C-9A0A-E988C24592AD}">
      <dsp:nvSpPr>
        <dsp:cNvPr id="0" name=""/>
        <dsp:cNvSpPr/>
      </dsp:nvSpPr>
      <dsp:spPr>
        <a:xfrm>
          <a:off x="7666233" y="618219"/>
          <a:ext cx="3360871" cy="44851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Lets you use Spark to query the structured and un-structured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Mainly used for processing your data stored in Azure (Delta lake)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Provides in-memory cluster computing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Supports multiple languages like C#, Scala, </a:t>
          </a:r>
          <a:r>
            <a:rPr lang="en-IN" sz="1700" kern="1200" dirty="0" err="1"/>
            <a:t>PySpark</a:t>
          </a:r>
          <a:r>
            <a:rPr lang="en-IN" sz="1700" kern="1200" dirty="0"/>
            <a:t>, Python and Spark SQL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Depending on the need, it can auto-scale by removing and adding nodes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Billing is prorated per minute, whether you are using or not. Shutdown the Spark instance after you have finished using it</a:t>
          </a:r>
        </a:p>
      </dsp:txBody>
      <dsp:txXfrm>
        <a:off x="7666233" y="618219"/>
        <a:ext cx="3360871" cy="4485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3D14-DD3B-3598-13F6-BAA9BCC68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58E65-8DDE-9CBE-A22A-D79DB32B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D48D-7C7C-D206-ACC2-0B0534C0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7CAA-69E6-7049-122B-5B7C2CF2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0AA8F-B9C7-AD67-1859-86623DF3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8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B116-844C-92ED-959B-8FDCBA31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C3699-BA63-A599-68B9-D63EA01C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9C68-692D-0050-EC53-3FE3C501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6E7B-6651-1AE8-8563-40D8FDCB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563F-1CAB-B30A-C877-6234E02F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6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B72C5-2E90-41D6-C1C8-794635322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239E7-04BB-625C-F634-35EAADBC8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AB8E-C3C7-502D-99BC-8BCB383C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9C949-7527-17A3-D4C6-90F22A74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312E-660F-CA1B-BCCF-B2E4AD70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465F-D84A-D1D1-546D-1C62211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5A7B-1ECE-8704-1DF9-B56CBE5F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5E68-CB0D-B0F6-414D-5DA1F168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9B24-794C-D5CC-0993-E806A014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194F-16C4-4035-9C58-02A5DC00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4FD0-6BCB-E69D-5E39-4C66AF8C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46174-9F38-693F-95CC-E7631DBC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ADAB1-D232-BD79-4CE9-0EC06171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CCF28-0BC9-19FA-FAE6-23E0F43C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6AB5-78A2-7799-EDE7-29772B9A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8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FA0D-F78A-6FBD-3A2E-87FD58E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29A4-1B69-E0CB-F0AF-962BB2981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7A73A-03C8-C576-79CA-D8075919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27CEF-B5F3-B41F-AE47-F7DF49CD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E75B-07B8-932F-2974-8CBCAAA0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282C-40B0-B070-FC1B-E5AAA61A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BAD-D8F3-31E4-83F4-07851EB1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A5DB-53BE-0BB2-F3AC-40CFCA8C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A2306-0E4D-D52A-A60E-C6AD0742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8A083-43F9-F1FE-0E9C-1562FA7F0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65A1A-A93E-61D5-BB5C-C3E797DE3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4D56F-018A-3611-B86C-A238FA81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35419-7993-5F0F-8CA8-09B640C3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75E14-0DC4-9C60-9089-9E84D8DE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6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AEDA-DC06-9646-55D3-51CDE455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4D1A6-6D0E-CCD4-107E-87BE6244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A1896-82CA-2E44-94EC-69EAC044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C9815-229F-551C-D7D5-36520B4D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91EED-2789-34BD-84F4-237B276C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2248-8016-EC67-374C-92282D99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76F1A-C39F-B542-A880-36C22DC6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6380-EAC6-D8C2-427D-6AC5349A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F3B5-C15C-1DC4-8C6C-2A96B7AA8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BB56E-48AB-C38A-3B44-1AAE6AB49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3835-295C-5476-F3D1-A975FABA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44A5D-750A-6507-AE38-4594BAC3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25160-5E24-4E43-553C-F92C1133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2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DE57-3622-B6AA-6EA5-A08D50CB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71F97-EE51-2319-B21C-22D10E7DC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BF3F-DAD8-07CF-09B7-36F38B81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089B0-4E15-88AB-A78C-C13FA3C8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B3112-8214-E6DB-F882-EEB0919E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F264C-C050-7F6E-53F7-32246B0D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80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98B93-7308-4AD2-4BA6-12E5D03E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8B75F-1332-5ADC-2840-7C23CEAD6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4C5F-87B6-8E17-A104-C0D978C2C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A3CB-5D07-420A-B302-77DC4A917CD9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FFE1-5BA1-BBF8-191A-163903FBD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8B31-36A8-92BF-6461-50BFF3860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2EE2-75D1-4435-914F-3C1EAEFB3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2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BC2D-8AC3-EA2D-49DE-CEA7C8321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Azure Synapse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45B3F-143C-F8EE-5A61-37B6C26BD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By using Airlines data</a:t>
            </a:r>
          </a:p>
        </p:txBody>
      </p:sp>
    </p:spTree>
    <p:extLst>
      <p:ext uri="{BB962C8B-B14F-4D97-AF65-F5344CB8AC3E}">
        <p14:creationId xmlns:p14="http://schemas.microsoft.com/office/powerpoint/2010/main" val="225390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DF5-1A4C-77A0-8FE0-B288060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307375"/>
            <a:ext cx="10515600" cy="80915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Problem Statement –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E5E9-6A6A-B198-37CD-A722CECA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Understand the Airlines data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Process the Airlines data using Azure Synapse Tool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Analyse the Airlines data to produce meaningful insights and create visualisations in the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PowerBI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tool</a:t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Implement using Spark Pool (python)</a:t>
            </a:r>
          </a:p>
        </p:txBody>
      </p:sp>
    </p:spTree>
    <p:extLst>
      <p:ext uri="{BB962C8B-B14F-4D97-AF65-F5344CB8AC3E}">
        <p14:creationId xmlns:p14="http://schemas.microsoft.com/office/powerpoint/2010/main" val="226187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DF5-1A4C-77A0-8FE0-B288060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307375"/>
            <a:ext cx="10515600" cy="80915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Big Data vs Traditional data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33E34F2-4990-CC6F-0421-7D60613F3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912947"/>
              </p:ext>
            </p:extLst>
          </p:nvPr>
        </p:nvGraphicFramePr>
        <p:xfrm>
          <a:off x="731520" y="1318660"/>
          <a:ext cx="10684042" cy="4899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26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DF5-1A4C-77A0-8FE0-B288060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307375"/>
            <a:ext cx="10515600" cy="80915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Action Plan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E5E9-6A6A-B198-37CD-A722CECA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Airlines data is updated every hour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Solution to handle the large volume and variety of data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Big data solutions are the way to go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Charts and Metrics to be refreshed every minute for Flights Status within an Airport</a:t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Plan is to use Azure Synapse Analytics by implementing this solution  using Spark Pool</a:t>
            </a:r>
          </a:p>
        </p:txBody>
      </p:sp>
    </p:spTree>
    <p:extLst>
      <p:ext uri="{BB962C8B-B14F-4D97-AF65-F5344CB8AC3E}">
        <p14:creationId xmlns:p14="http://schemas.microsoft.com/office/powerpoint/2010/main" val="183152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DF5-1A4C-77A0-8FE0-B288060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307375"/>
            <a:ext cx="10515600" cy="80915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Solution Architecture – Spark Pool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6B378-B7C2-7871-D307-CA26B9EAA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8" y="1540042"/>
            <a:ext cx="10855633" cy="46105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044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DF5-1A4C-77A0-8FE0-B288060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307375"/>
            <a:ext cx="10846870" cy="80915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Dedicated SQL Pool vs Serverless Pool vs Spark Pool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33E34F2-4990-CC6F-0421-7D60613F3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584236"/>
              </p:ext>
            </p:extLst>
          </p:nvPr>
        </p:nvGraphicFramePr>
        <p:xfrm>
          <a:off x="558263" y="1318660"/>
          <a:ext cx="11030552" cy="5231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41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DF5-1A4C-77A0-8FE0-B288060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307375"/>
            <a:ext cx="10515600" cy="80915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Practical Lab – Apache Spark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E5E9-6A6A-B198-37CD-A722CECA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09" y="1228863"/>
            <a:ext cx="8258475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Practical Implementation using Azure Synapse – Apache Spark Pool and visualisation using Power BI</a:t>
            </a:r>
          </a:p>
        </p:txBody>
      </p:sp>
    </p:spTree>
    <p:extLst>
      <p:ext uri="{BB962C8B-B14F-4D97-AF65-F5344CB8AC3E}">
        <p14:creationId xmlns:p14="http://schemas.microsoft.com/office/powerpoint/2010/main" val="137808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11128</TotalTime>
  <Words>450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Synapse Analytics</vt:lpstr>
      <vt:lpstr>Problem Statement – Use Case</vt:lpstr>
      <vt:lpstr>Big Data vs Traditional data</vt:lpstr>
      <vt:lpstr>Action Plan and Approach</vt:lpstr>
      <vt:lpstr>Solution Architecture – Spark Pool</vt:lpstr>
      <vt:lpstr>Dedicated SQL Pool vs Serverless Pool vs Spark Pool</vt:lpstr>
      <vt:lpstr>Practical Lab – Apache Spark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Synapse Analytics</dc:title>
  <dc:creator>Yash</dc:creator>
  <cp:lastModifiedBy>Balram Singh</cp:lastModifiedBy>
  <cp:revision>42</cp:revision>
  <dcterms:created xsi:type="dcterms:W3CDTF">2022-09-05T07:32:33Z</dcterms:created>
  <dcterms:modified xsi:type="dcterms:W3CDTF">2023-01-08T14:20:23Z</dcterms:modified>
</cp:coreProperties>
</file>