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Server log processing in </a:t>
            </a:r>
            <a:r>
              <a:rPr lang="en-US" dirty="0" err="1" smtClean="0"/>
              <a:t>Hadoop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Azure Virtual Machine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Understanding the use case</a:t>
            </a:r>
          </a:p>
          <a:p>
            <a:r>
              <a:rPr lang="en-US" dirty="0" smtClean="0"/>
              <a:t>Using Azure VM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Hadoop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Store files in HDFS using Flume</a:t>
            </a:r>
          </a:p>
          <a:p>
            <a:r>
              <a:rPr lang="en-US" dirty="0" smtClean="0"/>
              <a:t>Process Logs in Spark</a:t>
            </a:r>
          </a:p>
          <a:p>
            <a:r>
              <a:rPr lang="en-US" dirty="0" smtClean="0"/>
              <a:t>Access processed data in Hive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Log File</a:t>
            </a:r>
          </a:p>
          <a:p>
            <a:pPr lvl="1"/>
            <a:r>
              <a:rPr lang="en-US" dirty="0" smtClean="0"/>
              <a:t>Data set is taken from NASA</a:t>
            </a:r>
          </a:p>
          <a:p>
            <a:pPr lvl="1"/>
            <a:r>
              <a:rPr lang="en-US" dirty="0" smtClean="0"/>
              <a:t>Columns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host that made the request to the server 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user-identifier is the RFC 1413 identity of the client. 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User Id of the person requesting the document 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date and time when the call was made with time zone for the caller 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the request line for the call 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the http status code for the call </a:t>
            </a:r>
          </a:p>
          <a:p>
            <a:pPr marL="731520" lvl="1">
              <a:spcBef>
                <a:spcPts val="600"/>
              </a:spcBef>
              <a:buClr>
                <a:schemeClr val="accent1"/>
              </a:buClr>
            </a:pPr>
            <a:r>
              <a:rPr lang="en-US" sz="2400" dirty="0" smtClean="0"/>
              <a:t>the size in bytes of the response</a:t>
            </a:r>
            <a:endParaRPr lang="en-US" sz="2000" dirty="0" smtClean="0"/>
          </a:p>
          <a:p>
            <a:pPr lvl="1"/>
            <a:endParaRPr lang="en-US" dirty="0" smtClean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76800"/>
            <a:ext cx="91440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810000"/>
            <a:ext cx="8229600" cy="2362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Azure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Creating Azure Resource Group</a:t>
            </a:r>
          </a:p>
          <a:p>
            <a:r>
              <a:rPr lang="en-US" dirty="0" smtClean="0"/>
              <a:t>Creating Azure VM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Ubuntu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Adding additional 128GB Disk Storage </a:t>
            </a:r>
          </a:p>
          <a:p>
            <a:r>
              <a:rPr lang="en-US" dirty="0" smtClean="0"/>
              <a:t>Accessing VM on Putty</a:t>
            </a:r>
          </a:p>
          <a:p>
            <a:r>
              <a:rPr lang="en-US" dirty="0" smtClean="0"/>
              <a:t>Mounting the Disk to the 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Hadoop</a:t>
            </a:r>
            <a:r>
              <a:rPr lang="en-US" dirty="0" smtClean="0"/>
              <a:t>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 the following </a:t>
            </a:r>
            <a:r>
              <a:rPr lang="en-US" dirty="0" err="1" smtClean="0"/>
              <a:t>softwares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Hive</a:t>
            </a:r>
          </a:p>
          <a:p>
            <a:pPr lvl="1"/>
            <a:r>
              <a:rPr lang="en-US" dirty="0" smtClean="0"/>
              <a:t>Flume</a:t>
            </a:r>
          </a:p>
          <a:p>
            <a:pPr lvl="1"/>
            <a:r>
              <a:rPr lang="en-US" dirty="0" smtClean="0"/>
              <a:t>Spark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files in HDFS using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Flume Configuration file</a:t>
            </a:r>
          </a:p>
          <a:p>
            <a:pPr lvl="1"/>
            <a:r>
              <a:rPr lang="en-US" dirty="0" smtClean="0"/>
              <a:t>Flume Agent</a:t>
            </a:r>
          </a:p>
          <a:p>
            <a:pPr lvl="1"/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Sink</a:t>
            </a:r>
          </a:p>
          <a:p>
            <a:pPr lvl="1"/>
            <a:r>
              <a:rPr lang="en-US" dirty="0" smtClean="0"/>
              <a:t>Channel</a:t>
            </a:r>
          </a:p>
          <a:p>
            <a:r>
              <a:rPr lang="en-US" dirty="0" smtClean="0"/>
              <a:t>Run the Flume Agent</a:t>
            </a:r>
          </a:p>
          <a:p>
            <a:pPr lvl="1"/>
            <a:endParaRPr lang="en-US" dirty="0"/>
          </a:p>
        </p:txBody>
      </p:sp>
      <p:pic>
        <p:nvPicPr>
          <p:cNvPr id="1029" name="Picture 5" descr="https://o.remove.bg/downloads/09657c6f-5366-484d-aed4-196795d82303/DevGuide_image00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248400" cy="2617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Logs in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Download SBT(</a:t>
            </a:r>
            <a:r>
              <a:rPr lang="en-US" dirty="0" err="1" smtClean="0"/>
              <a:t>Scala</a:t>
            </a:r>
            <a:r>
              <a:rPr lang="en-US" dirty="0" smtClean="0"/>
              <a:t> Build Tools / </a:t>
            </a:r>
            <a:r>
              <a:rPr lang="en-US" dirty="0" err="1" smtClean="0"/>
              <a:t>IntelliJ</a:t>
            </a:r>
            <a:r>
              <a:rPr lang="en-US" dirty="0" smtClean="0"/>
              <a:t> IDEA IDE)</a:t>
            </a:r>
          </a:p>
          <a:p>
            <a:pPr lvl="1"/>
            <a:r>
              <a:rPr lang="en-US" dirty="0" smtClean="0"/>
              <a:t>Create a simple project</a:t>
            </a:r>
          </a:p>
          <a:p>
            <a:pPr lvl="1"/>
            <a:r>
              <a:rPr lang="en-US" dirty="0" smtClean="0"/>
              <a:t>Generate code to process Web Server Logs</a:t>
            </a:r>
          </a:p>
          <a:p>
            <a:pPr lvl="1"/>
            <a:r>
              <a:rPr lang="en-US" dirty="0" smtClean="0"/>
              <a:t>Compile and generate jar file</a:t>
            </a:r>
          </a:p>
          <a:p>
            <a:r>
              <a:rPr lang="en-US" dirty="0" smtClean="0"/>
              <a:t>Spark Job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smtClean="0"/>
              <a:t>Create Source and Destination directories</a:t>
            </a:r>
          </a:p>
          <a:p>
            <a:pPr lvl="1"/>
            <a:r>
              <a:rPr lang="en-US" dirty="0" smtClean="0"/>
              <a:t>Add data to source directory</a:t>
            </a:r>
          </a:p>
          <a:p>
            <a:pPr lvl="1"/>
            <a:r>
              <a:rPr lang="en-US" dirty="0" smtClean="0"/>
              <a:t>Submit Spark Job on Yarn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processed data in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Hive Shell</a:t>
            </a:r>
          </a:p>
          <a:p>
            <a:r>
              <a:rPr lang="en-US" dirty="0" smtClean="0"/>
              <a:t>Create a new Database</a:t>
            </a:r>
          </a:p>
          <a:p>
            <a:r>
              <a:rPr lang="en-US" dirty="0" smtClean="0"/>
              <a:t>Create a table on the output directory of Spark</a:t>
            </a:r>
          </a:p>
          <a:p>
            <a:r>
              <a:rPr lang="en-US" dirty="0" smtClean="0"/>
              <a:t>Create views on the table as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https://o.remove.bg/downloads/10e18f59-6b4c-4d35-b0f7-3683b62911a9/images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828800"/>
            <a:ext cx="4203315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637</TotalTime>
  <Words>246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Web Server log processing in Hadoop </vt:lpstr>
      <vt:lpstr>Agenda</vt:lpstr>
      <vt:lpstr>Understanding the use case</vt:lpstr>
      <vt:lpstr>Using Azure VM</vt:lpstr>
      <vt:lpstr>Setup Hadoop Environment</vt:lpstr>
      <vt:lpstr>Store files in HDFS using Flume</vt:lpstr>
      <vt:lpstr>Process Logs in Spark</vt:lpstr>
      <vt:lpstr>Access processed data in Hive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 log processing in Hadoop</dc:title>
  <dc:creator>satya ajay ravuri</dc:creator>
  <cp:lastModifiedBy>Ajay</cp:lastModifiedBy>
  <cp:revision>11</cp:revision>
  <dcterms:created xsi:type="dcterms:W3CDTF">2006-08-16T00:00:00Z</dcterms:created>
  <dcterms:modified xsi:type="dcterms:W3CDTF">2022-01-30T22:34:48Z</dcterms:modified>
</cp:coreProperties>
</file>