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CA68-5D96-411E-926A-B824A975D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60679-EF10-40AB-AA78-EEC34619A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549F8-B822-424A-B4D8-7E8D0DD0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C244-85D7-4C0D-A185-F51EEF20A9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A84A7-2423-4140-8E19-B502CEE3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B1D6A-385F-4437-A6F7-082D3757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E14F-3F2B-47A2-815B-F8BFCB35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4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8BDC-D940-4D6F-A823-5DB4100E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99B48-CB36-4259-AE5B-68EF8C636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8EDFB-1B2A-4D3E-9A41-DB88C3AF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C244-85D7-4C0D-A185-F51EEF20A9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CD9BD-14A7-4117-A9D9-207521C9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70803-9962-45F8-923B-545B08D1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E14F-3F2B-47A2-815B-F8BFCB35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7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1BD5B-A81A-478E-ADB1-2C734DEED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1D917-BDA7-49C1-AD6F-DB6978078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95668-46F3-45A7-A736-D1A25B0F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C244-85D7-4C0D-A185-F51EEF20A9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9D7D5-2A86-4C73-AFB1-8D757DCF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E1A97-B33F-4F53-AA3D-624E597F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E14F-3F2B-47A2-815B-F8BFCB35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3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B38C-F035-4A41-85F9-2F887D4B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E8B5-2483-43F9-AB7C-A55C9E97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EB051-C33B-4613-9040-047DC6BA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C244-85D7-4C0D-A185-F51EEF20A9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16261-D565-4E73-B48A-870122E9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DFE46-BBC3-45B8-8C9B-1EB790BA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E14F-3F2B-47A2-815B-F8BFCB35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0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5216-1B85-4155-983B-ECA399B4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A52E5-0DE8-47E1-AE9C-7F543EB4A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BD02F-B4A9-4584-AED8-0B811915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C244-85D7-4C0D-A185-F51EEF20A9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62A8E-560A-4442-93C5-BDE2DC59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098AB-B740-46DE-B6B5-1288A694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E14F-3F2B-47A2-815B-F8BFCB35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7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3F5E-397C-4134-BF1E-DAC9B1CC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E90E-3203-4FCA-87AF-385A926F8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4078B-BA84-4399-A52D-3D4B21499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33AFF-BC6D-4CB1-B7C6-A4D00C376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C244-85D7-4C0D-A185-F51EEF20A9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37138-21CA-4653-9E57-45F9F41D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8A8F2-6508-450A-BF30-FC699A92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E14F-3F2B-47A2-815B-F8BFCB35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ABF2-638C-4523-B763-55B6FFDD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667BB-C4B2-4238-B54B-22956FC8C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37B3F-6575-49FE-99B4-83F72CC71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3523A-B9E7-49A4-8714-14996F836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46FA7-DD7F-4781-8330-DAEFFA82A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2ED8E-4F6A-427D-82B0-665910F6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C244-85D7-4C0D-A185-F51EEF20A9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AEC42-6144-4053-BE28-2BEDB3B4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57F4C-E50F-429A-8BDB-A5A9FA3E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E14F-3F2B-47A2-815B-F8BFCB35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7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2B3D-1E78-4D9D-BAA3-F36CA519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8E26B-5020-43F0-B2D3-96028C08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C244-85D7-4C0D-A185-F51EEF20A9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64F74-438B-434C-AA99-B34860A1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DC71B-1317-492B-A8EA-396126C4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E14F-3F2B-47A2-815B-F8BFCB35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8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9E821-B6D6-4413-8329-BECAA8B1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C244-85D7-4C0D-A185-F51EEF20A9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2BA0E-ABE2-496E-808F-0DE25D6D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0DE68-EA29-415C-A9C9-D61BF715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E14F-3F2B-47A2-815B-F8BFCB35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5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5BB1-A576-4436-9B39-282DFA00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4543-90AA-40C6-9589-1CB027832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77978-AEE2-4FE4-989A-57FC4BD9B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8D044-EBFD-4118-883F-3F39B329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C244-85D7-4C0D-A185-F51EEF20A9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B3623-2072-4F84-9438-C1C2B3DE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87919-94BC-445F-846F-2E1D87AE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E14F-3F2B-47A2-815B-F8BFCB35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1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769B-93DF-4E38-9F14-04CAC2E1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CC656-3B9B-4E3B-8F85-64F432A6E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81331-7041-403C-9480-8347DF9E7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12861-5972-49A4-9B56-B5E8849E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C244-85D7-4C0D-A185-F51EEF20A9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6AAB1-8C0D-4B12-A320-B098A603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6E9C6-10FC-4967-A5CC-C967608A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E14F-3F2B-47A2-815B-F8BFCB35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3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413CC-BBA4-4C8D-B4AA-A16F375D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EB6EF-A24C-4550-8F60-2AAA0AFF5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8C9E-2CBA-419A-955C-B15B3C6BD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C244-85D7-4C0D-A185-F51EEF20A93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513E1-6B55-4868-A390-0A550FF4C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2BA4-CCBE-4EC7-B647-BA0F5A43A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BE14F-3F2B-47A2-815B-F8BFCB35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0DE5-7DC4-4B8D-B8BA-A25DAD965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Snowflake Computing</a:t>
            </a:r>
            <a:br>
              <a:rPr lang="en-US" dirty="0"/>
            </a:br>
            <a:r>
              <a:rPr lang="en-US" sz="4800" dirty="0"/>
              <a:t>Project Overview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97EDE-732E-475C-BE01-35CB80E94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– Varun Jain</a:t>
            </a:r>
          </a:p>
        </p:txBody>
      </p:sp>
    </p:spTree>
    <p:extLst>
      <p:ext uri="{BB962C8B-B14F-4D97-AF65-F5344CB8AC3E}">
        <p14:creationId xmlns:p14="http://schemas.microsoft.com/office/powerpoint/2010/main" val="380977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A01499-5B08-4008-9179-3E26C6240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8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3ED1E5-AC52-496C-A78D-5C594A999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7" r="30689" b="6133"/>
          <a:stretch/>
        </p:blipFill>
        <p:spPr bwMode="auto">
          <a:xfrm>
            <a:off x="3840480" y="930886"/>
            <a:ext cx="4107766" cy="409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BAA353-AD51-416E-BC4C-C8E47279B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390" y="3686414"/>
            <a:ext cx="893881" cy="6480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55A54A-D2DF-495B-828A-E7D78EB05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390" y="2671244"/>
            <a:ext cx="893881" cy="7719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29CE9D-EE1A-488A-B3DA-2074C642CC82}"/>
              </a:ext>
            </a:extLst>
          </p:cNvPr>
          <p:cNvSpPr txBox="1"/>
          <p:nvPr/>
        </p:nvSpPr>
        <p:spPr>
          <a:xfrm>
            <a:off x="154745" y="1884118"/>
            <a:ext cx="216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computer Using Snow CLI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EEC8D-3C33-4F1A-AEF8-433F0A466355}"/>
              </a:ext>
            </a:extLst>
          </p:cNvPr>
          <p:cNvSpPr txBox="1"/>
          <p:nvPr/>
        </p:nvSpPr>
        <p:spPr>
          <a:xfrm>
            <a:off x="161373" y="2712378"/>
            <a:ext cx="216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Cloud Provider</a:t>
            </a:r>
          </a:p>
          <a:p>
            <a:pPr algn="ctr"/>
            <a:r>
              <a:rPr lang="en-US" dirty="0"/>
              <a:t>AWS/Azure/GCP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9FFE3-F236-4AEB-941E-C4F6D2E61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2481515" y="1727465"/>
            <a:ext cx="613629" cy="727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7B2B63-E1FC-403D-A5D2-9ABAF3AAE72F}"/>
              </a:ext>
            </a:extLst>
          </p:cNvPr>
          <p:cNvSpPr txBox="1"/>
          <p:nvPr/>
        </p:nvSpPr>
        <p:spPr>
          <a:xfrm>
            <a:off x="141497" y="3606898"/>
            <a:ext cx="216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Snowflake Web Interface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92065-F41A-406C-A7B1-6B56A28BC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482" y="4415250"/>
            <a:ext cx="599569" cy="567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F49A17-BE25-4383-9F3D-C0C947764EEA}"/>
              </a:ext>
            </a:extLst>
          </p:cNvPr>
          <p:cNvSpPr txBox="1"/>
          <p:nvPr/>
        </p:nvSpPr>
        <p:spPr>
          <a:xfrm>
            <a:off x="121618" y="4514669"/>
            <a:ext cx="216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Streaming Data from AWS S3 using SQS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A3553A-F7A8-4E5A-ABC4-0E1F211B644A}"/>
              </a:ext>
            </a:extLst>
          </p:cNvPr>
          <p:cNvCxnSpPr>
            <a:cxnSpLocks/>
          </p:cNvCxnSpPr>
          <p:nvPr/>
        </p:nvCxnSpPr>
        <p:spPr>
          <a:xfrm>
            <a:off x="3174656" y="2091015"/>
            <a:ext cx="745336" cy="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4C75F6-3C88-4D0E-AD55-1C32D8EA534B}"/>
              </a:ext>
            </a:extLst>
          </p:cNvPr>
          <p:cNvCxnSpPr/>
          <p:nvPr/>
        </p:nvCxnSpPr>
        <p:spPr>
          <a:xfrm>
            <a:off x="3181284" y="3025294"/>
            <a:ext cx="745336" cy="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4D0F6B-D01E-4E5A-9FC2-A8E5D130649E}"/>
              </a:ext>
            </a:extLst>
          </p:cNvPr>
          <p:cNvCxnSpPr/>
          <p:nvPr/>
        </p:nvCxnSpPr>
        <p:spPr>
          <a:xfrm>
            <a:off x="3187910" y="3880059"/>
            <a:ext cx="745336" cy="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6B85E7-144B-4C16-91F3-7E290950FA81}"/>
              </a:ext>
            </a:extLst>
          </p:cNvPr>
          <p:cNvCxnSpPr/>
          <p:nvPr/>
        </p:nvCxnSpPr>
        <p:spPr>
          <a:xfrm>
            <a:off x="3181287" y="4681817"/>
            <a:ext cx="745336" cy="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EAA27E-64BC-4CA8-A677-A7C1142E5D25}"/>
              </a:ext>
            </a:extLst>
          </p:cNvPr>
          <p:cNvSpPr txBox="1"/>
          <p:nvPr/>
        </p:nvSpPr>
        <p:spPr>
          <a:xfrm>
            <a:off x="8247096" y="3525084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Concepts that will be covered in this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Snowflake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Travel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3E034D-0065-4D1F-A038-512C58F323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3101" y="1889885"/>
            <a:ext cx="1157907" cy="8973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97D2BB-30CD-4CB2-8DEF-A04F6C9169AB}"/>
              </a:ext>
            </a:extLst>
          </p:cNvPr>
          <p:cNvSpPr txBox="1"/>
          <p:nvPr/>
        </p:nvSpPr>
        <p:spPr>
          <a:xfrm>
            <a:off x="9024729" y="2712378"/>
            <a:ext cx="23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Visualization via AWS Quick Sight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E18313-3C9E-4751-9304-AA4D57028EE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021810" y="2319130"/>
            <a:ext cx="1541291" cy="1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62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58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Snowflake Computing Project Overview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 Computing</dc:title>
  <dc:creator>varun jain</dc:creator>
  <cp:lastModifiedBy>varun jain</cp:lastModifiedBy>
  <cp:revision>8</cp:revision>
  <dcterms:created xsi:type="dcterms:W3CDTF">2021-06-23T16:12:38Z</dcterms:created>
  <dcterms:modified xsi:type="dcterms:W3CDTF">2021-08-04T12:59:44Z</dcterms:modified>
</cp:coreProperties>
</file>