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59" r:id="rId6"/>
    <p:sldId id="261" r:id="rId7"/>
    <p:sldId id="264" r:id="rId8"/>
    <p:sldId id="262" r:id="rId9"/>
    <p:sldId id="265" r:id="rId10"/>
    <p:sldId id="266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1B02D-7DC5-4A52-A39F-C551B53A3F06}" type="datetimeFigureOut">
              <a:rPr lang="ru-RU" smtClean="0"/>
              <a:pPr/>
              <a:t>15.05.2017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6294A-2841-4245-A8E2-DB1CF320084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1B02D-7DC5-4A52-A39F-C551B53A3F06}" type="datetimeFigureOut">
              <a:rPr lang="ru-RU" smtClean="0"/>
              <a:pPr/>
              <a:t>15.05.2017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6294A-2841-4245-A8E2-DB1CF320084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1B02D-7DC5-4A52-A39F-C551B53A3F06}" type="datetimeFigureOut">
              <a:rPr lang="ru-RU" smtClean="0"/>
              <a:pPr/>
              <a:t>15.05.2017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6294A-2841-4245-A8E2-DB1CF320084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1B02D-7DC5-4A52-A39F-C551B53A3F06}" type="datetimeFigureOut">
              <a:rPr lang="ru-RU" smtClean="0"/>
              <a:pPr/>
              <a:t>15.05.2017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6294A-2841-4245-A8E2-DB1CF320084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1B02D-7DC5-4A52-A39F-C551B53A3F06}" type="datetimeFigureOut">
              <a:rPr lang="ru-RU" smtClean="0"/>
              <a:pPr/>
              <a:t>15.05.2017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6294A-2841-4245-A8E2-DB1CF320084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1B02D-7DC5-4A52-A39F-C551B53A3F06}" type="datetimeFigureOut">
              <a:rPr lang="ru-RU" smtClean="0"/>
              <a:pPr/>
              <a:t>15.05.2017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6294A-2841-4245-A8E2-DB1CF320084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1B02D-7DC5-4A52-A39F-C551B53A3F06}" type="datetimeFigureOut">
              <a:rPr lang="ru-RU" smtClean="0"/>
              <a:pPr/>
              <a:t>15.05.2017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6294A-2841-4245-A8E2-DB1CF320084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1B02D-7DC5-4A52-A39F-C551B53A3F06}" type="datetimeFigureOut">
              <a:rPr lang="ru-RU" smtClean="0"/>
              <a:pPr/>
              <a:t>15.05.2017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6294A-2841-4245-A8E2-DB1CF320084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1B02D-7DC5-4A52-A39F-C551B53A3F06}" type="datetimeFigureOut">
              <a:rPr lang="ru-RU" smtClean="0"/>
              <a:pPr/>
              <a:t>15.05.2017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6294A-2841-4245-A8E2-DB1CF320084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1B02D-7DC5-4A52-A39F-C551B53A3F06}" type="datetimeFigureOut">
              <a:rPr lang="ru-RU" smtClean="0"/>
              <a:pPr/>
              <a:t>15.05.2017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6294A-2841-4245-A8E2-DB1CF320084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1B02D-7DC5-4A52-A39F-C551B53A3F06}" type="datetimeFigureOut">
              <a:rPr lang="ru-RU" smtClean="0"/>
              <a:pPr/>
              <a:t>15.05.2017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6294A-2841-4245-A8E2-DB1CF320084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1B02D-7DC5-4A52-A39F-C551B53A3F06}" type="datetimeFigureOut">
              <a:rPr lang="ru-RU" smtClean="0"/>
              <a:pPr/>
              <a:t>15.05.2017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6294A-2841-4245-A8E2-DB1CF3200849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maven.apache.org/download.cgi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643182"/>
            <a:ext cx="7772400" cy="1470025"/>
          </a:xfrm>
        </p:spPr>
        <p:txBody>
          <a:bodyPr>
            <a:noAutofit/>
          </a:bodyPr>
          <a:lstStyle/>
          <a:p>
            <a:r>
              <a:rPr lang="ru-RU" sz="4800" dirty="0" smtClean="0"/>
              <a:t>Введение в </a:t>
            </a:r>
            <a:r>
              <a:rPr lang="en-US" sz="4800" dirty="0" smtClean="0"/>
              <a:t>Apache Maven</a:t>
            </a:r>
            <a:endParaRPr lang="ru-RU" sz="4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Добавить </a:t>
            </a:r>
            <a:r>
              <a:rPr lang="en-US" dirty="0" err="1" smtClean="0"/>
              <a:t>junit</a:t>
            </a:r>
            <a:r>
              <a:rPr lang="en-US" dirty="0" smtClean="0"/>
              <a:t> 4.12 </a:t>
            </a:r>
            <a:r>
              <a:rPr lang="ru-RU" dirty="0" smtClean="0"/>
              <a:t>в зависимости проекта</a:t>
            </a:r>
          </a:p>
          <a:p>
            <a:r>
              <a:rPr lang="ru-RU" dirty="0" smtClean="0"/>
              <a:t>Создать </a:t>
            </a:r>
            <a:r>
              <a:rPr lang="en-US" dirty="0" smtClean="0"/>
              <a:t>unit-</a:t>
            </a:r>
            <a:r>
              <a:rPr lang="ru-RU" dirty="0" smtClean="0"/>
              <a:t>тесты для класса </a:t>
            </a:r>
            <a:r>
              <a:rPr lang="en-US" b="1" dirty="0" smtClean="0"/>
              <a:t>Calculator</a:t>
            </a:r>
            <a:r>
              <a:rPr lang="ru-RU" dirty="0" smtClean="0"/>
              <a:t>, проверяющие корректность работы его методов</a:t>
            </a:r>
            <a:endParaRPr lang="ru-RU" b="1" dirty="0" smtClean="0"/>
          </a:p>
          <a:p>
            <a:r>
              <a:rPr lang="ru-RU" dirty="0" smtClean="0"/>
              <a:t>Запустить </a:t>
            </a:r>
            <a:r>
              <a:rPr lang="ru-RU" dirty="0" err="1" smtClean="0"/>
              <a:t>юнит-тесты</a:t>
            </a:r>
            <a:r>
              <a:rPr lang="ru-RU" dirty="0" smtClean="0"/>
              <a:t>, используя </a:t>
            </a:r>
            <a:r>
              <a:rPr lang="en-US" dirty="0" smtClean="0"/>
              <a:t>maven</a:t>
            </a:r>
            <a:endParaRPr lang="ru-RU" dirty="0" smtClean="0"/>
          </a:p>
          <a:p>
            <a:r>
              <a:rPr lang="ru-RU" dirty="0" smtClean="0"/>
              <a:t>Подключить </a:t>
            </a:r>
            <a:r>
              <a:rPr lang="ru-RU" dirty="0" err="1" smtClean="0"/>
              <a:t>плагин</a:t>
            </a:r>
            <a:r>
              <a:rPr lang="ru-RU" dirty="0" smtClean="0"/>
              <a:t> </a:t>
            </a:r>
            <a:r>
              <a:rPr lang="en-US" dirty="0" err="1" smtClean="0"/>
              <a:t>Cobertura</a:t>
            </a:r>
            <a:r>
              <a:rPr lang="en-US" dirty="0" smtClean="0"/>
              <a:t>, </a:t>
            </a:r>
            <a:r>
              <a:rPr lang="ru-RU" dirty="0" smtClean="0"/>
              <a:t>убедиться, что все методы класса </a:t>
            </a:r>
            <a:r>
              <a:rPr lang="en-US" dirty="0" smtClean="0"/>
              <a:t>Calculator </a:t>
            </a:r>
            <a:r>
              <a:rPr lang="ru-RU" dirty="0" smtClean="0"/>
              <a:t>покрыты тестами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1422"/>
            <a:ext cx="8229600" cy="114300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Maven</a:t>
            </a:r>
            <a:endParaRPr lang="ru-RU" sz="48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143536"/>
          </a:xfrm>
        </p:spPr>
        <p:txBody>
          <a:bodyPr>
            <a:normAutofit/>
          </a:bodyPr>
          <a:lstStyle/>
          <a:p>
            <a:r>
              <a:rPr lang="ru-RU" dirty="0" smtClean="0"/>
              <a:t>Инструмент для сборки </a:t>
            </a:r>
            <a:r>
              <a:rPr lang="en-US" dirty="0" smtClean="0"/>
              <a:t>Java-</a:t>
            </a:r>
            <a:r>
              <a:rPr lang="ru-RU" dirty="0" smtClean="0"/>
              <a:t>проектов</a:t>
            </a:r>
          </a:p>
          <a:p>
            <a:r>
              <a:rPr lang="ru-RU" dirty="0" smtClean="0"/>
              <a:t>Осуществляет компиляцию, создание </a:t>
            </a:r>
            <a:r>
              <a:rPr lang="en-US" dirty="0" smtClean="0"/>
              <a:t>jar, </a:t>
            </a:r>
            <a:r>
              <a:rPr lang="ru-RU" dirty="0" smtClean="0"/>
              <a:t>генерацию документации, тестирование</a:t>
            </a:r>
          </a:p>
          <a:p>
            <a:r>
              <a:rPr lang="ru-RU" dirty="0" smtClean="0"/>
              <a:t>Автоматизирует управление проектными зависимостями</a:t>
            </a:r>
          </a:p>
          <a:p>
            <a:r>
              <a:rPr lang="ru-RU" dirty="0" smtClean="0"/>
              <a:t>Позволяет создавать модульные приложения</a:t>
            </a:r>
          </a:p>
          <a:p>
            <a:r>
              <a:rPr lang="ru-RU" dirty="0" smtClean="0"/>
              <a:t>Обладает широким набором </a:t>
            </a:r>
            <a:r>
              <a:rPr lang="ru-RU" dirty="0" err="1" smtClean="0"/>
              <a:t>плагинов</a:t>
            </a:r>
            <a:r>
              <a:rPr lang="ru-RU" dirty="0" smtClean="0"/>
              <a:t> "на все случаи жизни"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14298"/>
            <a:ext cx="8229600" cy="1143000"/>
          </a:xfrm>
        </p:spPr>
        <p:txBody>
          <a:bodyPr/>
          <a:lstStyle/>
          <a:p>
            <a:r>
              <a:rPr lang="ru-RU" dirty="0" smtClean="0"/>
              <a:t>Установка </a:t>
            </a:r>
            <a:r>
              <a:rPr lang="en-US" dirty="0" smtClean="0"/>
              <a:t>Maven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Скачать и распаковать </a:t>
            </a:r>
            <a:r>
              <a:rPr lang="en-US" dirty="0" smtClean="0"/>
              <a:t>maven: </a:t>
            </a:r>
            <a:r>
              <a:rPr lang="en-US" dirty="0" smtClean="0">
                <a:hlinkClick r:id="rId2"/>
              </a:rPr>
              <a:t>https://maven.apache.org/download.cgi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Создать переменную </a:t>
            </a:r>
            <a:r>
              <a:rPr lang="en-US" dirty="0" smtClean="0"/>
              <a:t>M2_HOME </a:t>
            </a:r>
            <a:r>
              <a:rPr lang="ru-RU" dirty="0" smtClean="0"/>
              <a:t>в переменных среды и указать в ней путь к директории распаковки </a:t>
            </a:r>
            <a:r>
              <a:rPr lang="en-US" dirty="0" smtClean="0"/>
              <a:t>maven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Добавить </a:t>
            </a:r>
            <a:r>
              <a:rPr lang="en-US" b="1" dirty="0" smtClean="0"/>
              <a:t>;%M2_HOME%\bin\</a:t>
            </a:r>
            <a:r>
              <a:rPr lang="en-US" dirty="0" smtClean="0"/>
              <a:t> </a:t>
            </a:r>
            <a:r>
              <a:rPr lang="ru-RU" dirty="0" smtClean="0"/>
              <a:t>в конец переменной среды </a:t>
            </a:r>
            <a:r>
              <a:rPr lang="en-US" dirty="0" smtClean="0"/>
              <a:t>Path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.gyazo.com/d1a2b27a25e4e24fc97102bd0b1bcfe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1357298"/>
            <a:ext cx="3686175" cy="4038601"/>
          </a:xfrm>
          <a:prstGeom prst="rect">
            <a:avLst/>
          </a:prstGeom>
          <a:noFill/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457200" y="21429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Установка </a:t>
            </a: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Maven</a:t>
            </a:r>
            <a:endParaRPr kumimoji="0" lang="ru-RU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28" name="Picture 4" descr="https://i.gyazo.com/d8d84af0e412da0b3bedbfd869708749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29190" y="2428868"/>
            <a:ext cx="3467100" cy="14001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Для проверки корректности настройки можно воспользоваться командой </a:t>
            </a:r>
            <a:r>
              <a:rPr lang="en-US" b="1" dirty="0" err="1" smtClean="0"/>
              <a:t>mvn</a:t>
            </a:r>
            <a:r>
              <a:rPr lang="en-US" b="1" dirty="0" smtClean="0"/>
              <a:t> -v </a:t>
            </a:r>
            <a:r>
              <a:rPr lang="ru-RU" dirty="0" smtClean="0"/>
              <a:t>в командной строке</a:t>
            </a:r>
            <a:endParaRPr lang="ru-RU" b="1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609600" y="14285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Установка 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Maven</a:t>
            </a:r>
            <a:endParaRPr kumimoji="0" lang="ru-RU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проекта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Для генерации проекта с помощью архетипа можно воспользоваться командой </a:t>
            </a:r>
            <a:r>
              <a:rPr lang="en-US" b="1" dirty="0" err="1" smtClean="0"/>
              <a:t>mvn</a:t>
            </a:r>
            <a:r>
              <a:rPr lang="en-US" b="1" dirty="0" smtClean="0"/>
              <a:t> </a:t>
            </a:r>
            <a:r>
              <a:rPr lang="en-US" b="1" dirty="0" err="1" smtClean="0"/>
              <a:t>archetype:generate</a:t>
            </a:r>
            <a:r>
              <a:rPr lang="en-US" b="1" dirty="0" smtClean="0"/>
              <a:t> </a:t>
            </a:r>
            <a:r>
              <a:rPr lang="ru-RU" dirty="0" smtClean="0"/>
              <a:t>из директории, в которой нужно создать проект, и выполнить необходимые настройки после выбора нужного архетипа</a:t>
            </a:r>
            <a:endParaRPr lang="ru-RU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Структура простейшего модуля </a:t>
            </a:r>
            <a:r>
              <a:rPr lang="en-US" dirty="0" smtClean="0"/>
              <a:t>Maven</a:t>
            </a:r>
            <a:endParaRPr lang="ru-RU" dirty="0"/>
          </a:p>
        </p:txBody>
      </p:sp>
      <p:pic>
        <p:nvPicPr>
          <p:cNvPr id="18434" name="Picture 2" descr="https://i.gyazo.com/20b866e8710ecb21a59435b4b8a40bd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7356" y="1643050"/>
            <a:ext cx="4801117" cy="464347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>
            <a:normAutofit/>
          </a:bodyPr>
          <a:lstStyle/>
          <a:p>
            <a:r>
              <a:rPr lang="en-US" sz="5400" dirty="0" smtClean="0"/>
              <a:t>pom.xml</a:t>
            </a:r>
            <a:endParaRPr lang="ru-RU" sz="54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4625989"/>
          </a:xfrm>
        </p:spPr>
        <p:txBody>
          <a:bodyPr/>
          <a:lstStyle/>
          <a:p>
            <a:r>
              <a:rPr lang="en-US" dirty="0" smtClean="0"/>
              <a:t>POM – Project Object Model</a:t>
            </a:r>
          </a:p>
          <a:p>
            <a:r>
              <a:rPr lang="ru-RU" dirty="0" smtClean="0"/>
              <a:t>Основной конфигурационный файл для </a:t>
            </a:r>
            <a:r>
              <a:rPr lang="en-US" dirty="0" smtClean="0"/>
              <a:t>Maven-</a:t>
            </a:r>
            <a:r>
              <a:rPr lang="ru-RU" dirty="0" smtClean="0"/>
              <a:t>приложения или модуля</a:t>
            </a:r>
          </a:p>
          <a:p>
            <a:r>
              <a:rPr lang="ru-RU" dirty="0" smtClean="0"/>
              <a:t>Содержит общие настройки проекта, настройки зависимостей, </a:t>
            </a:r>
            <a:r>
              <a:rPr lang="ru-RU" dirty="0" err="1" smtClean="0"/>
              <a:t>плагинов</a:t>
            </a:r>
            <a:r>
              <a:rPr lang="ru-RU" dirty="0" smtClean="0"/>
              <a:t> и т.д.</a:t>
            </a:r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71454"/>
            <a:ext cx="8229600" cy="1143000"/>
          </a:xfrm>
        </p:spPr>
        <p:txBody>
          <a:bodyPr/>
          <a:lstStyle/>
          <a:p>
            <a:r>
              <a:rPr lang="ru-RU" dirty="0" smtClean="0"/>
              <a:t>Задание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5143536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Сгенерировать простейший </a:t>
            </a:r>
            <a:r>
              <a:rPr lang="en-US" dirty="0" smtClean="0"/>
              <a:t>maven </a:t>
            </a:r>
            <a:r>
              <a:rPr lang="ru-RU" dirty="0" smtClean="0"/>
              <a:t>проект</a:t>
            </a:r>
          </a:p>
          <a:p>
            <a:r>
              <a:rPr lang="ru-RU" dirty="0" smtClean="0"/>
              <a:t>Изучить структуру проекта</a:t>
            </a:r>
          </a:p>
          <a:p>
            <a:r>
              <a:rPr lang="ru-RU" dirty="0" smtClean="0"/>
              <a:t>Протестировать </a:t>
            </a:r>
            <a:r>
              <a:rPr lang="en-US" dirty="0" smtClean="0"/>
              <a:t>maven</a:t>
            </a:r>
            <a:r>
              <a:rPr lang="ru-RU" dirty="0" smtClean="0"/>
              <a:t>-команды, посмотреть результаты в директории </a:t>
            </a:r>
            <a:r>
              <a:rPr lang="en-US" dirty="0" smtClean="0"/>
              <a:t>target</a:t>
            </a:r>
          </a:p>
          <a:p>
            <a:r>
              <a:rPr lang="ru-RU" dirty="0" smtClean="0"/>
              <a:t>Создать класс </a:t>
            </a:r>
            <a:r>
              <a:rPr lang="en-US" b="1" dirty="0" smtClean="0"/>
              <a:t>Calculator</a:t>
            </a:r>
            <a:r>
              <a:rPr lang="en-US" dirty="0" smtClean="0"/>
              <a:t> </a:t>
            </a:r>
            <a:r>
              <a:rPr lang="ru-RU" dirty="0" smtClean="0"/>
              <a:t>с методами </a:t>
            </a:r>
            <a:r>
              <a:rPr lang="en-US" dirty="0" smtClean="0"/>
              <a:t>add, subtract, multiply, divide </a:t>
            </a:r>
            <a:r>
              <a:rPr lang="ru-RU" dirty="0" smtClean="0"/>
              <a:t>для выполнения арифметических операций</a:t>
            </a:r>
          </a:p>
          <a:p>
            <a:r>
              <a:rPr lang="ru-RU" dirty="0" smtClean="0"/>
              <a:t>Произвести компиляцию классов, а затем сборку </a:t>
            </a:r>
            <a:r>
              <a:rPr lang="en-US" dirty="0" smtClean="0"/>
              <a:t>jar-</a:t>
            </a:r>
            <a:r>
              <a:rPr lang="ru-RU" dirty="0" smtClean="0"/>
              <a:t>файла. Убедиться, что класс </a:t>
            </a:r>
            <a:r>
              <a:rPr lang="en-US" dirty="0" smtClean="0"/>
              <a:t>Calculator </a:t>
            </a:r>
            <a:r>
              <a:rPr lang="ru-RU" dirty="0" smtClean="0"/>
              <a:t>попал в сборку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</TotalTime>
  <Words>239</Words>
  <Application>Microsoft Office PowerPoint</Application>
  <PresentationFormat>On-screen Show (4:3)</PresentationFormat>
  <Paragraphs>32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Тема Office</vt:lpstr>
      <vt:lpstr>Введение в Apache Maven</vt:lpstr>
      <vt:lpstr>Maven</vt:lpstr>
      <vt:lpstr>Установка Maven</vt:lpstr>
      <vt:lpstr>PowerPoint Presentation</vt:lpstr>
      <vt:lpstr>PowerPoint Presentation</vt:lpstr>
      <vt:lpstr>Создание проекта</vt:lpstr>
      <vt:lpstr>Структура простейшего модуля Maven</vt:lpstr>
      <vt:lpstr>pom.xml</vt:lpstr>
      <vt:lpstr>Задание</vt:lpstr>
      <vt:lpstr>Задание</vt:lpstr>
    </vt:vector>
  </TitlesOfParts>
  <Company>Krokoz™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Apache Maven</dc:title>
  <dc:creator>1</dc:creator>
  <cp:lastModifiedBy>Sukach, Igor</cp:lastModifiedBy>
  <cp:revision>16</cp:revision>
  <dcterms:created xsi:type="dcterms:W3CDTF">2017-05-13T16:47:51Z</dcterms:created>
  <dcterms:modified xsi:type="dcterms:W3CDTF">2017-05-15T09:32:42Z</dcterms:modified>
</cp:coreProperties>
</file>