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1E36-5EAE-4378-BB01-E59989FC1399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BA86-579A-4533-8AD3-213E8C971E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1E36-5EAE-4378-BB01-E59989FC1399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BA86-579A-4533-8AD3-213E8C971E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1E36-5EAE-4378-BB01-E59989FC1399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BA86-579A-4533-8AD3-213E8C971E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1E36-5EAE-4378-BB01-E59989FC1399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BA86-579A-4533-8AD3-213E8C971E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1E36-5EAE-4378-BB01-E59989FC1399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BA86-579A-4533-8AD3-213E8C971E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1E36-5EAE-4378-BB01-E59989FC1399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BA86-579A-4533-8AD3-213E8C971E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1E36-5EAE-4378-BB01-E59989FC1399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BA86-579A-4533-8AD3-213E8C971E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1E36-5EAE-4378-BB01-E59989FC1399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BA86-579A-4533-8AD3-213E8C971E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1E36-5EAE-4378-BB01-E59989FC1399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BA86-579A-4533-8AD3-213E8C971E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1E36-5EAE-4378-BB01-E59989FC1399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BA86-579A-4533-8AD3-213E8C971E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1E36-5EAE-4378-BB01-E59989FC1399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BA86-579A-4533-8AD3-213E8C971E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1E36-5EAE-4378-BB01-E59989FC1399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BA86-579A-4533-8AD3-213E8C971ED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1917"/>
            <a:ext cx="7772400" cy="1470025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Транзакции и блокировки</a:t>
            </a:r>
            <a:endParaRPr lang="ru-RU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dirty="0" smtClean="0"/>
              <a:t>Phantom Read</a:t>
            </a:r>
            <a:endParaRPr lang="ru-RU" dirty="0"/>
          </a:p>
        </p:txBody>
      </p:sp>
      <p:pic>
        <p:nvPicPr>
          <p:cNvPr id="22530" name="Picture 2" descr="http://2.bp.blogspot.com/-RrONM031CJQ/TdpfSy0CM7I/AAAAAAAAAUo/aQed6DFSP3o/s1600/PhantomRe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357298"/>
            <a:ext cx="5948474" cy="5081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изоляции транзакций</a:t>
            </a:r>
            <a:endParaRPr lang="ru-RU" dirty="0"/>
          </a:p>
        </p:txBody>
      </p:sp>
      <p:pic>
        <p:nvPicPr>
          <p:cNvPr id="23556" name="Picture 4" descr="http://www.jellyfishtechnologies.com/wp-content/uploads/2014/10/transaction_isol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357430"/>
            <a:ext cx="8786874" cy="2628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изоляции транзакций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en-US" dirty="0" err="1" smtClean="0"/>
              <a:t>hibernate.cfg.xml</a:t>
            </a:r>
            <a:r>
              <a:rPr lang="en-US" dirty="0" smtClean="0"/>
              <a:t> </a:t>
            </a:r>
            <a:r>
              <a:rPr lang="ru-RU" dirty="0" smtClean="0"/>
              <a:t>устанавливается свойством </a:t>
            </a:r>
            <a:r>
              <a:rPr lang="en-US" b="1" dirty="0" err="1" smtClean="0"/>
              <a:t>connection.isolation</a:t>
            </a:r>
            <a:endParaRPr lang="ru-RU" b="1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928934"/>
            <a:ext cx="7429552" cy="28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Написать тест, воспроизводящий проблему грязного чтения</a:t>
            </a:r>
          </a:p>
          <a:p>
            <a:r>
              <a:rPr lang="ru-RU" dirty="0" smtClean="0"/>
              <a:t>Для этого установить свойство </a:t>
            </a:r>
            <a:r>
              <a:rPr lang="en-US" dirty="0" err="1" smtClean="0"/>
              <a:t>connection.isolation</a:t>
            </a:r>
            <a:r>
              <a:rPr lang="en-US" dirty="0" smtClean="0"/>
              <a:t> </a:t>
            </a:r>
            <a:r>
              <a:rPr lang="ru-RU" dirty="0" smtClean="0"/>
              <a:t>в 1 (</a:t>
            </a:r>
            <a:r>
              <a:rPr lang="en-US" dirty="0" smtClean="0"/>
              <a:t>READ_UNCOMMITED)</a:t>
            </a:r>
          </a:p>
          <a:p>
            <a:r>
              <a:rPr lang="ru-RU" dirty="0" smtClean="0"/>
              <a:t>Повысить уровень изоляции транзакций до 2 </a:t>
            </a:r>
            <a:r>
              <a:rPr lang="en-US" dirty="0" smtClean="0"/>
              <a:t>(READ_COMMITED)</a:t>
            </a:r>
          </a:p>
          <a:p>
            <a:r>
              <a:rPr lang="ru-RU" dirty="0" smtClean="0"/>
              <a:t>Убедиться, что проблема не воспроизводится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Оптимистическая блокировка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Необходима для предотвращения потери внесённых изменений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hibernate </a:t>
            </a:r>
            <a:r>
              <a:rPr lang="ru-RU" dirty="0" smtClean="0"/>
              <a:t>применяется путём добавления аннотации </a:t>
            </a:r>
            <a:r>
              <a:rPr lang="en-US" dirty="0" smtClean="0"/>
              <a:t>@Version </a:t>
            </a:r>
            <a:r>
              <a:rPr lang="ru-RU" dirty="0" smtClean="0"/>
              <a:t>над полем типа </a:t>
            </a:r>
            <a:r>
              <a:rPr lang="en-US" dirty="0" smtClean="0"/>
              <a:t>long, Date, </a:t>
            </a:r>
            <a:r>
              <a:rPr lang="en-US" dirty="0" err="1" smtClean="0"/>
              <a:t>LocalDateTime</a:t>
            </a:r>
            <a:endParaRPr lang="en-US" dirty="0" smtClean="0"/>
          </a:p>
          <a:p>
            <a:r>
              <a:rPr lang="ru-RU" dirty="0" smtClean="0"/>
              <a:t>При попытке сохранить старую версию сущности выбрасывается </a:t>
            </a:r>
            <a:r>
              <a:rPr lang="en-US" dirty="0" err="1" smtClean="0"/>
              <a:t>OptimisticLockException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Добавить в сущность поле, помеченное аннотацией </a:t>
            </a:r>
            <a:r>
              <a:rPr lang="en-US" dirty="0" smtClean="0"/>
              <a:t>@Version</a:t>
            </a:r>
          </a:p>
          <a:p>
            <a:r>
              <a:rPr lang="ru-RU" dirty="0" smtClean="0"/>
              <a:t>Воспроизвести выбрасывание </a:t>
            </a:r>
            <a:r>
              <a:rPr lang="en-US" dirty="0" err="1" smtClean="0"/>
              <a:t>OptimisticLockException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Транзакция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Единица работы в рамках соединения с базой данных</a:t>
            </a:r>
          </a:p>
          <a:p>
            <a:r>
              <a:rPr lang="ru-RU" dirty="0" smtClean="0"/>
              <a:t>Выполняется полностью (</a:t>
            </a:r>
            <a:r>
              <a:rPr lang="en-US" dirty="0" smtClean="0"/>
              <a:t>commit)</a:t>
            </a:r>
            <a:r>
              <a:rPr lang="ru-RU" dirty="0" smtClean="0"/>
              <a:t>, либо полностью откатывается</a:t>
            </a:r>
            <a:r>
              <a:rPr lang="en-US" dirty="0" smtClean="0"/>
              <a:t> (rollback)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</a:t>
            </a:r>
            <a:r>
              <a:rPr lang="ru-RU" dirty="0" smtClean="0"/>
              <a:t>свойств</a:t>
            </a:r>
            <a:r>
              <a:rPr lang="ru-RU" dirty="0" smtClean="0"/>
              <a:t>, которыми должна обладать транзакция БД</a:t>
            </a:r>
            <a:endParaRPr lang="ru-RU" dirty="0" smtClean="0"/>
          </a:p>
          <a:p>
            <a:r>
              <a:rPr lang="en-US" dirty="0" smtClean="0"/>
              <a:t>Atomicity, Consistency, Isolation, Durability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Атомарность гарантирует, что никакая транзакция не будет зафиксирована в системе частично. Будут либо выполнены все её подоперации, либо не выполнено ни одной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Согласованность - </a:t>
            </a:r>
            <a:r>
              <a:rPr lang="ru-RU" dirty="0" smtClean="0"/>
              <a:t>каждая успешная транзакция </a:t>
            </a:r>
            <a:r>
              <a:rPr lang="ru-RU" dirty="0" smtClean="0"/>
              <a:t>фиксирует </a:t>
            </a:r>
            <a:r>
              <a:rPr lang="ru-RU" dirty="0" smtClean="0"/>
              <a:t>только допустимые результаты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Изолированность - во </a:t>
            </a:r>
            <a:r>
              <a:rPr lang="ru-RU" dirty="0" smtClean="0"/>
              <a:t>время выполнения транзакции параллельные транзакции не должны оказывать влияние на её результат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Durability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Устойчивость - независимо </a:t>
            </a:r>
            <a:r>
              <a:rPr lang="ru-RU" dirty="0" smtClean="0"/>
              <a:t>от проблем на нижних уровнях </a:t>
            </a:r>
            <a:r>
              <a:rPr lang="ru-RU" dirty="0" smtClean="0"/>
              <a:t>изменения</a:t>
            </a:r>
            <a:r>
              <a:rPr lang="ru-RU" dirty="0" smtClean="0"/>
              <a:t>, сделанные успешно завершённой транзакцией, должны остаться сохранёнными после возвращения системы в работу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/>
              <a:t>Dirty Read</a:t>
            </a:r>
            <a:endParaRPr lang="ru-RU" dirty="0"/>
          </a:p>
        </p:txBody>
      </p:sp>
      <p:pic>
        <p:nvPicPr>
          <p:cNvPr id="1026" name="Picture 2" descr="http://3.bp.blogspot.com/-WRczzkBhzik/TcZf2XWz_UI/AAAAAAAAAUk/PqJ0KzxITGk/s1600/DirtyRe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500174"/>
            <a:ext cx="6687031" cy="4929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 smtClean="0"/>
              <a:t>Non Repeatable Read</a:t>
            </a:r>
            <a:endParaRPr lang="ru-RU" dirty="0"/>
          </a:p>
        </p:txBody>
      </p:sp>
      <p:pic>
        <p:nvPicPr>
          <p:cNvPr id="21506" name="Picture 2" descr="http://1.bp.blogspot.com/-wt1k1pns5V8/TdprmYPEFlI/AAAAAAAAAUs/PMqLARX03wo/s1600/NonRepeatb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85860"/>
            <a:ext cx="6238861" cy="52002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192</Words>
  <Application>Microsoft Office PowerPoint</Application>
  <PresentationFormat>Экран (4:3)</PresentationFormat>
  <Paragraphs>33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Транзакции и блокировки</vt:lpstr>
      <vt:lpstr>Транзакция</vt:lpstr>
      <vt:lpstr>ACID</vt:lpstr>
      <vt:lpstr>Atomicity</vt:lpstr>
      <vt:lpstr>Consistency </vt:lpstr>
      <vt:lpstr>Isolation</vt:lpstr>
      <vt:lpstr>Durability </vt:lpstr>
      <vt:lpstr>Dirty Read</vt:lpstr>
      <vt:lpstr>Non Repeatable Read</vt:lpstr>
      <vt:lpstr>Phantom Read</vt:lpstr>
      <vt:lpstr>Уровни изоляции транзакций</vt:lpstr>
      <vt:lpstr>Уровни изоляции транзакций</vt:lpstr>
      <vt:lpstr>Задание</vt:lpstr>
      <vt:lpstr>Оптимистическая блокировка</vt:lpstr>
      <vt:lpstr>Задание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Транзакции и блокировки</dc:title>
  <dc:creator>1</dc:creator>
  <cp:lastModifiedBy>1</cp:lastModifiedBy>
  <cp:revision>28</cp:revision>
  <dcterms:created xsi:type="dcterms:W3CDTF">2017-06-08T19:48:24Z</dcterms:created>
  <dcterms:modified xsi:type="dcterms:W3CDTF">2017-06-09T11:11:29Z</dcterms:modified>
</cp:coreProperties>
</file>