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AB6CB-3FF1-4761-B12B-EA1955DF6C0B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DB2D-5069-4843-9F38-4C30EDC63EC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DB2D-5069-4843-9F38-4C30EDC63EC2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DB2D-5069-4843-9F38-4C30EDC63EC2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B781-17A4-4548-8839-DCB7E7B3575B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39A9-BF7F-446A-B23E-F483DE7A5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Кэширование в </a:t>
            </a:r>
            <a:r>
              <a:rPr lang="en-US" sz="4800" dirty="0" smtClean="0"/>
              <a:t>Hibernate</a:t>
            </a:r>
            <a:endParaRPr lang="ru-RU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параллелизма в </a:t>
            </a:r>
            <a:r>
              <a:rPr lang="ru-RU" dirty="0" err="1" smtClean="0"/>
              <a:t>кэше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TRANSACTIONAL – </a:t>
            </a:r>
            <a:r>
              <a:rPr lang="ru-RU" dirty="0" smtClean="0"/>
              <a:t>только в системах с </a:t>
            </a:r>
            <a:r>
              <a:rPr lang="en-US" dirty="0" smtClean="0"/>
              <a:t>Transaction Manager</a:t>
            </a:r>
          </a:p>
          <a:p>
            <a:r>
              <a:rPr lang="en-US" dirty="0" smtClean="0"/>
              <a:t>READ_WRITE – </a:t>
            </a:r>
            <a:r>
              <a:rPr lang="ru-RU" dirty="0" smtClean="0"/>
              <a:t>поддерживает </a:t>
            </a:r>
            <a:r>
              <a:rPr lang="en-US" dirty="0" smtClean="0"/>
              <a:t>read </a:t>
            </a:r>
            <a:r>
              <a:rPr lang="en-US" dirty="0" err="1" smtClean="0"/>
              <a:t>commited</a:t>
            </a:r>
            <a:r>
              <a:rPr lang="en-US" dirty="0" smtClean="0"/>
              <a:t> </a:t>
            </a:r>
            <a:r>
              <a:rPr lang="ru-RU" dirty="0" smtClean="0"/>
              <a:t>уровень изоляции транзакции. Использовать, если данные в базе изменяются только нашим приложением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параллелизма в </a:t>
            </a:r>
            <a:r>
              <a:rPr lang="ru-RU" dirty="0" err="1" smtClean="0"/>
              <a:t>кэше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NONSTRICT_READ_WRITE – </a:t>
            </a:r>
            <a:r>
              <a:rPr lang="ru-RU" dirty="0" smtClean="0"/>
              <a:t>нет гарантий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</a:t>
            </a:r>
            <a:r>
              <a:rPr lang="ru-RU" dirty="0" smtClean="0"/>
              <a:t>между базой данных и </a:t>
            </a:r>
            <a:r>
              <a:rPr lang="ru-RU" dirty="0" err="1" smtClean="0"/>
              <a:t>кэшем</a:t>
            </a:r>
            <a:r>
              <a:rPr lang="ru-RU" dirty="0" smtClean="0"/>
              <a:t>, использовать только для некритических сущностей</a:t>
            </a:r>
            <a:endParaRPr lang="en-US" dirty="0" smtClean="0"/>
          </a:p>
          <a:p>
            <a:r>
              <a:rPr lang="en-US" dirty="0" smtClean="0"/>
              <a:t>READ_ONLY – </a:t>
            </a:r>
            <a:r>
              <a:rPr lang="ru-RU" dirty="0" smtClean="0"/>
              <a:t>только для неизменяемых сущностей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Включение 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ru-RU" dirty="0" smtClean="0"/>
              <a:t>Учтите, что данная опция замедляет выполнение программы!</a:t>
            </a:r>
            <a:endParaRPr lang="ru-RU" dirty="0"/>
          </a:p>
        </p:txBody>
      </p:sp>
      <p:pic>
        <p:nvPicPr>
          <p:cNvPr id="24578" name="Picture 2" descr="https://i.gyazo.com/d2f82d395788da21400bc1f0523704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334433" cy="500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получения всей статистики можно использовать метод </a:t>
            </a:r>
            <a:r>
              <a:rPr lang="en-US" dirty="0" err="1" smtClean="0"/>
              <a:t>getStatistics</a:t>
            </a:r>
            <a:r>
              <a:rPr lang="en-US" dirty="0" smtClean="0"/>
              <a:t>() </a:t>
            </a:r>
            <a:r>
              <a:rPr lang="ru-RU" dirty="0" smtClean="0"/>
              <a:t>у объекта </a:t>
            </a:r>
            <a:r>
              <a:rPr lang="en-US" dirty="0" err="1" smtClean="0"/>
              <a:t>SessionFactory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Сконфигурировать механизм кэширования для одной сущности</a:t>
            </a:r>
          </a:p>
          <a:p>
            <a:r>
              <a:rPr lang="ru-RU" dirty="0" smtClean="0"/>
              <a:t>Использовать механизм статистики для проверки, что кэш действительно задействован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 коллекций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ru-RU" dirty="0" smtClean="0"/>
              <a:t>В классе </a:t>
            </a:r>
            <a:r>
              <a:rPr lang="en-US" dirty="0" smtClean="0"/>
              <a:t>Hero:</a:t>
            </a:r>
            <a:endParaRPr lang="ru-RU" dirty="0"/>
          </a:p>
        </p:txBody>
      </p:sp>
      <p:pic>
        <p:nvPicPr>
          <p:cNvPr id="26626" name="Picture 2" descr="https://i.gyazo.com/0d695496843a9f2afc4be25ddd8041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286124"/>
            <a:ext cx="6762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 коллекций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ru-RU" dirty="0" smtClean="0"/>
              <a:t>Обязательно нужно ставить </a:t>
            </a:r>
            <a:r>
              <a:rPr lang="en-US" dirty="0" smtClean="0"/>
              <a:t>@Cache </a:t>
            </a:r>
            <a:r>
              <a:rPr lang="ru-RU" dirty="0" smtClean="0"/>
              <a:t>также и над классом в коллекции иначе производительность не только не вырастет, но и значительно снизится!</a:t>
            </a:r>
            <a:endParaRPr lang="ru-RU" dirty="0"/>
          </a:p>
        </p:txBody>
      </p:sp>
      <p:pic>
        <p:nvPicPr>
          <p:cNvPr id="28674" name="Picture 2" descr="https://i.gyazo.com/6b455cef7d56e34a78fdbe62abf24c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429132"/>
            <a:ext cx="7353300" cy="514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связь </a:t>
            </a:r>
            <a:r>
              <a:rPr lang="en-US" dirty="0" err="1" smtClean="0"/>
              <a:t>OneToMany</a:t>
            </a:r>
            <a:r>
              <a:rPr lang="en-US" dirty="0" smtClean="0"/>
              <a:t> </a:t>
            </a:r>
            <a:r>
              <a:rPr lang="ru-RU" dirty="0" smtClean="0"/>
              <a:t>вашей сущности с другой сущностью</a:t>
            </a:r>
          </a:p>
          <a:p>
            <a:r>
              <a:rPr lang="ru-RU" dirty="0" err="1" smtClean="0"/>
              <a:t>Закэшировать</a:t>
            </a:r>
            <a:r>
              <a:rPr lang="ru-RU" dirty="0" smtClean="0"/>
              <a:t> коллекцию в вашей сущности</a:t>
            </a:r>
          </a:p>
          <a:p>
            <a:r>
              <a:rPr lang="ru-RU" dirty="0" smtClean="0"/>
              <a:t>Протестировать работу кэша в случае, когда связанная сущность имеет аннотацию </a:t>
            </a:r>
            <a:r>
              <a:rPr lang="en-US" dirty="0" smtClean="0"/>
              <a:t>@Cache </a:t>
            </a:r>
            <a:r>
              <a:rPr lang="ru-RU" dirty="0" smtClean="0"/>
              <a:t>и когда не имеет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Кэширование результатов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ru-RU" dirty="0" smtClean="0"/>
              <a:t>В конфигурации:</a:t>
            </a:r>
            <a:endParaRPr lang="ru-RU" dirty="0"/>
          </a:p>
        </p:txBody>
      </p:sp>
      <p:pic>
        <p:nvPicPr>
          <p:cNvPr id="32772" name="Picture 4" descr="https://i.gyazo.com/9d13a34a54d7607734d6242655c5267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000372"/>
            <a:ext cx="8358229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Кэширование результатов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ru-RU" dirty="0" smtClean="0"/>
              <a:t>При выполнении запроса:</a:t>
            </a:r>
            <a:endParaRPr lang="ru-RU" dirty="0"/>
          </a:p>
        </p:txBody>
      </p:sp>
      <p:pic>
        <p:nvPicPr>
          <p:cNvPr id="32770" name="Picture 2" descr="https://i.gyazo.com/a4494f136ead13c161e719cceb97c5e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357562"/>
            <a:ext cx="8715404" cy="100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кэшей</a:t>
            </a:r>
            <a:r>
              <a:rPr lang="ru-RU" dirty="0" smtClean="0"/>
              <a:t> в </a:t>
            </a:r>
            <a:r>
              <a:rPr lang="en-US" dirty="0" smtClean="0"/>
              <a:t>Hibernate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Кэш первого уровня (кэш сессии) – всегда включен</a:t>
            </a:r>
          </a:p>
          <a:p>
            <a:r>
              <a:rPr lang="ru-RU" dirty="0" smtClean="0"/>
              <a:t>Кэш второго уровня (кэш фабрики сессий) – отключен по умолчанию</a:t>
            </a:r>
          </a:p>
          <a:p>
            <a:r>
              <a:rPr lang="ru-RU" dirty="0" smtClean="0"/>
              <a:t>Кэш запросов – отключен по умолчанию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только когда один и тот же запрос выполняется много раз с одними и теми же параметрами</a:t>
            </a:r>
          </a:p>
          <a:p>
            <a:r>
              <a:rPr lang="ru-RU" dirty="0" smtClean="0"/>
              <a:t>Обязательно ставьте </a:t>
            </a:r>
            <a:r>
              <a:rPr lang="en-US" dirty="0" smtClean="0"/>
              <a:t>@Cache </a:t>
            </a:r>
            <a:r>
              <a:rPr lang="ru-RU" dirty="0" smtClean="0"/>
              <a:t>над классом результата, иначе производительность не только не вырастёт, но и заметно снизится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Настроить и протестировать кэш запросов</a:t>
            </a:r>
          </a:p>
          <a:p>
            <a:r>
              <a:rPr lang="ru-RU" dirty="0" smtClean="0"/>
              <a:t>Воспроизвести проблему падения производительности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применять кэширование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справочных сущностей</a:t>
            </a:r>
          </a:p>
          <a:p>
            <a:r>
              <a:rPr lang="ru-RU" dirty="0" smtClean="0"/>
              <a:t>Для редко изменяемых сущностей</a:t>
            </a:r>
          </a:p>
          <a:p>
            <a:r>
              <a:rPr lang="ru-RU" dirty="0" smtClean="0"/>
              <a:t>Для некритических данных</a:t>
            </a:r>
          </a:p>
          <a:p>
            <a:r>
              <a:rPr lang="ru-RU" dirty="0" smtClean="0"/>
              <a:t>Для данных, локальных для приложения и неизменяемых другими приложениями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применять кэширование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 изменяемые данные</a:t>
            </a:r>
          </a:p>
          <a:p>
            <a:r>
              <a:rPr lang="ru-RU" dirty="0" smtClean="0"/>
              <a:t>Финансовые данные, требующие моментального обновления</a:t>
            </a:r>
          </a:p>
          <a:p>
            <a:r>
              <a:rPr lang="ru-RU" dirty="0" smtClean="0"/>
              <a:t>Данные, используемые не только нашим приложением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EhCache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из провайдеров кэширования</a:t>
            </a:r>
          </a:p>
          <a:p>
            <a:r>
              <a:rPr lang="ru-RU" dirty="0" smtClean="0"/>
              <a:t>Предоставляет реализацию механизма кэширования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кэша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/>
          <a:lstStyle/>
          <a:p>
            <a:r>
              <a:rPr lang="ru-RU" dirty="0" smtClean="0"/>
              <a:t>Подключение библиотеки </a:t>
            </a:r>
            <a:r>
              <a:rPr lang="en-US" dirty="0" err="1" smtClean="0"/>
              <a:t>ehcache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50" name="Picture 2" descr="https://i.gyazo.com/b130b279c5d601f81cfdfa4d466bae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857496"/>
            <a:ext cx="6410778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кэша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/>
          <a:lstStyle/>
          <a:p>
            <a:r>
              <a:rPr lang="ru-RU" dirty="0" smtClean="0"/>
              <a:t>Включение кэша в </a:t>
            </a:r>
            <a:r>
              <a:rPr lang="en-US" dirty="0" smtClean="0"/>
              <a:t>Hibernate</a:t>
            </a:r>
            <a:endParaRPr lang="ru-RU" dirty="0"/>
          </a:p>
        </p:txBody>
      </p:sp>
      <p:pic>
        <p:nvPicPr>
          <p:cNvPr id="1028" name="Picture 4" descr="https://i.gyazo.com/ad0d483b02016518479d00901b68e35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3248"/>
            <a:ext cx="9001156" cy="144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кэша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792"/>
          </a:xfrm>
        </p:spPr>
        <p:txBody>
          <a:bodyPr/>
          <a:lstStyle/>
          <a:p>
            <a:r>
              <a:rPr lang="ru-RU" dirty="0" smtClean="0"/>
              <a:t>Файл </a:t>
            </a:r>
            <a:r>
              <a:rPr lang="en-US" dirty="0" smtClean="0"/>
              <a:t>ehcache-config.xml:</a:t>
            </a:r>
            <a:endParaRPr lang="ru-RU" dirty="0"/>
          </a:p>
        </p:txBody>
      </p:sp>
      <p:pic>
        <p:nvPicPr>
          <p:cNvPr id="21506" name="Picture 2" descr="https://i.gyazo.com/e6d0796707ce8552497c59c3f0f0a7b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658225" cy="3952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кэша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792"/>
          </a:xfrm>
        </p:spPr>
        <p:txBody>
          <a:bodyPr/>
          <a:lstStyle/>
          <a:p>
            <a:r>
              <a:rPr lang="ru-RU" dirty="0" smtClean="0"/>
              <a:t>Пометка сущности:</a:t>
            </a:r>
            <a:endParaRPr lang="ru-RU" dirty="0"/>
          </a:p>
        </p:txBody>
      </p:sp>
      <p:pic>
        <p:nvPicPr>
          <p:cNvPr id="22530" name="Picture 2" descr="https://gyazo.com/4e0360c9448b1174fd716b747bf2f8c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43248"/>
            <a:ext cx="8215338" cy="584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332</Words>
  <Application>Microsoft Office PowerPoint</Application>
  <PresentationFormat>Экран (4:3)</PresentationFormat>
  <Paragraphs>58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Кэширование в Hibernate</vt:lpstr>
      <vt:lpstr>Типы кэшей в Hibernate</vt:lpstr>
      <vt:lpstr>Когда применять кэширование</vt:lpstr>
      <vt:lpstr>Когда не применять кэширование</vt:lpstr>
      <vt:lpstr>EhCache</vt:lpstr>
      <vt:lpstr>Настройка кэша</vt:lpstr>
      <vt:lpstr>Настройка кэша</vt:lpstr>
      <vt:lpstr>Настройка кэша</vt:lpstr>
      <vt:lpstr>Настройка кэша</vt:lpstr>
      <vt:lpstr>Стратегии параллелизма в кэше</vt:lpstr>
      <vt:lpstr>Стратегии параллелизма в кэше</vt:lpstr>
      <vt:lpstr>Включение статистики</vt:lpstr>
      <vt:lpstr>Чтение статистики</vt:lpstr>
      <vt:lpstr>Задание</vt:lpstr>
      <vt:lpstr>Кэширование коллекций</vt:lpstr>
      <vt:lpstr>Кэширование коллекций</vt:lpstr>
      <vt:lpstr>Задание</vt:lpstr>
      <vt:lpstr>Кэширование результатов запросов</vt:lpstr>
      <vt:lpstr>Кэширование результатов запросов</vt:lpstr>
      <vt:lpstr>Советы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Кэширование в Hibernate</dc:title>
  <dc:creator>1</dc:creator>
  <cp:lastModifiedBy>1</cp:lastModifiedBy>
  <cp:revision>18</cp:revision>
  <dcterms:created xsi:type="dcterms:W3CDTF">2017-06-10T14:30:05Z</dcterms:created>
  <dcterms:modified xsi:type="dcterms:W3CDTF">2017-06-11T14:42:02Z</dcterms:modified>
</cp:coreProperties>
</file>