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FC7F-2BD0-4313-AEF2-3E8CF1666116}" type="datetimeFigureOut">
              <a:rPr lang="ru-RU" smtClean="0"/>
              <a:pPr/>
              <a:t>15.01.2017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892B-B465-4D86-AEFB-4E51D0A354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FC7F-2BD0-4313-AEF2-3E8CF1666116}" type="datetimeFigureOut">
              <a:rPr lang="ru-RU" smtClean="0"/>
              <a:pPr/>
              <a:t>15.01.2017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892B-B465-4D86-AEFB-4E51D0A354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FC7F-2BD0-4313-AEF2-3E8CF1666116}" type="datetimeFigureOut">
              <a:rPr lang="ru-RU" smtClean="0"/>
              <a:pPr/>
              <a:t>15.01.2017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892B-B465-4D86-AEFB-4E51D0A354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FC7F-2BD0-4313-AEF2-3E8CF1666116}" type="datetimeFigureOut">
              <a:rPr lang="ru-RU" smtClean="0"/>
              <a:pPr/>
              <a:t>15.01.2017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892B-B465-4D86-AEFB-4E51D0A354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FC7F-2BD0-4313-AEF2-3E8CF1666116}" type="datetimeFigureOut">
              <a:rPr lang="ru-RU" smtClean="0"/>
              <a:pPr/>
              <a:t>15.01.2017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892B-B465-4D86-AEFB-4E51D0A354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FC7F-2BD0-4313-AEF2-3E8CF1666116}" type="datetimeFigureOut">
              <a:rPr lang="ru-RU" smtClean="0"/>
              <a:pPr/>
              <a:t>15.01.2017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892B-B465-4D86-AEFB-4E51D0A354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FC7F-2BD0-4313-AEF2-3E8CF1666116}" type="datetimeFigureOut">
              <a:rPr lang="ru-RU" smtClean="0"/>
              <a:pPr/>
              <a:t>15.01.2017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892B-B465-4D86-AEFB-4E51D0A354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FC7F-2BD0-4313-AEF2-3E8CF1666116}" type="datetimeFigureOut">
              <a:rPr lang="ru-RU" smtClean="0"/>
              <a:pPr/>
              <a:t>15.01.2017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892B-B465-4D86-AEFB-4E51D0A354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FC7F-2BD0-4313-AEF2-3E8CF1666116}" type="datetimeFigureOut">
              <a:rPr lang="ru-RU" smtClean="0"/>
              <a:pPr/>
              <a:t>15.01.2017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892B-B465-4D86-AEFB-4E51D0A354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FC7F-2BD0-4313-AEF2-3E8CF1666116}" type="datetimeFigureOut">
              <a:rPr lang="ru-RU" smtClean="0"/>
              <a:pPr/>
              <a:t>15.01.2017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892B-B465-4D86-AEFB-4E51D0A354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FC7F-2BD0-4313-AEF2-3E8CF1666116}" type="datetimeFigureOut">
              <a:rPr lang="ru-RU" smtClean="0"/>
              <a:pPr/>
              <a:t>15.01.2017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892B-B465-4D86-AEFB-4E51D0A3544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0FC7F-2BD0-4313-AEF2-3E8CF1666116}" type="datetimeFigureOut">
              <a:rPr lang="ru-RU" smtClean="0"/>
              <a:pPr/>
              <a:t>15.01.2017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4892B-B465-4D86-AEFB-4E51D0A3544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43182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Connection Pool</a:t>
            </a:r>
            <a:endParaRPr lang="ru-RU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Tomcat Connection Pool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</a:t>
            </a:r>
            <a:r>
              <a:rPr lang="ru-RU" dirty="0" err="1" smtClean="0"/>
              <a:t>переиспользовать</a:t>
            </a:r>
            <a:r>
              <a:rPr lang="ru-RU" dirty="0" smtClean="0"/>
              <a:t> ранее закрытые соединения, тем самым ускоряя процесс установки соединения и экономя ресурсы сервера</a:t>
            </a:r>
          </a:p>
          <a:p>
            <a:r>
              <a:rPr lang="ru-RU" dirty="0" smtClean="0"/>
              <a:t>Корректно управляет работой с несколькими соединениями в многопоточной среде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tomcat-jdbc.jar – </a:t>
            </a:r>
            <a:r>
              <a:rPr lang="ru-RU" dirty="0" smtClean="0"/>
              <a:t>библиотека</a:t>
            </a:r>
            <a:r>
              <a:rPr lang="en-US" dirty="0" smtClean="0"/>
              <a:t>, </a:t>
            </a:r>
            <a:r>
              <a:rPr lang="ru-RU" dirty="0" smtClean="0"/>
              <a:t>содержащая в себе классы для работы с простейшим пулом соединений </a:t>
            </a:r>
            <a:r>
              <a:rPr lang="en-US" dirty="0" smtClean="0"/>
              <a:t>Tomcat</a:t>
            </a:r>
          </a:p>
          <a:p>
            <a:r>
              <a:rPr lang="ru-RU" dirty="0" smtClean="0"/>
              <a:t>Для отображения необходимых классов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IDE</a:t>
            </a:r>
            <a:r>
              <a:rPr lang="ru-RU" dirty="0" smtClean="0"/>
              <a:t> нужно добавить её в </a:t>
            </a:r>
            <a:r>
              <a:rPr lang="en-US" dirty="0" err="1" smtClean="0"/>
              <a:t>classpath</a:t>
            </a:r>
            <a:r>
              <a:rPr lang="ru-RU" dirty="0" smtClean="0"/>
              <a:t> в процесс разработки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В сборку добавлять не нужно, так как она поставляется в сборке </a:t>
            </a:r>
            <a:r>
              <a:rPr lang="en-US" dirty="0" smtClean="0"/>
              <a:t>tomcat </a:t>
            </a:r>
            <a:r>
              <a:rPr lang="ru-RU" dirty="0" smtClean="0"/>
              <a:t>в директории </a:t>
            </a:r>
            <a:r>
              <a:rPr lang="en-US" dirty="0" smtClean="0"/>
              <a:t>/lib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1143000"/>
          </a:xfrm>
        </p:spPr>
        <p:txBody>
          <a:bodyPr/>
          <a:lstStyle/>
          <a:p>
            <a:r>
              <a:rPr lang="ru-RU" dirty="0" smtClean="0"/>
              <a:t>Создание пула соединений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35771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объекта </a:t>
            </a:r>
            <a:r>
              <a:rPr lang="en-US" dirty="0" err="1" smtClean="0"/>
              <a:t>org.apache.tomcat.jdbc.pool.PoolProperties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Указание значений </a:t>
            </a:r>
            <a:r>
              <a:rPr lang="en-US" dirty="0" smtClean="0"/>
              <a:t>URL, username, password, driver name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объекта </a:t>
            </a:r>
            <a:r>
              <a:rPr lang="en-US" dirty="0" err="1" smtClean="0"/>
              <a:t>org.apache.tomcat.jdbc.pool.DataSource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4697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Создаём пул соединений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>
                <a:solidFill>
                  <a:srgbClr val="7030A0"/>
                </a:solidFill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PoolProperties</a:t>
            </a:r>
            <a:r>
              <a:rPr lang="en-US" sz="2400" dirty="0" smtClean="0"/>
              <a:t> </a:t>
            </a:r>
            <a:r>
              <a:rPr lang="en-US" sz="2400" dirty="0" err="1" smtClean="0"/>
              <a:t>poolProperties</a:t>
            </a:r>
            <a:r>
              <a:rPr lang="en-US" sz="2400" dirty="0" smtClean="0"/>
              <a:t> = new </a:t>
            </a:r>
            <a:r>
              <a:rPr lang="en-US" sz="2400" dirty="0" err="1" smtClean="0">
                <a:solidFill>
                  <a:srgbClr val="7030A0"/>
                </a:solidFill>
              </a:rPr>
              <a:t>PoolProperties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err="1" smtClean="0"/>
              <a:t>poolProperties.setUrl</a:t>
            </a:r>
            <a:r>
              <a:rPr lang="en-US" sz="2400" dirty="0" smtClean="0"/>
              <a:t>("</a:t>
            </a:r>
            <a:r>
              <a:rPr lang="en-US" sz="2400" dirty="0" err="1" smtClean="0"/>
              <a:t>jdbc:mysql</a:t>
            </a:r>
            <a:r>
              <a:rPr lang="en-US" sz="2400" dirty="0" smtClean="0"/>
              <a:t>://</a:t>
            </a:r>
            <a:r>
              <a:rPr lang="en-US" sz="2400" dirty="0" smtClean="0"/>
              <a:t>localhost:3306/</a:t>
            </a:r>
            <a:r>
              <a:rPr lang="en-US" sz="2400" dirty="0" err="1" smtClean="0"/>
              <a:t>dbname</a:t>
            </a:r>
            <a:r>
              <a:rPr lang="en-US" sz="2400" dirty="0" smtClean="0"/>
              <a:t>"</a:t>
            </a:r>
            <a:r>
              <a:rPr lang="en-US" sz="2400" dirty="0" smtClean="0"/>
              <a:t>);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poolProperties.setUsername</a:t>
            </a:r>
            <a:r>
              <a:rPr lang="en-US" sz="2400" dirty="0" smtClean="0"/>
              <a:t>(“user");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poolProperties.setPassword</a:t>
            </a:r>
            <a:r>
              <a:rPr lang="en-US" sz="2400" dirty="0" smtClean="0"/>
              <a:t>("password</a:t>
            </a:r>
            <a:r>
              <a:rPr lang="en-US" sz="2400" dirty="0" smtClean="0"/>
              <a:t>"</a:t>
            </a:r>
            <a:r>
              <a:rPr lang="en-US" sz="2400" dirty="0" smtClean="0"/>
              <a:t>);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poolProperties.setDriverClassName</a:t>
            </a:r>
            <a:r>
              <a:rPr lang="en-US" sz="2400" dirty="0" smtClean="0"/>
              <a:t>("</a:t>
            </a:r>
            <a:r>
              <a:rPr lang="en-US" sz="2400" dirty="0" err="1" smtClean="0"/>
              <a:t>com.mysql.jdbc.Driver</a:t>
            </a:r>
            <a:r>
              <a:rPr lang="en-US" sz="2400" dirty="0" smtClean="0"/>
              <a:t>");</a:t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7030A0"/>
                </a:solidFill>
              </a:rPr>
              <a:t>DataSource</a:t>
            </a:r>
            <a:r>
              <a:rPr lang="en-US" sz="2400" dirty="0" smtClean="0"/>
              <a:t> </a:t>
            </a:r>
            <a:r>
              <a:rPr lang="en-US" sz="2400" dirty="0" err="1" smtClean="0"/>
              <a:t>dataSource</a:t>
            </a:r>
            <a:r>
              <a:rPr lang="en-US" sz="2400" dirty="0" smtClean="0"/>
              <a:t> </a:t>
            </a:r>
            <a:r>
              <a:rPr lang="en-US" sz="2400" dirty="0" smtClean="0"/>
              <a:t>= new </a:t>
            </a:r>
            <a:r>
              <a:rPr lang="en-US" sz="2400" dirty="0" err="1" smtClean="0">
                <a:solidFill>
                  <a:srgbClr val="7030A0"/>
                </a:solidFill>
              </a:rPr>
              <a:t>DataSource</a:t>
            </a:r>
            <a:r>
              <a:rPr lang="en-US" sz="2400" dirty="0" smtClean="0"/>
              <a:t>(</a:t>
            </a:r>
            <a:r>
              <a:rPr lang="en-US" sz="2400" dirty="0" err="1" smtClean="0"/>
              <a:t>poolProperties</a:t>
            </a:r>
            <a:r>
              <a:rPr lang="en-US" sz="2400" dirty="0" smtClean="0"/>
              <a:t>);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Затем</a:t>
            </a:r>
            <a:r>
              <a:rPr lang="en-US" sz="2400" dirty="0" smtClean="0"/>
              <a:t>, </a:t>
            </a:r>
            <a:r>
              <a:rPr lang="ru-RU" sz="2400" dirty="0" smtClean="0"/>
              <a:t>устанавливаем соединение: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Connection</a:t>
            </a:r>
            <a:r>
              <a:rPr lang="en-US" sz="2400" dirty="0" smtClean="0"/>
              <a:t> </a:t>
            </a:r>
            <a:r>
              <a:rPr lang="en-US" sz="2400" dirty="0" err="1" smtClean="0"/>
              <a:t>connection</a:t>
            </a:r>
            <a:r>
              <a:rPr lang="en-US" sz="2400" dirty="0" smtClean="0"/>
              <a:t> = </a:t>
            </a:r>
            <a:r>
              <a:rPr lang="en-US" sz="2400" dirty="0" err="1" smtClean="0">
                <a:solidFill>
                  <a:srgbClr val="00B050"/>
                </a:solidFill>
              </a:rPr>
              <a:t>dataSource.getConnection</a:t>
            </a:r>
            <a:r>
              <a:rPr lang="en-US" sz="2400" dirty="0" smtClean="0"/>
              <a:t>();</a:t>
            </a:r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102</Words>
  <Application>Microsoft Office PowerPoint</Application>
  <PresentationFormat>Экран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Connection Pool</vt:lpstr>
      <vt:lpstr>Tomcat Connection Pool</vt:lpstr>
      <vt:lpstr>Библиотеки</vt:lpstr>
      <vt:lpstr>Создание пула соединений</vt:lpstr>
      <vt:lpstr>Пример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 Pool</dc:title>
  <dc:creator>1</dc:creator>
  <cp:lastModifiedBy>1</cp:lastModifiedBy>
  <cp:revision>6</cp:revision>
  <dcterms:created xsi:type="dcterms:W3CDTF">2017-01-15T12:37:30Z</dcterms:created>
  <dcterms:modified xsi:type="dcterms:W3CDTF">2017-01-15T13:08:08Z</dcterms:modified>
</cp:coreProperties>
</file>