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13F5-3C0B-4F38-B9C4-B1900FDDDE02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8E03-CF03-41DD-AB01-0009350B055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Maven. </a:t>
            </a:r>
            <a:r>
              <a:rPr lang="ru-RU" sz="4800" dirty="0" smtClean="0"/>
              <a:t>Модульность и управление зависимостями</a:t>
            </a:r>
            <a:endParaRPr lang="ru-RU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web-</a:t>
            </a:r>
            <a:r>
              <a:rPr lang="ru-RU" dirty="0" smtClean="0"/>
              <a:t>модуля</a:t>
            </a:r>
            <a:endParaRPr lang="ru-RU" dirty="0"/>
          </a:p>
        </p:txBody>
      </p:sp>
      <p:pic>
        <p:nvPicPr>
          <p:cNvPr id="1026" name="Picture 2" descr="https://i.gyazo.com/cdf4c13f60892c13c1c69000722e52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428736"/>
            <a:ext cx="4214842" cy="4785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</p:spPr>
        <p:txBody>
          <a:bodyPr/>
          <a:lstStyle/>
          <a:p>
            <a:r>
              <a:rPr lang="ru-RU" dirty="0" smtClean="0"/>
              <a:t>Регистрация модуля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28696"/>
            <a:ext cx="8229600" cy="685792"/>
          </a:xfrm>
        </p:spPr>
        <p:txBody>
          <a:bodyPr/>
          <a:lstStyle/>
          <a:p>
            <a:r>
              <a:rPr lang="ru-RU" dirty="0" smtClean="0"/>
              <a:t>Содержимое проектного </a:t>
            </a:r>
            <a:r>
              <a:rPr lang="en-US" dirty="0" smtClean="0"/>
              <a:t>pom.xml:</a:t>
            </a:r>
            <a:endParaRPr lang="ru-RU" dirty="0"/>
          </a:p>
        </p:txBody>
      </p:sp>
      <p:pic>
        <p:nvPicPr>
          <p:cNvPr id="7170" name="Picture 2" descr="https://i.gyazo.com/b59a5869c5af6dc2eb2d95c866f8e2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000240"/>
            <a:ext cx="5572164" cy="419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ru-RU" dirty="0" smtClean="0"/>
              <a:t>Регистрация модуля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57258"/>
            <a:ext cx="8229600" cy="685792"/>
          </a:xfrm>
        </p:spPr>
        <p:txBody>
          <a:bodyPr/>
          <a:lstStyle/>
          <a:p>
            <a:r>
              <a:rPr lang="ru-RU" dirty="0" smtClean="0"/>
              <a:t>Содержимое </a:t>
            </a:r>
            <a:r>
              <a:rPr lang="en-US" dirty="0" smtClean="0"/>
              <a:t>pom.xml </a:t>
            </a:r>
            <a:r>
              <a:rPr lang="ru-RU" dirty="0" smtClean="0"/>
              <a:t>модуля </a:t>
            </a:r>
            <a:r>
              <a:rPr lang="en-US" dirty="0" smtClean="0"/>
              <a:t>web</a:t>
            </a:r>
            <a:endParaRPr lang="ru-RU" dirty="0"/>
          </a:p>
        </p:txBody>
      </p:sp>
      <p:pic>
        <p:nvPicPr>
          <p:cNvPr id="6146" name="Picture 2" descr="https://i.gyazo.com/adeb57916954b1df4b4852273f1721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14488"/>
            <a:ext cx="4562475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Задание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Создать и зарегистрировать модуль </a:t>
            </a:r>
            <a:r>
              <a:rPr lang="en-US" b="1" dirty="0" smtClean="0"/>
              <a:t>database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packaging = jar</a:t>
            </a:r>
          </a:p>
          <a:p>
            <a:r>
              <a:rPr lang="ru-RU" dirty="0" smtClean="0"/>
              <a:t>Сделать модуль </a:t>
            </a:r>
            <a:r>
              <a:rPr lang="en-US" b="1" dirty="0" smtClean="0"/>
              <a:t>service </a:t>
            </a:r>
            <a:r>
              <a:rPr lang="ru-RU" dirty="0" smtClean="0"/>
              <a:t>зависимым от модуля </a:t>
            </a:r>
            <a:r>
              <a:rPr lang="en-US" b="1" dirty="0" smtClean="0"/>
              <a:t>database</a:t>
            </a:r>
          </a:p>
          <a:p>
            <a:r>
              <a:rPr lang="ru-RU" dirty="0" smtClean="0"/>
              <a:t>Создать в модуле </a:t>
            </a:r>
            <a:r>
              <a:rPr lang="en-US" b="1" dirty="0" smtClean="0"/>
              <a:t>database</a:t>
            </a:r>
            <a:r>
              <a:rPr lang="en-US" dirty="0" smtClean="0"/>
              <a:t> </a:t>
            </a:r>
            <a:r>
              <a:rPr lang="ru-RU" dirty="0" smtClean="0"/>
              <a:t>собственный класс, убедиться, что модуль </a:t>
            </a:r>
            <a:r>
              <a:rPr lang="en-US" b="1" dirty="0" smtClean="0"/>
              <a:t>service</a:t>
            </a:r>
            <a:r>
              <a:rPr lang="en-US" dirty="0" smtClean="0"/>
              <a:t> </a:t>
            </a:r>
            <a:r>
              <a:rPr lang="ru-RU" dirty="0" smtClean="0"/>
              <a:t>может пользоваться этим классом, а модуль </a:t>
            </a:r>
            <a:r>
              <a:rPr lang="en-US" b="1" dirty="0" smtClean="0"/>
              <a:t>web</a:t>
            </a:r>
            <a:r>
              <a:rPr lang="en-US" dirty="0" smtClean="0"/>
              <a:t> - </a:t>
            </a:r>
            <a:r>
              <a:rPr lang="ru-RU" dirty="0" smtClean="0"/>
              <a:t>нет</a:t>
            </a:r>
            <a:endParaRPr lang="en-US" dirty="0" smtClean="0"/>
          </a:p>
          <a:p>
            <a:r>
              <a:rPr lang="ru-RU" dirty="0" smtClean="0"/>
              <a:t>Собрать проект и убедиться, что в полученном </a:t>
            </a:r>
            <a:r>
              <a:rPr lang="en-US" dirty="0" smtClean="0"/>
              <a:t>.war-</a:t>
            </a:r>
            <a:r>
              <a:rPr lang="ru-RU" dirty="0" smtClean="0"/>
              <a:t>файле находятся </a:t>
            </a:r>
            <a:r>
              <a:rPr lang="en-US" dirty="0" smtClean="0"/>
              <a:t>.jar</a:t>
            </a:r>
            <a:r>
              <a:rPr lang="ru-RU" dirty="0" smtClean="0"/>
              <a:t>-файлы</a:t>
            </a:r>
            <a:r>
              <a:rPr lang="en-US" dirty="0"/>
              <a:t> </a:t>
            </a:r>
            <a:r>
              <a:rPr lang="en-US" dirty="0" smtClean="0"/>
              <a:t>service </a:t>
            </a:r>
            <a:r>
              <a:rPr lang="ru-RU" dirty="0" smtClean="0"/>
              <a:t>и </a:t>
            </a:r>
            <a:r>
              <a:rPr lang="en-US" dirty="0" smtClean="0"/>
              <a:t>database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ru-RU" dirty="0" err="1" smtClean="0"/>
              <a:t>Плагины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2643205"/>
          </a:xfrm>
        </p:spPr>
        <p:txBody>
          <a:bodyPr>
            <a:normAutofit/>
          </a:bodyPr>
          <a:lstStyle/>
          <a:p>
            <a:r>
              <a:rPr lang="ru-RU" dirty="0" err="1" smtClean="0"/>
              <a:t>Плагин</a:t>
            </a:r>
            <a:r>
              <a:rPr lang="ru-RU" dirty="0" smtClean="0"/>
              <a:t> – дополнение </a:t>
            </a:r>
            <a:r>
              <a:rPr lang="en-US" dirty="0" smtClean="0"/>
              <a:t>maven, </a:t>
            </a:r>
            <a:r>
              <a:rPr lang="ru-RU" dirty="0" smtClean="0"/>
              <a:t>позволяющее расширить его функциональные возможности, а также произвести конфигурацию отдельных этапов жизненного цикла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ru-RU" dirty="0" err="1" smtClean="0"/>
              <a:t>Плагины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Пример использования </a:t>
            </a:r>
            <a:r>
              <a:rPr lang="en-US" dirty="0" smtClean="0"/>
              <a:t>maven-compiler-</a:t>
            </a:r>
            <a:r>
              <a:rPr lang="en-US" dirty="0" err="1" smtClean="0"/>
              <a:t>plugin</a:t>
            </a:r>
            <a:endParaRPr lang="ru-RU" dirty="0"/>
          </a:p>
        </p:txBody>
      </p:sp>
      <p:pic>
        <p:nvPicPr>
          <p:cNvPr id="1026" name="Picture 2" descr="https://i.gyazo.com/862e5a98a6d1926672ed1ac217fdca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428868"/>
            <a:ext cx="6562725" cy="320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Настроить </a:t>
            </a:r>
            <a:r>
              <a:rPr lang="en-US" dirty="0" smtClean="0"/>
              <a:t>maven-</a:t>
            </a:r>
            <a:r>
              <a:rPr lang="en-US" dirty="0" err="1" smtClean="0"/>
              <a:t>checkstyle</a:t>
            </a:r>
            <a:r>
              <a:rPr lang="en-US" dirty="0" smtClean="0"/>
              <a:t>-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ru-RU" dirty="0" smtClean="0"/>
              <a:t>Сгенерировать отчёт, в который должен быть включен класс </a:t>
            </a:r>
            <a:r>
              <a:rPr lang="en-US" b="1" dirty="0" smtClean="0"/>
              <a:t>Calculator</a:t>
            </a:r>
            <a:r>
              <a:rPr lang="ru-RU" b="1" dirty="0" smtClean="0"/>
              <a:t> </a:t>
            </a:r>
            <a:r>
              <a:rPr lang="ru-RU" dirty="0" smtClean="0"/>
              <a:t>с предыдущего занятия</a:t>
            </a:r>
          </a:p>
          <a:p>
            <a:r>
              <a:rPr lang="ru-RU" dirty="0" smtClean="0"/>
              <a:t>Изучить отчёт и проанализировать проблемы с кодом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Сконфигурировать два профиля: </a:t>
            </a:r>
            <a:r>
              <a:rPr lang="en-US" b="1" dirty="0" smtClean="0"/>
              <a:t>dev </a:t>
            </a:r>
            <a:r>
              <a:rPr lang="ru-RU" dirty="0" smtClean="0"/>
              <a:t>и </a:t>
            </a:r>
            <a:r>
              <a:rPr lang="en-US" b="1" dirty="0" smtClean="0"/>
              <a:t>prod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dev </a:t>
            </a:r>
            <a:r>
              <a:rPr lang="ru-RU" dirty="0" smtClean="0"/>
              <a:t>профиле настроить </a:t>
            </a:r>
            <a:r>
              <a:rPr lang="ru-RU" dirty="0" err="1" smtClean="0"/>
              <a:t>плагин</a:t>
            </a:r>
            <a:r>
              <a:rPr lang="ru-RU" dirty="0" smtClean="0"/>
              <a:t> </a:t>
            </a:r>
            <a:r>
              <a:rPr lang="en-US" dirty="0" err="1" smtClean="0"/>
              <a:t>checkstyle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prod </a:t>
            </a:r>
            <a:r>
              <a:rPr lang="ru-RU" dirty="0" smtClean="0"/>
              <a:t>профиле настроить </a:t>
            </a:r>
            <a:r>
              <a:rPr lang="ru-RU" dirty="0" err="1" smtClean="0"/>
              <a:t>плагин</a:t>
            </a:r>
            <a:r>
              <a:rPr lang="ru-RU" dirty="0" smtClean="0"/>
              <a:t> </a:t>
            </a:r>
            <a:r>
              <a:rPr lang="en-US" dirty="0" err="1" smtClean="0"/>
              <a:t>cobertura</a:t>
            </a:r>
            <a:endParaRPr lang="ru-RU" dirty="0" smtClean="0"/>
          </a:p>
          <a:p>
            <a:r>
              <a:rPr lang="ru-RU" dirty="0" smtClean="0"/>
              <a:t>Запустить команду </a:t>
            </a:r>
            <a:r>
              <a:rPr lang="en-US" dirty="0" smtClean="0"/>
              <a:t>site </a:t>
            </a:r>
            <a:r>
              <a:rPr lang="ru-RU" dirty="0" smtClean="0"/>
              <a:t>проекта используя эти профили по очереди. Убедиться, что используются только настроенные в профиле </a:t>
            </a:r>
            <a:r>
              <a:rPr lang="ru-RU" dirty="0" err="1" smtClean="0"/>
              <a:t>плагины</a:t>
            </a:r>
            <a:endParaRPr lang="ru-RU" dirty="0" smtClean="0"/>
          </a:p>
          <a:p>
            <a:r>
              <a:rPr lang="ru-RU" dirty="0" smtClean="0"/>
              <a:t>Попробуйте запустить оба профиля одновременно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170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Maven. Модульность и управление зависимостями</vt:lpstr>
      <vt:lpstr>Структура web-модуля</vt:lpstr>
      <vt:lpstr>Регистрация модуля</vt:lpstr>
      <vt:lpstr>Регистрация модуля</vt:lpstr>
      <vt:lpstr>Задание</vt:lpstr>
      <vt:lpstr>Плагины</vt:lpstr>
      <vt:lpstr>Плагины</vt:lpstr>
      <vt:lpstr>Задание</vt:lpstr>
      <vt:lpstr>Задание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Maven. Модульность и управление зависимостями</dc:title>
  <dc:creator>1</dc:creator>
  <cp:lastModifiedBy>1</cp:lastModifiedBy>
  <cp:revision>23</cp:revision>
  <dcterms:created xsi:type="dcterms:W3CDTF">2017-05-16T17:52:06Z</dcterms:created>
  <dcterms:modified xsi:type="dcterms:W3CDTF">2017-05-16T20:57:45Z</dcterms:modified>
</cp:coreProperties>
</file>