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6535-3D33-4CED-A8E4-EF63129282C8}" type="datetimeFigureOut">
              <a:rPr lang="ru-RU" smtClean="0"/>
              <a:pPr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A603-344E-404A-A613-DB24DDA5C5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ana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80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Apache Tomcat Server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Изменить контекст своего приложения таким образом, чтобы оно было доступно по адресу </a:t>
            </a:r>
            <a:r>
              <a:rPr lang="en-US" b="1" dirty="0" smtClean="0"/>
              <a:t>http://localhost:8080/itacademy/...</a:t>
            </a:r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Менеджер </a:t>
            </a:r>
            <a:r>
              <a:rPr lang="ru-RU" dirty="0" err="1" smtClean="0"/>
              <a:t>веб-приложений</a:t>
            </a:r>
            <a:r>
              <a:rPr lang="ru-RU" dirty="0" smtClean="0"/>
              <a:t> </a:t>
            </a:r>
            <a:r>
              <a:rPr lang="en-US" dirty="0" smtClean="0"/>
              <a:t>tomcat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По-умолчанию доступен по адресу </a:t>
            </a:r>
            <a:r>
              <a:rPr lang="en-US" dirty="0" smtClean="0">
                <a:hlinkClick r:id="rId2"/>
              </a:rPr>
              <a:t>http://localhost:8080/manager/</a:t>
            </a:r>
            <a:endParaRPr lang="en-US" dirty="0" smtClean="0"/>
          </a:p>
          <a:p>
            <a:r>
              <a:rPr lang="ru-RU" dirty="0" smtClean="0"/>
              <a:t>Изначально доступ к менеджеру приложений закрыт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пользователя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ru-RU" dirty="0" smtClean="0"/>
              <a:t>В файле </a:t>
            </a:r>
            <a:r>
              <a:rPr lang="en-US" dirty="0" smtClean="0"/>
              <a:t>/conf/tomcat-users.xml:</a:t>
            </a:r>
            <a:endParaRPr lang="ru-RU" dirty="0"/>
          </a:p>
        </p:txBody>
      </p:sp>
      <p:pic>
        <p:nvPicPr>
          <p:cNvPr id="21506" name="Picture 2" descr="https://i.gyazo.com/97b2d641965fb0bd7cfc15aee8c36f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14620"/>
            <a:ext cx="8168292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ru-RU" dirty="0" smtClean="0"/>
              <a:t>Основанный на платформе </a:t>
            </a:r>
            <a:r>
              <a:rPr lang="en-US" dirty="0" smtClean="0"/>
              <a:t>Java </a:t>
            </a:r>
            <a:r>
              <a:rPr lang="ru-RU" dirty="0" smtClean="0"/>
              <a:t>контейнер </a:t>
            </a:r>
            <a:r>
              <a:rPr lang="ru-RU" dirty="0" err="1" smtClean="0"/>
              <a:t>веб-приложений</a:t>
            </a:r>
            <a:endParaRPr lang="ru-RU" dirty="0" smtClean="0"/>
          </a:p>
          <a:p>
            <a:r>
              <a:rPr lang="ru-RU" dirty="0" smtClean="0"/>
              <a:t>Создан для запуска приложений, основанных на </a:t>
            </a:r>
            <a:r>
              <a:rPr lang="ru-RU" dirty="0" err="1" smtClean="0"/>
              <a:t>сервлетах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</a:p>
          <a:p>
            <a:r>
              <a:rPr lang="ru-RU" dirty="0" smtClean="0"/>
              <a:t>Официальный сайт: </a:t>
            </a:r>
            <a:r>
              <a:rPr lang="ru-RU" dirty="0" smtClean="0">
                <a:hlinkClick r:id="rId2"/>
              </a:rPr>
              <a:t>http://tomcat.apache.org/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Загружаем </a:t>
            </a:r>
            <a:r>
              <a:rPr lang="en-US" dirty="0" smtClean="0"/>
              <a:t>Tomcat 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192882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http://tomcat.apache.org/download-80.cgi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Выбираем </a:t>
            </a:r>
            <a:r>
              <a:rPr lang="en-US" dirty="0" smtClean="0"/>
              <a:t>zip-</a:t>
            </a:r>
            <a:r>
              <a:rPr lang="ru-RU" dirty="0" smtClean="0"/>
              <a:t>дистрибутив и распаковываем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59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директорий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b="1" dirty="0" smtClean="0">
                <a:cs typeface="Consolas" panose="020B0609020204030204" pitchFamily="49" charset="0"/>
              </a:rPr>
              <a:t>/</a:t>
            </a:r>
            <a:r>
              <a:rPr lang="ru-RU" altLang="ru-RU" b="1" dirty="0" err="1" smtClean="0">
                <a:cs typeface="Consolas" panose="020B0609020204030204" pitchFamily="49" charset="0"/>
              </a:rPr>
              <a:t>bin</a:t>
            </a:r>
            <a:r>
              <a:rPr lang="ru-RU" altLang="ru-RU" b="1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—  содержит  файлы  запуска  монитора  и контейнера  </a:t>
            </a:r>
            <a:r>
              <a:rPr lang="ru-RU" altLang="ru-RU" dirty="0" err="1" smtClean="0">
                <a:cs typeface="Consolas" panose="020B0609020204030204" pitchFamily="49" charset="0"/>
              </a:rPr>
              <a:t>сервлетов</a:t>
            </a:r>
            <a:r>
              <a:rPr lang="ru-RU" altLang="ru-RU" dirty="0" smtClean="0">
                <a:cs typeface="Consolas" panose="020B0609020204030204" pitchFamily="49" charset="0"/>
              </a:rPr>
              <a:t>  и некоторые  необходимые  для  этого библиотеки;</a:t>
            </a:r>
            <a:endParaRPr lang="en-US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ru-RU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b="1" dirty="0" smtClean="0">
                <a:cs typeface="Consolas" panose="020B0609020204030204" pitchFamily="49" charset="0"/>
              </a:rPr>
              <a:t>/</a:t>
            </a:r>
            <a:r>
              <a:rPr lang="ru-RU" altLang="ru-RU" b="1" dirty="0" err="1" smtClean="0">
                <a:cs typeface="Consolas" panose="020B0609020204030204" pitchFamily="49" charset="0"/>
              </a:rPr>
              <a:t>lib</a:t>
            </a:r>
            <a:r>
              <a:rPr lang="ru-RU" altLang="ru-RU" b="1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— содержит библиотеки  служебных классов, в частности </a:t>
            </a:r>
            <a:r>
              <a:rPr lang="ru-RU" altLang="ru-RU" dirty="0" err="1" smtClean="0">
                <a:cs typeface="Consolas" panose="020B0609020204030204" pitchFamily="49" charset="0"/>
              </a:rPr>
              <a:t>Servlet</a:t>
            </a:r>
            <a:r>
              <a:rPr lang="ru-RU" altLang="ru-RU" dirty="0" smtClean="0">
                <a:cs typeface="Consolas" panose="020B0609020204030204" pitchFamily="49" charset="0"/>
              </a:rPr>
              <a:t> API</a:t>
            </a:r>
            <a:r>
              <a:rPr lang="en-US" altLang="ru-RU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и JSP API; используемые внешние библиотеки (если они есть), упакованные </a:t>
            </a: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dirty="0" smtClean="0">
                <a:cs typeface="Consolas" panose="020B0609020204030204" pitchFamily="49" charset="0"/>
              </a:rPr>
              <a:t>в JAR-файлы;</a:t>
            </a:r>
            <a:endParaRPr lang="en-US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b="1" dirty="0" smtClean="0">
                <a:cs typeface="Consolas" panose="020B0609020204030204" pitchFamily="49" charset="0"/>
              </a:rPr>
              <a:t>/</a:t>
            </a:r>
            <a:r>
              <a:rPr lang="ru-RU" altLang="ru-RU" b="1" dirty="0" err="1" smtClean="0">
                <a:cs typeface="Consolas" panose="020B0609020204030204" pitchFamily="49" charset="0"/>
              </a:rPr>
              <a:t>conf</a:t>
            </a:r>
            <a:r>
              <a:rPr lang="ru-RU" altLang="ru-RU" b="1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— содержит конфигурационные файлы, в частности, конфигурационный файл сервера </a:t>
            </a:r>
            <a:r>
              <a:rPr lang="ru-RU" altLang="ru-RU" b="1" dirty="0" err="1" smtClean="0">
                <a:cs typeface="Consolas" panose="020B0609020204030204" pitchFamily="49" charset="0"/>
              </a:rPr>
              <a:t>server.xml</a:t>
            </a:r>
            <a:r>
              <a:rPr lang="ru-RU" altLang="ru-RU" dirty="0" smtClean="0">
                <a:cs typeface="Consolas" panose="020B0609020204030204" pitchFamily="49" charset="0"/>
              </a:rPr>
              <a:t>;</a:t>
            </a:r>
            <a:endParaRPr lang="en-US" altLang="ru-RU" dirty="0" smtClean="0"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b="1" dirty="0" smtClean="0">
                <a:cs typeface="Consolas" panose="020B0609020204030204" pitchFamily="49" charset="0"/>
              </a:rPr>
              <a:t>/</a:t>
            </a:r>
            <a:r>
              <a:rPr lang="ru-RU" altLang="ru-RU" b="1" dirty="0" err="1" smtClean="0">
                <a:cs typeface="Consolas" panose="020B0609020204030204" pitchFamily="49" charset="0"/>
              </a:rPr>
              <a:t>logs</a:t>
            </a:r>
            <a:r>
              <a:rPr lang="ru-RU" altLang="ru-RU" b="1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— в этот каталог записываются log-файлы, инициированные сервером;</a:t>
            </a:r>
            <a:endParaRPr lang="en-US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ru-RU" altLang="ru-RU" dirty="0" smtClean="0">
              <a:cs typeface="Consolas" panose="020B0609020204030204" pitchFamily="49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ru-RU" altLang="ru-RU" b="1" dirty="0" smtClean="0">
                <a:cs typeface="Consolas" panose="020B0609020204030204" pitchFamily="49" charset="0"/>
              </a:rPr>
              <a:t>/</a:t>
            </a:r>
            <a:r>
              <a:rPr lang="ru-RU" altLang="ru-RU" b="1" dirty="0" err="1" smtClean="0">
                <a:cs typeface="Consolas" panose="020B0609020204030204" pitchFamily="49" charset="0"/>
              </a:rPr>
              <a:t>webapps</a:t>
            </a:r>
            <a:r>
              <a:rPr lang="ru-RU" altLang="ru-RU" b="1" dirty="0" smtClean="0">
                <a:cs typeface="Consolas" panose="020B0609020204030204" pitchFamily="49" charset="0"/>
              </a:rPr>
              <a:t> </a:t>
            </a:r>
            <a:r>
              <a:rPr lang="ru-RU" altLang="ru-RU" dirty="0" smtClean="0">
                <a:cs typeface="Consolas" panose="020B0609020204030204" pitchFamily="49" charset="0"/>
              </a:rPr>
              <a:t>— в этот каталог помещаются папки с </a:t>
            </a:r>
            <a:r>
              <a:rPr lang="ru-RU" altLang="ru-RU" dirty="0" err="1" smtClean="0">
                <a:cs typeface="Consolas" panose="020B0609020204030204" pitchFamily="49" charset="0"/>
              </a:rPr>
              <a:t>веб-приложениями</a:t>
            </a:r>
            <a:r>
              <a:rPr lang="ru-RU" altLang="ru-RU" dirty="0" smtClean="0">
                <a:cs typeface="Consolas" panose="020B0609020204030204" pitchFamily="49" charset="0"/>
              </a:rPr>
              <a:t>, содержащие в свою очередь </a:t>
            </a:r>
            <a:r>
              <a:rPr lang="ru-RU" altLang="ru-RU" dirty="0" err="1" smtClean="0">
                <a:cs typeface="Consolas" panose="020B0609020204030204" pitchFamily="49" charset="0"/>
              </a:rPr>
              <a:t>сервлеты</a:t>
            </a:r>
            <a:r>
              <a:rPr lang="ru-RU" altLang="ru-RU" dirty="0" smtClean="0">
                <a:cs typeface="Consolas" panose="020B0609020204030204" pitchFamily="49" charset="0"/>
              </a:rPr>
              <a:t> и другие компоненты конкретного приложения.</a:t>
            </a:r>
            <a:endParaRPr lang="en-US" altLang="ru-RU" dirty="0" smtClean="0"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директорий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Tomcat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357298"/>
            <a:ext cx="4143404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www.ntu.edu.sg/home/ehchua/programming/howto/images/Tomcat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286124"/>
            <a:ext cx="6038850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20002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Контекст является синонимом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, запущенного на хосте</a:t>
            </a:r>
          </a:p>
          <a:p>
            <a:r>
              <a:rPr lang="ru-RU" dirty="0" smtClean="0"/>
              <a:t>На одном хосте может быть запущено несколько приложений</a:t>
            </a:r>
          </a:p>
        </p:txBody>
      </p:sp>
      <p:pic>
        <p:nvPicPr>
          <p:cNvPr id="6" name="Picture 2" descr="http://packtlib.packtpub.com/graphics/9781847197283/graphics/7283_03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000372"/>
            <a:ext cx="6572296" cy="35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Создать </a:t>
            </a:r>
            <a:r>
              <a:rPr lang="en-US" dirty="0" smtClean="0"/>
              <a:t>maven-</a:t>
            </a:r>
            <a:r>
              <a:rPr lang="ru-RU" dirty="0" smtClean="0"/>
              <a:t>приложение, состоящее из </a:t>
            </a:r>
            <a:r>
              <a:rPr lang="en-US" dirty="0" smtClean="0"/>
              <a:t>web</a:t>
            </a:r>
            <a:r>
              <a:rPr lang="ru-RU" dirty="0" smtClean="0"/>
              <a:t>-модуля</a:t>
            </a:r>
          </a:p>
          <a:p>
            <a:r>
              <a:rPr lang="ru-RU" dirty="0" smtClean="0"/>
              <a:t>Создать в этом модуле </a:t>
            </a:r>
            <a:r>
              <a:rPr lang="ru-RU" dirty="0" err="1" smtClean="0"/>
              <a:t>сервлет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-страницу. </a:t>
            </a:r>
            <a:r>
              <a:rPr lang="ru-RU" dirty="0" err="1" smtClean="0"/>
              <a:t>Сервлет</a:t>
            </a:r>
            <a:r>
              <a:rPr lang="ru-RU" dirty="0" smtClean="0"/>
              <a:t> по </a:t>
            </a:r>
            <a:r>
              <a:rPr lang="en-US" dirty="0" smtClean="0"/>
              <a:t>GET-</a:t>
            </a:r>
            <a:r>
              <a:rPr lang="ru-RU" dirty="0" smtClean="0"/>
              <a:t>запросу должен отдавать пользователю </a:t>
            </a:r>
            <a:r>
              <a:rPr lang="en-US" dirty="0" smtClean="0"/>
              <a:t>JSP </a:t>
            </a:r>
            <a:r>
              <a:rPr lang="ru-RU" dirty="0" smtClean="0"/>
              <a:t>страницу с информацией</a:t>
            </a:r>
          </a:p>
          <a:p>
            <a:r>
              <a:rPr lang="ru-RU" dirty="0" smtClean="0"/>
              <a:t>Собрать </a:t>
            </a:r>
            <a:r>
              <a:rPr lang="en-US" dirty="0" smtClean="0"/>
              <a:t>.war</a:t>
            </a:r>
            <a:r>
              <a:rPr lang="ru-RU" dirty="0" smtClean="0"/>
              <a:t>-файл, поместить его в директорию </a:t>
            </a:r>
            <a:r>
              <a:rPr lang="en-US" dirty="0" err="1" smtClean="0"/>
              <a:t>webapps</a:t>
            </a:r>
            <a:r>
              <a:rPr lang="en-US" dirty="0" smtClean="0"/>
              <a:t> </a:t>
            </a:r>
            <a:r>
              <a:rPr lang="ru-RU" dirty="0" smtClean="0"/>
              <a:t>сервера и произвести запуск сервера</a:t>
            </a:r>
          </a:p>
          <a:p>
            <a:r>
              <a:rPr lang="ru-RU" dirty="0" smtClean="0"/>
              <a:t>Протестировать получение страницы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контекста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543956" cy="90010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файле </a:t>
            </a:r>
            <a:r>
              <a:rPr lang="en-US" dirty="0" smtClean="0"/>
              <a:t>server.xml</a:t>
            </a:r>
            <a:r>
              <a:rPr lang="ru-RU" dirty="0" smtClean="0"/>
              <a:t>, внутри тега </a:t>
            </a:r>
            <a:r>
              <a:rPr lang="en-US" dirty="0" smtClean="0"/>
              <a:t>&lt;Host&gt; </a:t>
            </a:r>
            <a:r>
              <a:rPr lang="ru-RU" dirty="0" smtClean="0"/>
              <a:t>добавить:</a:t>
            </a:r>
            <a:endParaRPr lang="ru-RU" dirty="0"/>
          </a:p>
        </p:txBody>
      </p:sp>
      <p:pic>
        <p:nvPicPr>
          <p:cNvPr id="18436" name="Picture 4" descr="https://i.gyazo.com/eb47b674eea1cc266ce53baa2339b2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643181"/>
            <a:ext cx="7215238" cy="2290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Apache Tomcat Server</vt:lpstr>
      <vt:lpstr>Apache Tomcat</vt:lpstr>
      <vt:lpstr>Загружаем Tomcat 8</vt:lpstr>
      <vt:lpstr>Структура директорий</vt:lpstr>
      <vt:lpstr>Структура директорий</vt:lpstr>
      <vt:lpstr>Архитектура Tomcat</vt:lpstr>
      <vt:lpstr>Context</vt:lpstr>
      <vt:lpstr>Задание</vt:lpstr>
      <vt:lpstr>Настройка контекста приложения</vt:lpstr>
      <vt:lpstr>Задание</vt:lpstr>
      <vt:lpstr>Менеджер веб-приложений tomcat</vt:lpstr>
      <vt:lpstr>Создание пользователя 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Tomcat Server</dc:title>
  <dc:creator>1</dc:creator>
  <cp:lastModifiedBy>Sukach, Igor</cp:lastModifiedBy>
  <cp:revision>18</cp:revision>
  <dcterms:created xsi:type="dcterms:W3CDTF">2017-05-18T18:38:20Z</dcterms:created>
  <dcterms:modified xsi:type="dcterms:W3CDTF">2017-05-19T13:06:13Z</dcterms:modified>
</cp:coreProperties>
</file>