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6" r:id="rId12"/>
    <p:sldId id="269" r:id="rId13"/>
    <p:sldId id="268" r:id="rId14"/>
    <p:sldId id="267" r:id="rId15"/>
    <p:sldId id="270" r:id="rId16"/>
    <p:sldId id="271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ABC6-8F65-498D-8686-0A0D851173FC}" type="datetimeFigureOut">
              <a:rPr lang="ru-RU" smtClean="0"/>
              <a:pPr/>
              <a:t>21.05.2017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D769-7A1D-4870-AF50-4585018B4CD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ru/v1" TargetMode="External"/><Relationship Id="rId2" Type="http://schemas.openxmlformats.org/officeDocument/2006/relationships/hyperlink" Target="http://habrahabr.ru/post/12579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brahabr.ru/blogs/Git/106912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1917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Git</a:t>
            </a:r>
            <a:endParaRPr lang="ru-RU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3143272"/>
          </a:xfrm>
        </p:spPr>
        <p:txBody>
          <a:bodyPr>
            <a:normAutofit/>
          </a:bodyPr>
          <a:lstStyle/>
          <a:p>
            <a:r>
              <a:rPr lang="ru-RU" dirty="0" smtClean="0"/>
              <a:t>Разбиться на пары. Далее инструкции для пары:</a:t>
            </a:r>
          </a:p>
          <a:p>
            <a:r>
              <a:rPr lang="ru-RU" dirty="0" smtClean="0"/>
              <a:t>Создать общий </a:t>
            </a:r>
            <a:r>
              <a:rPr lang="ru-RU" dirty="0" err="1" smtClean="0"/>
              <a:t>репозиторий</a:t>
            </a:r>
            <a:r>
              <a:rPr lang="ru-RU" dirty="0" smtClean="0"/>
              <a:t> (у одного из участников). Каждый делает его локальную копию (</a:t>
            </a:r>
            <a:r>
              <a:rPr lang="en-US" dirty="0" err="1" smtClean="0"/>
              <a:t>git</a:t>
            </a:r>
            <a:r>
              <a:rPr lang="en-US" dirty="0" smtClean="0"/>
              <a:t> clone).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Один из участников (1) создаёт в локальном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 структуру простейшего </a:t>
            </a:r>
            <a:r>
              <a:rPr lang="en-US" dirty="0" smtClean="0"/>
              <a:t>java-</a:t>
            </a:r>
            <a:r>
              <a:rPr lang="ru-RU" dirty="0" smtClean="0"/>
              <a:t>проекта (папка </a:t>
            </a:r>
            <a:r>
              <a:rPr lang="en-US" dirty="0" err="1" smtClean="0"/>
              <a:t>src</a:t>
            </a:r>
            <a:r>
              <a:rPr lang="en-US" dirty="0" smtClean="0"/>
              <a:t> + </a:t>
            </a:r>
            <a:r>
              <a:rPr lang="ru-RU" dirty="0" smtClean="0"/>
              <a:t>класс </a:t>
            </a:r>
            <a:r>
              <a:rPr lang="en-US" dirty="0" smtClean="0"/>
              <a:t>Main) </a:t>
            </a:r>
            <a:r>
              <a:rPr lang="ru-RU" dirty="0" smtClean="0"/>
              <a:t>и добавляет (</a:t>
            </a:r>
            <a:r>
              <a:rPr lang="en-US" dirty="0" err="1" smtClean="0"/>
              <a:t>git</a:t>
            </a:r>
            <a:r>
              <a:rPr lang="en-US" dirty="0" smtClean="0"/>
              <a:t> add) </a:t>
            </a:r>
            <a:r>
              <a:rPr lang="ru-RU" dirty="0" smtClean="0"/>
              <a:t>его в гит, затем делает 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commit) </a:t>
            </a:r>
            <a:r>
              <a:rPr lang="ru-RU" dirty="0" smtClean="0"/>
              <a:t>и </a:t>
            </a:r>
            <a:r>
              <a:rPr lang="ru-RU" dirty="0" err="1" smtClean="0"/>
              <a:t>пуш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push)</a:t>
            </a:r>
            <a:r>
              <a:rPr lang="ru-RU" dirty="0" smtClean="0"/>
              <a:t> всех изменений</a:t>
            </a:r>
          </a:p>
          <a:p>
            <a:r>
              <a:rPr lang="ru-RU" dirty="0" smtClean="0"/>
              <a:t>Второй участник (2) загружает себе все изменения (</a:t>
            </a:r>
            <a:r>
              <a:rPr lang="en-US" dirty="0" err="1" smtClean="0"/>
              <a:t>git</a:t>
            </a:r>
            <a:r>
              <a:rPr lang="en-US" dirty="0" smtClean="0"/>
              <a:t> pull)</a:t>
            </a:r>
            <a:endParaRPr lang="ru-RU" dirty="0" smtClean="0"/>
          </a:p>
          <a:p>
            <a:r>
              <a:rPr lang="ru-RU" dirty="0" smtClean="0"/>
              <a:t>Результат: </a:t>
            </a:r>
            <a:r>
              <a:rPr lang="ru-RU" dirty="0" smtClean="0"/>
              <a:t>локальные </a:t>
            </a:r>
            <a:r>
              <a:rPr lang="ru-RU" dirty="0" err="1" smtClean="0"/>
              <a:t>репозитории</a:t>
            </a:r>
            <a:r>
              <a:rPr lang="ru-RU" dirty="0" smtClean="0"/>
              <a:t> у (1) и (2) должны быть идентичны</a:t>
            </a:r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(1) меняет файл и делает </a:t>
            </a:r>
            <a:r>
              <a:rPr lang="en-US" dirty="0" smtClean="0"/>
              <a:t>commit + push</a:t>
            </a:r>
          </a:p>
          <a:p>
            <a:r>
              <a:rPr lang="ru-RU" dirty="0" smtClean="0"/>
              <a:t>(2) меняет те же самые строки в том же файле и делает </a:t>
            </a:r>
            <a:r>
              <a:rPr lang="en-US" dirty="0" smtClean="0"/>
              <a:t>commit</a:t>
            </a:r>
            <a:r>
              <a:rPr lang="ru-RU" dirty="0" smtClean="0"/>
              <a:t>, затем </a:t>
            </a:r>
            <a:r>
              <a:rPr lang="en-US" dirty="0" smtClean="0"/>
              <a:t>pull</a:t>
            </a:r>
          </a:p>
          <a:p>
            <a:r>
              <a:rPr lang="ru-RU" dirty="0" smtClean="0"/>
              <a:t>(2) разрешает конфликт, затем делает </a:t>
            </a:r>
            <a:r>
              <a:rPr lang="en-US" dirty="0" smtClean="0"/>
              <a:t>commit + push</a:t>
            </a:r>
          </a:p>
          <a:p>
            <a:r>
              <a:rPr lang="ru-RU" dirty="0" smtClean="0"/>
              <a:t>(1) делает </a:t>
            </a:r>
            <a:r>
              <a:rPr lang="en-US" dirty="0" smtClean="0"/>
              <a:t>pull</a:t>
            </a:r>
          </a:p>
          <a:p>
            <a:r>
              <a:rPr lang="ru-RU" dirty="0" smtClean="0"/>
              <a:t>Результат: локальные </a:t>
            </a:r>
            <a:r>
              <a:rPr lang="ru-RU" dirty="0" err="1" smtClean="0"/>
              <a:t>репозитории</a:t>
            </a:r>
            <a:r>
              <a:rPr lang="ru-RU" dirty="0" smtClean="0"/>
              <a:t> у (1) и (2) должны быть идентичны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ru-RU" dirty="0" smtClean="0"/>
              <a:t>Ветвление. Создание веток</a:t>
            </a:r>
            <a:endParaRPr lang="ru-RU" dirty="0"/>
          </a:p>
        </p:txBody>
      </p:sp>
      <p:sp>
        <p:nvSpPr>
          <p:cNvPr id="2050" name="AutoShape 2" descr="https://backlogtool.com/git-guide/en/img/post/stepup/capture_stepup1_5_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https://backlogtool.com/git-guide/en/img/post/stepup/capture_stepup1_5_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428736"/>
            <a:ext cx="6643734" cy="42975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ru-RU" dirty="0" smtClean="0"/>
              <a:t>(2) создаёт ветку </a:t>
            </a:r>
            <a:r>
              <a:rPr lang="en-US" dirty="0" smtClean="0"/>
              <a:t>(</a:t>
            </a:r>
            <a:r>
              <a:rPr lang="en-US" dirty="0" err="1" smtClean="0"/>
              <a:t>git</a:t>
            </a:r>
            <a:r>
              <a:rPr lang="en-US" dirty="0" smtClean="0"/>
              <a:t> branch) </a:t>
            </a:r>
            <a:r>
              <a:rPr lang="ru-RU" dirty="0" smtClean="0"/>
              <a:t>с именем </a:t>
            </a:r>
            <a:r>
              <a:rPr lang="en-US" dirty="0" smtClean="0"/>
              <a:t>second-branch</a:t>
            </a:r>
            <a:r>
              <a:rPr lang="ru-RU" dirty="0" smtClean="0"/>
              <a:t>, вносит изменения в коде в этой ветке и делает </a:t>
            </a:r>
            <a:r>
              <a:rPr lang="en-US" dirty="0" smtClean="0"/>
              <a:t>commit + push</a:t>
            </a:r>
          </a:p>
          <a:p>
            <a:r>
              <a:rPr lang="en-US" dirty="0" smtClean="0"/>
              <a:t>(1) </a:t>
            </a:r>
            <a:r>
              <a:rPr lang="ru-RU" dirty="0" smtClean="0"/>
              <a:t>обновляет </a:t>
            </a:r>
            <a:r>
              <a:rPr lang="en-US" dirty="0" err="1" smtClean="0"/>
              <a:t>git</a:t>
            </a:r>
            <a:r>
              <a:rPr lang="ru-RU" dirty="0" smtClean="0"/>
              <a:t>-данные (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fetch</a:t>
            </a:r>
            <a:r>
              <a:rPr lang="ru-RU" dirty="0" smtClean="0"/>
              <a:t>), сливает изменения из ветви </a:t>
            </a:r>
            <a:r>
              <a:rPr lang="en-US" dirty="0" smtClean="0"/>
              <a:t>second-branch </a:t>
            </a:r>
            <a:r>
              <a:rPr lang="ru-RU" dirty="0" smtClean="0"/>
              <a:t>в ветвь </a:t>
            </a:r>
            <a:r>
              <a:rPr lang="en-US" dirty="0" smtClean="0"/>
              <a:t>master, </a:t>
            </a:r>
            <a:r>
              <a:rPr lang="ru-RU" dirty="0" smtClean="0"/>
              <a:t>а затем делает </a:t>
            </a:r>
            <a:r>
              <a:rPr lang="en-US" dirty="0" smtClean="0"/>
              <a:t>commit + push</a:t>
            </a:r>
          </a:p>
          <a:p>
            <a:r>
              <a:rPr lang="en-US" dirty="0" smtClean="0"/>
              <a:t>(2) </a:t>
            </a:r>
            <a:r>
              <a:rPr lang="ru-RU" dirty="0" smtClean="0"/>
              <a:t>переключается на </a:t>
            </a:r>
            <a:r>
              <a:rPr lang="en-US" dirty="0" smtClean="0"/>
              <a:t>master </a:t>
            </a:r>
            <a:r>
              <a:rPr lang="ru-RU" dirty="0" smtClean="0"/>
              <a:t>и делает</a:t>
            </a:r>
            <a:r>
              <a:rPr lang="en-US" dirty="0" smtClean="0"/>
              <a:t> pull</a:t>
            </a:r>
          </a:p>
          <a:p>
            <a:r>
              <a:rPr lang="ru-RU" dirty="0" smtClean="0"/>
              <a:t>Результат: локальные </a:t>
            </a:r>
            <a:r>
              <a:rPr lang="ru-RU" dirty="0" err="1" smtClean="0"/>
              <a:t>репозитории</a:t>
            </a:r>
            <a:r>
              <a:rPr lang="ru-RU" dirty="0" smtClean="0"/>
              <a:t> у (1) и (2) должны быть идентичны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ru-RU" dirty="0" smtClean="0"/>
              <a:t>(1) создаёт ветку с именем </a:t>
            </a:r>
            <a:r>
              <a:rPr lang="en-US" dirty="0" smtClean="0"/>
              <a:t>pull-branch, </a:t>
            </a:r>
            <a:r>
              <a:rPr lang="ru-RU" dirty="0" smtClean="0"/>
              <a:t>вносит изменения в коде этой ветки и делает </a:t>
            </a:r>
            <a:r>
              <a:rPr lang="en-US" dirty="0" smtClean="0"/>
              <a:t>commit + push</a:t>
            </a:r>
          </a:p>
          <a:p>
            <a:r>
              <a:rPr lang="ru-RU" dirty="0" smtClean="0"/>
              <a:t>(1) создаёт </a:t>
            </a:r>
            <a:r>
              <a:rPr lang="en-US" dirty="0" smtClean="0"/>
              <a:t>pull-request </a:t>
            </a:r>
            <a:r>
              <a:rPr lang="ru-RU" dirty="0" smtClean="0"/>
              <a:t>на слияние ветки </a:t>
            </a:r>
            <a:r>
              <a:rPr lang="en-US" dirty="0" smtClean="0"/>
              <a:t>pull-branch </a:t>
            </a:r>
            <a:r>
              <a:rPr lang="ru-RU" dirty="0" smtClean="0"/>
              <a:t>в </a:t>
            </a:r>
            <a:r>
              <a:rPr lang="en-US" dirty="0" smtClean="0"/>
              <a:t>master</a:t>
            </a:r>
          </a:p>
          <a:p>
            <a:r>
              <a:rPr lang="ru-RU" dirty="0" smtClean="0"/>
              <a:t>(2) одобряет </a:t>
            </a:r>
            <a:r>
              <a:rPr lang="en-US" dirty="0" smtClean="0"/>
              <a:t>pull-request </a:t>
            </a:r>
            <a:r>
              <a:rPr lang="ru-RU" dirty="0" smtClean="0"/>
              <a:t>и осуществляет </a:t>
            </a:r>
            <a:r>
              <a:rPr lang="en-US" dirty="0" smtClean="0"/>
              <a:t>merge</a:t>
            </a:r>
          </a:p>
          <a:p>
            <a:r>
              <a:rPr lang="en-US" dirty="0" smtClean="0"/>
              <a:t>(1) </a:t>
            </a:r>
            <a:r>
              <a:rPr lang="ru-RU" dirty="0" smtClean="0"/>
              <a:t>и </a:t>
            </a:r>
            <a:r>
              <a:rPr lang="en-US" dirty="0" smtClean="0"/>
              <a:t>(2) </a:t>
            </a:r>
            <a:r>
              <a:rPr lang="ru-RU" dirty="0" smtClean="0"/>
              <a:t>переключаются на </a:t>
            </a:r>
            <a:r>
              <a:rPr lang="en-US" dirty="0" smtClean="0"/>
              <a:t>master </a:t>
            </a:r>
            <a:r>
              <a:rPr lang="ru-RU" dirty="0" smtClean="0"/>
              <a:t>и делают </a:t>
            </a:r>
            <a:r>
              <a:rPr lang="en-US" dirty="0" smtClean="0"/>
              <a:t>pull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736"/>
            <a:ext cx="8643998" cy="469742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(2) создаёт ветку с именем </a:t>
            </a:r>
            <a:r>
              <a:rPr lang="en-US" dirty="0" smtClean="0"/>
              <a:t>many-commits</a:t>
            </a:r>
            <a:r>
              <a:rPr lang="ru-RU" dirty="0" smtClean="0"/>
              <a:t>, затем делает в ней несколько последовательных </a:t>
            </a:r>
            <a:r>
              <a:rPr lang="ru-RU" dirty="0" err="1" smtClean="0"/>
              <a:t>коммитов</a:t>
            </a:r>
            <a:endParaRPr lang="ru-RU" dirty="0" smtClean="0"/>
          </a:p>
          <a:p>
            <a:r>
              <a:rPr lang="ru-RU" dirty="0" smtClean="0"/>
              <a:t>После нескольких </a:t>
            </a:r>
            <a:r>
              <a:rPr lang="ru-RU" dirty="0" err="1" smtClean="0"/>
              <a:t>коммитов</a:t>
            </a:r>
            <a:r>
              <a:rPr lang="ru-RU" dirty="0" smtClean="0"/>
              <a:t> (2) делает </a:t>
            </a:r>
            <a:r>
              <a:rPr lang="en-US" dirty="0" smtClean="0"/>
              <a:t>push</a:t>
            </a:r>
          </a:p>
          <a:p>
            <a:r>
              <a:rPr lang="en-US" dirty="0" smtClean="0"/>
              <a:t>(1) </a:t>
            </a:r>
            <a:r>
              <a:rPr lang="ru-RU" dirty="0" smtClean="0"/>
              <a:t>обновляет данные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 fetch), </a:t>
            </a:r>
            <a:r>
              <a:rPr lang="ru-RU" dirty="0" smtClean="0"/>
              <a:t>затем открывает лог, выбирает один из </a:t>
            </a:r>
            <a:r>
              <a:rPr lang="ru-RU" dirty="0" err="1" smtClean="0"/>
              <a:t>коммитов</a:t>
            </a:r>
            <a:r>
              <a:rPr lang="ru-RU" dirty="0" smtClean="0"/>
              <a:t>, сделанных (2) и делает </a:t>
            </a:r>
            <a:r>
              <a:rPr lang="en-US" dirty="0" smtClean="0"/>
              <a:t>cherry-pick </a:t>
            </a:r>
            <a:r>
              <a:rPr lang="ru-RU" dirty="0" smtClean="0"/>
              <a:t>в </a:t>
            </a:r>
            <a:r>
              <a:rPr lang="en-US" dirty="0" smtClean="0"/>
              <a:t>master, </a:t>
            </a:r>
            <a:r>
              <a:rPr lang="ru-RU" dirty="0" smtClean="0"/>
              <a:t>а затем </a:t>
            </a:r>
            <a:r>
              <a:rPr lang="en-US" dirty="0" smtClean="0"/>
              <a:t>push</a:t>
            </a:r>
          </a:p>
          <a:p>
            <a:r>
              <a:rPr lang="en-US" dirty="0" smtClean="0"/>
              <a:t>(2) </a:t>
            </a:r>
            <a:r>
              <a:rPr lang="ru-RU" dirty="0" smtClean="0"/>
              <a:t>переключается на </a:t>
            </a:r>
            <a:r>
              <a:rPr lang="en-US" dirty="0" smtClean="0"/>
              <a:t>master </a:t>
            </a:r>
            <a:r>
              <a:rPr lang="ru-RU" dirty="0" smtClean="0"/>
              <a:t>и делает </a:t>
            </a:r>
            <a:r>
              <a:rPr lang="en-US" dirty="0" smtClean="0"/>
              <a:t>pull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Начало использования: </a:t>
            </a:r>
            <a:r>
              <a:rPr lang="en-US" dirty="0" smtClean="0">
                <a:hlinkClick r:id="rId2"/>
              </a:rPr>
              <a:t>habrahabr.ru/post/125799</a:t>
            </a:r>
            <a:endParaRPr lang="ru-RU" dirty="0" smtClean="0"/>
          </a:p>
          <a:p>
            <a:r>
              <a:rPr lang="ru-RU" dirty="0" smtClean="0"/>
              <a:t>Справочник: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git-scm.com/book/ru/v1</a:t>
            </a:r>
            <a:endParaRPr lang="ru-RU" dirty="0" smtClean="0"/>
          </a:p>
          <a:p>
            <a:r>
              <a:rPr lang="ru-RU" dirty="0" smtClean="0"/>
              <a:t>Удачная модель ветвления для </a:t>
            </a:r>
            <a:r>
              <a:rPr lang="ru-RU" dirty="0" err="1" smtClean="0"/>
              <a:t>git</a:t>
            </a:r>
            <a:r>
              <a:rPr lang="ru-RU" dirty="0" smtClean="0"/>
              <a:t>: </a:t>
            </a:r>
            <a:r>
              <a:rPr lang="ru-RU" dirty="0" err="1" smtClean="0">
                <a:hlinkClick r:id="rId4"/>
              </a:rPr>
              <a:t>habrahabr.ru</a:t>
            </a:r>
            <a:r>
              <a:rPr lang="ru-RU" dirty="0" smtClean="0">
                <a:hlinkClick r:id="rId4"/>
              </a:rPr>
              <a:t>/</a:t>
            </a:r>
            <a:r>
              <a:rPr lang="ru-RU" dirty="0" err="1" smtClean="0">
                <a:hlinkClick r:id="rId4"/>
              </a:rPr>
              <a:t>blogs</a:t>
            </a:r>
            <a:r>
              <a:rPr lang="ru-RU" dirty="0" smtClean="0">
                <a:hlinkClick r:id="rId4"/>
              </a:rPr>
              <a:t>/</a:t>
            </a:r>
            <a:r>
              <a:rPr lang="ru-RU" dirty="0" err="1" smtClean="0">
                <a:hlinkClick r:id="rId4"/>
              </a:rPr>
              <a:t>Git</a:t>
            </a:r>
            <a:r>
              <a:rPr lang="ru-RU" dirty="0" smtClean="0">
                <a:hlinkClick r:id="rId4"/>
              </a:rPr>
              <a:t>/106912/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ru-RU" dirty="0" smtClean="0"/>
              <a:t>Система контроля версий (</a:t>
            </a:r>
            <a:r>
              <a:rPr lang="en-US" dirty="0" smtClean="0"/>
              <a:t>VCS, Version Control System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Централизованная система для совместной работы. </a:t>
            </a:r>
          </a:p>
          <a:p>
            <a:r>
              <a:rPr lang="ru-RU" dirty="0" smtClean="0"/>
              <a:t>В её основе лежит хранилище (</a:t>
            </a:r>
            <a:r>
              <a:rPr lang="ru-RU" dirty="0" err="1" smtClean="0"/>
              <a:t>репозиторий</a:t>
            </a:r>
            <a:r>
              <a:rPr lang="ru-RU" dirty="0" smtClean="0"/>
              <a:t>), которое содержит данны</a:t>
            </a:r>
            <a:r>
              <a:rPr lang="ru-RU" dirty="0" smtClean="0"/>
              <a:t>е в форме дерева файловой системы – обычной иерархии файлов и папок.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совместного использования файлов</a:t>
            </a:r>
            <a:endParaRPr lang="ru-RU" dirty="0"/>
          </a:p>
        </p:txBody>
      </p:sp>
      <p:pic>
        <p:nvPicPr>
          <p:cNvPr id="4" name="Рисунок 89" descr="&amp;Pcy;&amp;rcy;&amp;ocy;&amp;bcy;&amp;lcy;&amp;iecy;&amp;mcy;&amp;acy; &amp;pcy;&amp;ocy;&amp;tcy;&amp;iecy;&amp;rcy;&amp;icy; &amp;icy;&amp;zcy;&amp;mcy;&amp;iecy;&amp;ncy;&amp;iecy;&amp;ncy;&amp;icy;&amp;jcy;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643050"/>
            <a:ext cx="6453930" cy="487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блокирование-изменение-разблокирование</a:t>
            </a:r>
            <a:endParaRPr lang="ru-RU" dirty="0"/>
          </a:p>
        </p:txBody>
      </p:sp>
      <p:pic>
        <p:nvPicPr>
          <p:cNvPr id="4" name="Рисунок 91" descr="&amp;Mcy;&amp;ocy;&amp;dcy;&amp;iecy;&amp;lcy;&amp;softcy; &amp;Bcy;&amp;lcy;&amp;ocy;&amp;kcy;&amp;icy;&amp;rcy;&amp;ocy;&amp;vcy;&amp;acy;&amp;ncy;&amp;icy;&amp;iecy;-&amp;Icy;&amp;zcy;&amp;mcy;&amp;iecy;&amp;ncy;&amp;iecy;&amp;ncy;&amp;icy;&amp;iecy;-&amp;Rcy;&amp;acy;&amp;zcy;&amp;bcy;&amp;lcy;&amp;ocy;&amp;kcy;&amp;icy;&amp;rcy;&amp;ocy;&amp;vcy;&amp;a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71612"/>
            <a:ext cx="6311054" cy="495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Модель копирование-изменение-слияние</a:t>
            </a:r>
            <a:endParaRPr lang="ru-RU" dirty="0"/>
          </a:p>
        </p:txBody>
      </p:sp>
      <p:pic>
        <p:nvPicPr>
          <p:cNvPr id="4" name="Рисунок 92" descr="&amp;Mcy;&amp;ocy;&amp;dcy;&amp;iecy;&amp;lcy;&amp;softcy; &amp;Kcy;&amp;ocy;&amp;pcy;&amp;icy;&amp;rcy;&amp;ocy;&amp;vcy;&amp;acy;&amp;ncy;&amp;icy;&amp;iecy;-&amp;Icy;&amp;zcy;&amp;mcy;&amp;iecy;&amp;ncy;&amp;iecy;&amp;ncy;&amp;icy;&amp;iecy;-&amp;Scy;&amp;lcy;&amp;icy;&amp;ya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28736"/>
            <a:ext cx="7029424" cy="507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9600" y="1428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Модель копирование-изменение-слияние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94" descr="...&amp;Kcy;&amp;ocy;&amp;pcy;&amp;icy;&amp;rcy;&amp;ocy;&amp;vcy;&amp;acy;&amp;ncy;&amp;icy;&amp;iecy;-&amp;Icy;&amp;zcy;&amp;mcy;&amp;iecy;&amp;ncy;&amp;iecy;&amp;ncy;&amp;icy;&amp;iecy;-&amp;Scy;&amp;lcy;&amp;icy;&amp;yacy;&amp;ncy;&amp;icy;&amp;iecy;. &amp;Pcy;&amp;rcy;&amp;ocy;&amp;dcy;&amp;ocy;&amp;lcy;&amp;zhcy;&amp;iecy;&amp;ncy;&amp;icy;&amp;iecy;"/>
          <p:cNvPicPr/>
          <p:nvPr/>
        </p:nvPicPr>
        <p:blipFill>
          <a:blip r:embed="rId2" cstate="print">
            <a:grayscl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28736"/>
            <a:ext cx="6741962" cy="485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git-scm.com/downloads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IDEA</a:t>
            </a:r>
            <a:endParaRPr lang="ru-R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814387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IDEA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285860"/>
            <a:ext cx="81534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444</Words>
  <Application>Microsoft Office PowerPoint</Application>
  <PresentationFormat>Экран (4:3)</PresentationFormat>
  <Paragraphs>46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Git</vt:lpstr>
      <vt:lpstr>Git</vt:lpstr>
      <vt:lpstr>Проблема совместного использования файлов</vt:lpstr>
      <vt:lpstr>Модель блокирование-изменение-разблокирование</vt:lpstr>
      <vt:lpstr>Модель копирование-изменение-слияние</vt:lpstr>
      <vt:lpstr>Слайд 6</vt:lpstr>
      <vt:lpstr>Установка git</vt:lpstr>
      <vt:lpstr>Настройка Git в IDEA</vt:lpstr>
      <vt:lpstr>Настройка Git в IDEA</vt:lpstr>
      <vt:lpstr>Задание</vt:lpstr>
      <vt:lpstr>Задание</vt:lpstr>
      <vt:lpstr>Задание</vt:lpstr>
      <vt:lpstr>Ветвление. Создание веток</vt:lpstr>
      <vt:lpstr>Задание</vt:lpstr>
      <vt:lpstr>Задание</vt:lpstr>
      <vt:lpstr>Задание</vt:lpstr>
      <vt:lpstr>Полезные ссылки</vt:lpstr>
    </vt:vector>
  </TitlesOfParts>
  <Company>Krokoz™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1</dc:creator>
  <cp:lastModifiedBy>1</cp:lastModifiedBy>
  <cp:revision>30</cp:revision>
  <dcterms:created xsi:type="dcterms:W3CDTF">2017-05-21T12:30:33Z</dcterms:created>
  <dcterms:modified xsi:type="dcterms:W3CDTF">2017-05-21T14:14:31Z</dcterms:modified>
</cp:coreProperties>
</file>