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3F15-E668-4701-A063-6BA31C76A1CC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EF3B-081A-443E-A49B-587159F912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feature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1470025"/>
          </a:xfrm>
        </p:spPr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Hibernate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Тема: чат-приложение с хранением сообщений</a:t>
            </a:r>
          </a:p>
          <a:p>
            <a:r>
              <a:rPr lang="ru-RU" dirty="0" smtClean="0"/>
              <a:t>Создать базу данных</a:t>
            </a:r>
            <a:r>
              <a:rPr lang="en-US" dirty="0" smtClean="0"/>
              <a:t> </a:t>
            </a:r>
            <a:r>
              <a:rPr lang="en-US" dirty="0" smtClean="0"/>
              <a:t>chat </a:t>
            </a:r>
            <a:r>
              <a:rPr lang="ru-RU" dirty="0" smtClean="0"/>
              <a:t>с таблицей </a:t>
            </a:r>
            <a:r>
              <a:rPr lang="en-US" dirty="0" smtClean="0"/>
              <a:t>messages</a:t>
            </a:r>
            <a:r>
              <a:rPr lang="ru-RU" dirty="0" smtClean="0"/>
              <a:t>, в таблице должны храниться </a:t>
            </a:r>
            <a:r>
              <a:rPr lang="en-US" dirty="0" smtClean="0"/>
              <a:t>id </a:t>
            </a:r>
            <a:r>
              <a:rPr lang="ru-RU" dirty="0" smtClean="0"/>
              <a:t>и текст сообщения</a:t>
            </a:r>
          </a:p>
          <a:p>
            <a:r>
              <a:rPr lang="ru-RU" dirty="0" smtClean="0"/>
              <a:t>Сконфигурировать </a:t>
            </a:r>
            <a:r>
              <a:rPr lang="en-US" dirty="0" smtClean="0"/>
              <a:t>maven-</a:t>
            </a:r>
            <a:r>
              <a:rPr lang="ru-RU" dirty="0" smtClean="0"/>
              <a:t>проект, подключив </a:t>
            </a:r>
            <a:r>
              <a:rPr lang="en-US" dirty="0" smtClean="0"/>
              <a:t>hibernate </a:t>
            </a:r>
            <a:r>
              <a:rPr lang="ru-RU" dirty="0" smtClean="0"/>
              <a:t>и настроив его</a:t>
            </a:r>
          </a:p>
          <a:p>
            <a:r>
              <a:rPr lang="ru-RU" dirty="0" smtClean="0"/>
              <a:t>Создать класс </a:t>
            </a:r>
            <a:r>
              <a:rPr lang="en-US" dirty="0" smtClean="0"/>
              <a:t>Message </a:t>
            </a:r>
            <a:r>
              <a:rPr lang="ru-RU" dirty="0" smtClean="0"/>
              <a:t>с полями </a:t>
            </a:r>
            <a:r>
              <a:rPr lang="en-US" dirty="0" smtClean="0"/>
              <a:t>id </a:t>
            </a:r>
            <a:r>
              <a:rPr lang="ru-RU" dirty="0" smtClean="0"/>
              <a:t>и </a:t>
            </a:r>
            <a:r>
              <a:rPr lang="en-US" dirty="0" smtClean="0"/>
              <a:t>text, </a:t>
            </a:r>
            <a:r>
              <a:rPr lang="ru-RU" dirty="0" smtClean="0"/>
              <a:t>"</a:t>
            </a:r>
            <a:r>
              <a:rPr lang="ru-RU" dirty="0" err="1" smtClean="0"/>
              <a:t>замапить</a:t>
            </a:r>
            <a:r>
              <a:rPr lang="ru-RU" dirty="0" smtClean="0"/>
              <a:t>" его с помощью аннотаций</a:t>
            </a:r>
          </a:p>
          <a:p>
            <a:r>
              <a:rPr lang="ru-RU" dirty="0" smtClean="0"/>
              <a:t>Протестировать сохранение и получение объекта из базы данных при помощи </a:t>
            </a:r>
            <a:r>
              <a:rPr lang="en-US" dirty="0" smtClean="0"/>
              <a:t>Session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Project Lombok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Небольшая библиотека, позволяющая избавиться от необходимости писать "церемониальный" </a:t>
            </a:r>
            <a:r>
              <a:rPr lang="en-US" dirty="0" smtClean="0"/>
              <a:t>java-</a:t>
            </a:r>
            <a:r>
              <a:rPr lang="ru-RU" dirty="0" smtClean="0"/>
              <a:t>код: геттеры, сеттеры, </a:t>
            </a:r>
            <a:r>
              <a:rPr lang="en-US" dirty="0" err="1" smtClean="0"/>
              <a:t>toString</a:t>
            </a:r>
            <a:r>
              <a:rPr lang="en-US" dirty="0" smtClean="0"/>
              <a:t>(), </a:t>
            </a:r>
            <a:r>
              <a:rPr lang="en-US" dirty="0" err="1" smtClean="0"/>
              <a:t>hashCode</a:t>
            </a:r>
            <a:r>
              <a:rPr lang="en-US" dirty="0" smtClean="0"/>
              <a:t>(), equals() </a:t>
            </a:r>
            <a:r>
              <a:rPr lang="ru-RU" dirty="0" smtClean="0"/>
              <a:t>и др.</a:t>
            </a:r>
          </a:p>
          <a:p>
            <a:r>
              <a:rPr lang="ru-RU" dirty="0" smtClean="0"/>
              <a:t>Изменяет код на этапе компиляции, автоматически генерируя вышеуказанные методы в соответствии с пользовательскими настройками</a:t>
            </a:r>
            <a:endParaRPr lang="ru-RU" dirty="0" smtClean="0"/>
          </a:p>
          <a:p>
            <a:r>
              <a:rPr lang="ru-RU" dirty="0" smtClean="0"/>
              <a:t>Документация: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projectlombok.org/features/index.html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23554" name="Picture 2" descr="https://i.gyazo.com/420973f4dbe1262c03cad215baf1e04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6429420" cy="4457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Lombok</a:t>
            </a:r>
            <a:endParaRPr lang="ru-RU" dirty="0"/>
          </a:p>
        </p:txBody>
      </p:sp>
      <p:pic>
        <p:nvPicPr>
          <p:cNvPr id="27650" name="Picture 2" descr="https://i.gyazo.com/78a6aaf48c1fe0a6e5783f50c8d7767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7321872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ru-RU" dirty="0" smtClean="0"/>
              <a:t>Подключить библиотеку </a:t>
            </a:r>
            <a:r>
              <a:rPr lang="en-US" dirty="0" smtClean="0"/>
              <a:t>Lombok </a:t>
            </a:r>
            <a:r>
              <a:rPr lang="ru-RU" dirty="0" smtClean="0"/>
              <a:t>к проекту</a:t>
            </a:r>
          </a:p>
          <a:p>
            <a:r>
              <a:rPr lang="ru-RU" dirty="0" smtClean="0"/>
              <a:t>Переписать класс </a:t>
            </a:r>
            <a:r>
              <a:rPr lang="en-US" dirty="0" smtClean="0"/>
              <a:t>Message, </a:t>
            </a:r>
            <a:r>
              <a:rPr lang="ru-RU" dirty="0" smtClean="0"/>
              <a:t>используя </a:t>
            </a:r>
            <a:r>
              <a:rPr lang="en-US" dirty="0" err="1" smtClean="0"/>
              <a:t>lombok</a:t>
            </a:r>
            <a:r>
              <a:rPr lang="en-US" dirty="0" smtClean="0"/>
              <a:t>-</a:t>
            </a:r>
            <a:r>
              <a:rPr lang="ru-RU" dirty="0" smtClean="0"/>
              <a:t>аннотации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H2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 с возможностью создания схемы в оперативной памяти</a:t>
            </a:r>
          </a:p>
          <a:p>
            <a:r>
              <a:rPr lang="ru-RU" dirty="0" smtClean="0"/>
              <a:t>Отлично подходит для написания тестов, так как побочные эффекты тестов не остаются на жёстком диске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H2 </a:t>
            </a:r>
            <a:r>
              <a:rPr lang="ru-RU" dirty="0" smtClean="0"/>
              <a:t>и </a:t>
            </a:r>
            <a:r>
              <a:rPr lang="en-US" dirty="0" err="1" smtClean="0"/>
              <a:t>JUnit</a:t>
            </a:r>
            <a:endParaRPr lang="ru-RU" dirty="0"/>
          </a:p>
        </p:txBody>
      </p:sp>
      <p:pic>
        <p:nvPicPr>
          <p:cNvPr id="28674" name="Picture 2" descr="https://i.gyazo.com/733a0149909a6e57aaa5d63cf48131c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785926"/>
            <a:ext cx="6037897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Минимальная конфигурация </a:t>
            </a:r>
            <a:r>
              <a:rPr lang="en-US" dirty="0" smtClean="0"/>
              <a:t>H2</a:t>
            </a:r>
            <a:endParaRPr lang="ru-RU" dirty="0"/>
          </a:p>
        </p:txBody>
      </p:sp>
      <p:pic>
        <p:nvPicPr>
          <p:cNvPr id="30722" name="Picture 2" descr="https://i.gyazo.com/d30d4997a920a8149befa6af7dfc3aa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7492275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ru-RU" dirty="0" smtClean="0"/>
              <a:t>Создать тестовую версию конфигурации проекта, используя БД </a:t>
            </a:r>
            <a:r>
              <a:rPr lang="en-US" dirty="0" smtClean="0"/>
              <a:t>H2</a:t>
            </a:r>
          </a:p>
          <a:p>
            <a:r>
              <a:rPr lang="ru-RU" dirty="0" smtClean="0"/>
              <a:t>Написать </a:t>
            </a:r>
            <a:r>
              <a:rPr lang="en-US" dirty="0" err="1" smtClean="0"/>
              <a:t>junit</a:t>
            </a:r>
            <a:r>
              <a:rPr lang="en-US" dirty="0" smtClean="0"/>
              <a:t>-</a:t>
            </a:r>
            <a:r>
              <a:rPr lang="ru-RU" dirty="0" smtClean="0"/>
              <a:t>тест для сохранения и получения сущности из базы данных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 в работе с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/>
          <a:lstStyle/>
          <a:p>
            <a:r>
              <a:rPr lang="ru-RU" dirty="0" smtClean="0"/>
              <a:t>Ручное написание </a:t>
            </a:r>
            <a:r>
              <a:rPr lang="en-US" dirty="0" smtClean="0"/>
              <a:t>SQL</a:t>
            </a:r>
            <a:r>
              <a:rPr lang="ru-RU" dirty="0" smtClean="0"/>
              <a:t>-запросов, создание объектов</a:t>
            </a:r>
          </a:p>
          <a:p>
            <a:r>
              <a:rPr lang="ru-RU" dirty="0" smtClean="0"/>
              <a:t>Проблема со сравнением объектов (по ключу в БД и </a:t>
            </a:r>
            <a:r>
              <a:rPr lang="en-US" dirty="0" smtClean="0"/>
              <a:t>equals</a:t>
            </a:r>
            <a:r>
              <a:rPr lang="ru-RU" dirty="0" smtClean="0"/>
              <a:t>() в </a:t>
            </a:r>
            <a:r>
              <a:rPr lang="en-US" dirty="0" smtClean="0"/>
              <a:t>Java)</a:t>
            </a:r>
            <a:endParaRPr lang="ru-RU" dirty="0" smtClean="0"/>
          </a:p>
          <a:p>
            <a:r>
              <a:rPr lang="ru-RU" dirty="0" smtClean="0"/>
              <a:t>Наследование в сущностях</a:t>
            </a:r>
          </a:p>
          <a:p>
            <a:r>
              <a:rPr lang="ru-RU" dirty="0" smtClean="0"/>
              <a:t>Отложенная загрузка данных </a:t>
            </a:r>
            <a:r>
              <a:rPr lang="en-US" dirty="0" smtClean="0"/>
              <a:t>(</a:t>
            </a:r>
            <a:r>
              <a:rPr lang="en-US" dirty="0" smtClean="0"/>
              <a:t>l</a:t>
            </a:r>
            <a:r>
              <a:rPr lang="en-US" dirty="0" smtClean="0"/>
              <a:t>azy loading)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1026" name="AutoShape 2" descr="https://image.slidesharecdn.com/jooctrine-jab13-130603040902-phpapp01/95/jooctrine-doctrine-orm-in-joomla-4-638.jpg?cb=137023379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image.slidesharecdn.com/jooctrine-jab13-130603040902-phpapp01/95/jooctrine-doctrine-orm-in-joomla-4-638.jpg?cb=13702337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71546"/>
            <a:ext cx="7291396" cy="5474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</a:p>
          <a:p>
            <a:r>
              <a:rPr lang="ru-RU" dirty="0" smtClean="0"/>
              <a:t>Спецификация </a:t>
            </a:r>
            <a:r>
              <a:rPr lang="en-US" dirty="0" smtClean="0"/>
              <a:t>Java EE (JSR 220), </a:t>
            </a:r>
            <a:r>
              <a:rPr lang="ru-RU" dirty="0" smtClean="0"/>
              <a:t>описывающая интерфейсы </a:t>
            </a:r>
            <a:r>
              <a:rPr lang="en-US" dirty="0" smtClean="0"/>
              <a:t>ORM</a:t>
            </a:r>
            <a:r>
              <a:rPr lang="ru-RU" dirty="0" smtClean="0"/>
              <a:t>, принципы работы с ними, а также ограничения, накладываемые на доменную модель</a:t>
            </a:r>
          </a:p>
          <a:p>
            <a:r>
              <a:rPr lang="ru-RU" dirty="0" smtClean="0"/>
              <a:t>Не предоставляет реализации </a:t>
            </a:r>
            <a:r>
              <a:rPr lang="en-US" dirty="0" smtClean="0"/>
              <a:t>ORM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smtClean="0"/>
              <a:t>Hibernate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74739"/>
            <a:ext cx="8229600" cy="1739881"/>
          </a:xfrm>
        </p:spPr>
        <p:txBody>
          <a:bodyPr/>
          <a:lstStyle/>
          <a:p>
            <a:r>
              <a:rPr lang="ru-RU" dirty="0" smtClean="0"/>
              <a:t>Самая популярная реализация </a:t>
            </a:r>
            <a:r>
              <a:rPr lang="en-US" dirty="0" smtClean="0"/>
              <a:t>JPA</a:t>
            </a:r>
            <a:endParaRPr lang="ru-RU" dirty="0" smtClean="0"/>
          </a:p>
          <a:p>
            <a:r>
              <a:rPr lang="ru-RU" dirty="0" smtClean="0"/>
              <a:t>Помогает решить большинство проблем, связанных с работой с базой данных</a:t>
            </a:r>
          </a:p>
        </p:txBody>
      </p:sp>
      <p:pic>
        <p:nvPicPr>
          <p:cNvPr id="16386" name="Picture 2" descr="http://dev.anyframejava.org/docs.en/anyframe/plugin/hibernate/4.6.1/reference/image/hibernate/conceptual_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786058"/>
            <a:ext cx="3500462" cy="3755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POJO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Plain Old Java Object</a:t>
            </a:r>
            <a:endParaRPr lang="ru-RU" dirty="0" smtClean="0"/>
          </a:p>
          <a:p>
            <a:r>
              <a:rPr lang="ru-RU" dirty="0" smtClean="0"/>
              <a:t>Класс с набором полей, геттерами и сеттерами</a:t>
            </a:r>
            <a:endParaRPr lang="en-US" dirty="0" smtClean="0"/>
          </a:p>
          <a:p>
            <a:r>
              <a:rPr lang="ru-RU" dirty="0" smtClean="0"/>
              <a:t>Должен иметь конструктор без параметров</a:t>
            </a:r>
          </a:p>
          <a:p>
            <a:r>
              <a:rPr lang="ru-RU" dirty="0" smtClean="0"/>
              <a:t>Не может быть вложенным, интерфейсом или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ru-RU" dirty="0" smtClean="0"/>
              <a:t>Не может быть </a:t>
            </a:r>
            <a:r>
              <a:rPr lang="en-US" dirty="0" smtClean="0"/>
              <a:t>final </a:t>
            </a:r>
            <a:r>
              <a:rPr lang="ru-RU" dirty="0" smtClean="0"/>
              <a:t>и не может содержать </a:t>
            </a:r>
            <a:r>
              <a:rPr lang="en-US" dirty="0" smtClean="0"/>
              <a:t>final</a:t>
            </a:r>
            <a:r>
              <a:rPr lang="ru-RU" dirty="0" smtClean="0"/>
              <a:t>-поля</a:t>
            </a:r>
          </a:p>
          <a:p>
            <a:r>
              <a:rPr lang="ru-RU" dirty="0" smtClean="0"/>
              <a:t>Обязан содержать поле-идентификатор </a:t>
            </a:r>
            <a:r>
              <a:rPr lang="en-US" dirty="0" smtClean="0"/>
              <a:t>(@Id)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POJO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Также можно назвать сущностью </a:t>
            </a:r>
            <a:r>
              <a:rPr lang="en-US" dirty="0" smtClean="0"/>
              <a:t>(entity)</a:t>
            </a:r>
            <a:endParaRPr lang="ru-RU" dirty="0" smtClean="0"/>
          </a:p>
          <a:p>
            <a:r>
              <a:rPr lang="ru-RU" dirty="0" smtClean="0"/>
              <a:t>Может содержать конструкторы с параметрами</a:t>
            </a:r>
          </a:p>
          <a:p>
            <a:r>
              <a:rPr lang="ru-RU" dirty="0" smtClean="0"/>
              <a:t>Может наследоваться и быть наследованным</a:t>
            </a:r>
          </a:p>
          <a:p>
            <a:r>
              <a:rPr lang="ru-RU" dirty="0" smtClean="0"/>
              <a:t>Может содержать другие методы и реализовывать интерфейсы</a:t>
            </a:r>
          </a:p>
          <a:p>
            <a:r>
              <a:rPr lang="ru-RU" dirty="0" smtClean="0"/>
              <a:t>Может быть связан с другими сущностями (</a:t>
            </a:r>
            <a:r>
              <a:rPr lang="ru-RU" dirty="0" err="1" smtClean="0"/>
              <a:t>один-к-одному</a:t>
            </a:r>
            <a:r>
              <a:rPr lang="ru-RU" dirty="0" smtClean="0"/>
              <a:t>, </a:t>
            </a:r>
            <a:r>
              <a:rPr lang="ru-RU" dirty="0" err="1" smtClean="0"/>
              <a:t>один-ко-многим</a:t>
            </a:r>
            <a:r>
              <a:rPr lang="ru-RU" dirty="0" smtClean="0"/>
              <a:t>, </a:t>
            </a:r>
            <a:r>
              <a:rPr lang="ru-RU" dirty="0" err="1" smtClean="0"/>
              <a:t>многие-ко-многим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Hibernate </a:t>
            </a:r>
            <a:r>
              <a:rPr lang="ru-RU" dirty="0" smtClean="0"/>
              <a:t>и </a:t>
            </a:r>
            <a:r>
              <a:rPr lang="en-US" dirty="0" err="1" smtClean="0"/>
              <a:t>MySQL</a:t>
            </a:r>
            <a:r>
              <a:rPr lang="en-US" dirty="0" smtClean="0"/>
              <a:t>-connector</a:t>
            </a:r>
            <a:endParaRPr lang="ru-RU" dirty="0"/>
          </a:p>
        </p:txBody>
      </p:sp>
      <p:pic>
        <p:nvPicPr>
          <p:cNvPr id="21506" name="Picture 2" descr="https://i.gyazo.com/6b05c9677ab71f318de88023dd3d53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6895803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ru-RU" dirty="0" smtClean="0"/>
              <a:t>Минимальная конфигурация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1071570"/>
          </a:xfrm>
        </p:spPr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hibernate.cfg.xml</a:t>
            </a:r>
            <a:r>
              <a:rPr lang="en-US" dirty="0" smtClean="0"/>
              <a:t> </a:t>
            </a:r>
            <a:r>
              <a:rPr lang="ru-RU" dirty="0" smtClean="0"/>
              <a:t>должен находится в папке </a:t>
            </a:r>
            <a:r>
              <a:rPr lang="en-US" dirty="0" smtClean="0"/>
              <a:t>resources </a:t>
            </a:r>
            <a:r>
              <a:rPr lang="ru-RU" dirty="0" smtClean="0"/>
              <a:t>проекта</a:t>
            </a:r>
            <a:endParaRPr lang="ru-RU" dirty="0"/>
          </a:p>
        </p:txBody>
      </p:sp>
      <p:pic>
        <p:nvPicPr>
          <p:cNvPr id="18434" name="Picture 2" descr="https://i.gyazo.com/7341cfac3c8c328555587bd2c09951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71744"/>
            <a:ext cx="8294394" cy="342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363</Words>
  <Application>Microsoft Office PowerPoint</Application>
  <PresentationFormat>Экран 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Введение в Hibernate</vt:lpstr>
      <vt:lpstr>Сложности в работе с БД</vt:lpstr>
      <vt:lpstr>ORM</vt:lpstr>
      <vt:lpstr>JPA</vt:lpstr>
      <vt:lpstr>Hibernate</vt:lpstr>
      <vt:lpstr>POJO</vt:lpstr>
      <vt:lpstr>POJO</vt:lpstr>
      <vt:lpstr>Подключение Hibernate и MySQL-connector</vt:lpstr>
      <vt:lpstr>Минимальная конфигурация</vt:lpstr>
      <vt:lpstr>Задание</vt:lpstr>
      <vt:lpstr>Project Lombok</vt:lpstr>
      <vt:lpstr>Пример</vt:lpstr>
      <vt:lpstr>Подключение Lombok</vt:lpstr>
      <vt:lpstr>Задание</vt:lpstr>
      <vt:lpstr>База данных H2</vt:lpstr>
      <vt:lpstr>Подключение H2 и JUnit</vt:lpstr>
      <vt:lpstr>Минимальная конфигурация H2</vt:lpstr>
      <vt:lpstr>Задание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Hibernate</dc:title>
  <dc:creator>1</dc:creator>
  <cp:lastModifiedBy>1</cp:lastModifiedBy>
  <cp:revision>18</cp:revision>
  <dcterms:created xsi:type="dcterms:W3CDTF">2017-05-21T14:23:30Z</dcterms:created>
  <dcterms:modified xsi:type="dcterms:W3CDTF">2017-05-23T18:17:04Z</dcterms:modified>
</cp:coreProperties>
</file>