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8B45-5ABF-4567-B814-26F5861FDEE2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935-9F7A-4DA9-BC52-140A25E5E42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8B45-5ABF-4567-B814-26F5861FDEE2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935-9F7A-4DA9-BC52-140A25E5E42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8B45-5ABF-4567-B814-26F5861FDEE2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935-9F7A-4DA9-BC52-140A25E5E42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8B45-5ABF-4567-B814-26F5861FDEE2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935-9F7A-4DA9-BC52-140A25E5E42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8B45-5ABF-4567-B814-26F5861FDEE2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935-9F7A-4DA9-BC52-140A25E5E42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8B45-5ABF-4567-B814-26F5861FDEE2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935-9F7A-4DA9-BC52-140A25E5E42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8B45-5ABF-4567-B814-26F5861FDEE2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935-9F7A-4DA9-BC52-140A25E5E42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8B45-5ABF-4567-B814-26F5861FDEE2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935-9F7A-4DA9-BC52-140A25E5E42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8B45-5ABF-4567-B814-26F5861FDEE2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935-9F7A-4DA9-BC52-140A25E5E42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8B45-5ABF-4567-B814-26F5861FDEE2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935-9F7A-4DA9-BC52-140A25E5E42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8B45-5ABF-4567-B814-26F5861FDEE2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935-9F7A-4DA9-BC52-140A25E5E42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8B45-5ABF-4567-B814-26F5861FDEE2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E935-9F7A-4DA9-BC52-140A25E5E4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71744"/>
            <a:ext cx="7772400" cy="1470025"/>
          </a:xfrm>
        </p:spPr>
        <p:txBody>
          <a:bodyPr/>
          <a:lstStyle/>
          <a:p>
            <a:r>
              <a:rPr lang="ru-RU" dirty="0" smtClean="0"/>
              <a:t>Работа с сессией. Жизненный цикл сущности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Подключить и сконфигурировать </a:t>
            </a:r>
            <a:r>
              <a:rPr lang="en-US" dirty="0" smtClean="0"/>
              <a:t>log4j</a:t>
            </a:r>
            <a:r>
              <a:rPr lang="ru-RU" dirty="0" smtClean="0"/>
              <a:t> для вывода в консоль и в файл</a:t>
            </a:r>
          </a:p>
          <a:p>
            <a:r>
              <a:rPr lang="ru-RU" dirty="0" smtClean="0"/>
              <a:t>Протестировать </a:t>
            </a:r>
            <a:r>
              <a:rPr lang="ru-RU" dirty="0" err="1" smtClean="0"/>
              <a:t>логирование</a:t>
            </a:r>
            <a:r>
              <a:rPr lang="ru-RU" dirty="0" smtClean="0"/>
              <a:t> с различными уровнями </a:t>
            </a:r>
            <a:r>
              <a:rPr lang="ru-RU" dirty="0" err="1" smtClean="0"/>
              <a:t>логирования</a:t>
            </a:r>
            <a:r>
              <a:rPr lang="ru-RU" dirty="0" smtClean="0"/>
              <a:t>: </a:t>
            </a:r>
            <a:r>
              <a:rPr lang="en-US" dirty="0" smtClean="0"/>
              <a:t>ERROR, WARN, INFO, DEBUG, ALL</a:t>
            </a:r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ru-RU" dirty="0" smtClean="0"/>
              <a:t>Сессия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ru-RU" dirty="0" smtClean="0"/>
              <a:t>Объект, являющийся посредником между приложением и базой данных</a:t>
            </a:r>
          </a:p>
          <a:p>
            <a:r>
              <a:rPr lang="ru-RU" dirty="0" smtClean="0"/>
              <a:t>По сути – обёртка вокруг </a:t>
            </a:r>
            <a:r>
              <a:rPr lang="en-US" dirty="0" smtClean="0"/>
              <a:t>JDBC</a:t>
            </a:r>
            <a:r>
              <a:rPr lang="ru-RU" dirty="0" smtClean="0"/>
              <a:t>-соединения</a:t>
            </a:r>
          </a:p>
          <a:p>
            <a:r>
              <a:rPr lang="ru-RU" dirty="0" smtClean="0"/>
              <a:t>Содержит набор методов для получения</a:t>
            </a:r>
            <a:r>
              <a:rPr lang="en-US" dirty="0" smtClean="0"/>
              <a:t>/</a:t>
            </a:r>
            <a:r>
              <a:rPr lang="ru-RU" dirty="0" smtClean="0"/>
              <a:t>сохранения</a:t>
            </a:r>
            <a:r>
              <a:rPr lang="en-US" dirty="0" smtClean="0"/>
              <a:t>/</a:t>
            </a:r>
            <a:r>
              <a:rPr lang="ru-RU" dirty="0" smtClean="0"/>
              <a:t>удаления объектов</a:t>
            </a:r>
          </a:p>
          <a:p>
            <a:r>
              <a:rPr lang="ru-RU" dirty="0" smtClean="0"/>
              <a:t>Также является </a:t>
            </a:r>
            <a:r>
              <a:rPr lang="ru-RU" dirty="0" err="1" smtClean="0"/>
              <a:t>кэшем</a:t>
            </a:r>
            <a:r>
              <a:rPr lang="ru-RU" dirty="0" smtClean="0"/>
              <a:t> для долгоживущих объектов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Hibernate</a:t>
            </a:r>
            <a:endParaRPr lang="ru-RU" dirty="0"/>
          </a:p>
        </p:txBody>
      </p:sp>
      <p:pic>
        <p:nvPicPr>
          <p:cNvPr id="16386" name="Picture 2" descr="https://docs.jboss.org/hibernate/orm/3.5/reference/en/html/images/full_cre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285860"/>
            <a:ext cx="6286544" cy="5138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сущности</a:t>
            </a:r>
            <a:endParaRPr lang="ru-RU" dirty="0"/>
          </a:p>
        </p:txBody>
      </p:sp>
      <p:pic>
        <p:nvPicPr>
          <p:cNvPr id="1026" name="Picture 2" descr="http://3.bp.blogspot.com/-katvFbmjewU/Tqv4Ble7_QI/AAAAAAAAAJE/odH15Qm9-hs/s1600/object-sta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000240"/>
            <a:ext cx="8579035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35785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Тема приложения – работа с картинами</a:t>
            </a:r>
          </a:p>
          <a:p>
            <a:r>
              <a:rPr lang="ru-RU" dirty="0" smtClean="0"/>
              <a:t>Дана сущность </a:t>
            </a:r>
            <a:r>
              <a:rPr lang="en-US" dirty="0" smtClean="0"/>
              <a:t>Painting </a:t>
            </a:r>
            <a:r>
              <a:rPr lang="ru-RU" dirty="0" smtClean="0"/>
              <a:t>с полями </a:t>
            </a:r>
            <a:r>
              <a:rPr lang="en-US" dirty="0" smtClean="0"/>
              <a:t>id, name, </a:t>
            </a:r>
            <a:r>
              <a:rPr lang="en-US" dirty="0" err="1" smtClean="0"/>
              <a:t>authorName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Создать </a:t>
            </a:r>
            <a:r>
              <a:rPr lang="en-US" dirty="0" smtClean="0"/>
              <a:t>maven-</a:t>
            </a:r>
            <a:r>
              <a:rPr lang="ru-RU" dirty="0" smtClean="0"/>
              <a:t>приложение, базу данных и сущность, подключить и сконфигурировать </a:t>
            </a:r>
            <a:r>
              <a:rPr lang="en-US" dirty="0" smtClean="0"/>
              <a:t>Hibernate, </a:t>
            </a:r>
            <a:r>
              <a:rPr lang="ru-RU" dirty="0" err="1" smtClean="0"/>
              <a:t>замапить</a:t>
            </a:r>
            <a:r>
              <a:rPr lang="ru-RU" dirty="0" smtClean="0"/>
              <a:t> класс.</a:t>
            </a:r>
          </a:p>
          <a:p>
            <a:r>
              <a:rPr lang="ru-RU" dirty="0" smtClean="0"/>
              <a:t>Создать набор </a:t>
            </a:r>
            <a:r>
              <a:rPr lang="ru-RU" dirty="0" err="1" smtClean="0"/>
              <a:t>юнит</a:t>
            </a:r>
            <a:r>
              <a:rPr lang="ru-RU" dirty="0" smtClean="0"/>
              <a:t> тестов для тестирования методов сессии: </a:t>
            </a:r>
            <a:r>
              <a:rPr lang="en-US" dirty="0" smtClean="0"/>
              <a:t>save, </a:t>
            </a:r>
            <a:r>
              <a:rPr lang="en-US" dirty="0" err="1" smtClean="0"/>
              <a:t>saveOrUpdate</a:t>
            </a:r>
            <a:r>
              <a:rPr lang="en-US" dirty="0" smtClean="0"/>
              <a:t>, get, load, delete, flush</a:t>
            </a:r>
          </a:p>
          <a:p>
            <a:r>
              <a:rPr lang="ru-RU" dirty="0" smtClean="0"/>
              <a:t>В тестах использовать транзакции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/>
          <a:lstStyle/>
          <a:p>
            <a:r>
              <a:rPr lang="ru-RU" dirty="0" smtClean="0"/>
              <a:t>Аннотация </a:t>
            </a:r>
            <a:r>
              <a:rPr lang="en-US" dirty="0" smtClean="0"/>
              <a:t>@Enumerated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2214577"/>
          </a:xfrm>
        </p:spPr>
        <p:txBody>
          <a:bodyPr>
            <a:normAutofit/>
          </a:bodyPr>
          <a:lstStyle/>
          <a:p>
            <a:r>
              <a:rPr lang="ru-RU" dirty="0" smtClean="0"/>
              <a:t>Нужна для </a:t>
            </a:r>
            <a:r>
              <a:rPr lang="ru-RU" dirty="0" err="1" smtClean="0"/>
              <a:t>маппинга</a:t>
            </a:r>
            <a:r>
              <a:rPr lang="ru-RU" dirty="0" smtClean="0"/>
              <a:t> объектов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ru-RU" dirty="0" smtClean="0"/>
              <a:t>Можно указать сохранять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как строку (</a:t>
            </a:r>
            <a:r>
              <a:rPr lang="en-US" dirty="0" err="1" smtClean="0">
                <a:solidFill>
                  <a:srgbClr val="0070C0"/>
                </a:solidFill>
              </a:rPr>
              <a:t>EnumType.STRING</a:t>
            </a:r>
            <a:r>
              <a:rPr lang="en-US" dirty="0" smtClean="0"/>
              <a:t>) </a:t>
            </a:r>
            <a:r>
              <a:rPr lang="ru-RU" dirty="0" smtClean="0"/>
              <a:t>или как целое число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EnumType.ORDINAL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17410" name="Picture 2" descr="https://i.gyazo.com/191c1e6f29c71c7bc3c526b89686df7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275403"/>
            <a:ext cx="6000792" cy="10824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/>
          <a:lstStyle/>
          <a:p>
            <a:r>
              <a:rPr lang="ru-RU" dirty="0" smtClean="0"/>
              <a:t>Добавить в класс </a:t>
            </a:r>
            <a:r>
              <a:rPr lang="en-US" dirty="0" smtClean="0"/>
              <a:t>Painting </a:t>
            </a:r>
            <a:r>
              <a:rPr lang="ru-RU" dirty="0" smtClean="0"/>
              <a:t>поле </a:t>
            </a:r>
            <a:r>
              <a:rPr lang="en-US" dirty="0" smtClean="0"/>
              <a:t>rarity</a:t>
            </a:r>
            <a:r>
              <a:rPr lang="ru-RU" dirty="0" smtClean="0"/>
              <a:t> (редкость картины)</a:t>
            </a:r>
            <a:r>
              <a:rPr lang="en-US" dirty="0" smtClean="0"/>
              <a:t>, </a:t>
            </a:r>
            <a:r>
              <a:rPr lang="ru-RU" dirty="0" smtClean="0"/>
              <a:t>представляющее собой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ru-RU" dirty="0" err="1" smtClean="0"/>
              <a:t>Замапить</a:t>
            </a:r>
            <a:r>
              <a:rPr lang="ru-RU" dirty="0" smtClean="0"/>
              <a:t> это поле, предварительно изменив схему БД (добавив туда поле нужного типа)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log4j</a:t>
            </a:r>
            <a:endParaRPr lang="ru-RU" dirty="0"/>
          </a:p>
        </p:txBody>
      </p:sp>
      <p:pic>
        <p:nvPicPr>
          <p:cNvPr id="19458" name="Picture 2" descr="https://i.gyazo.com/6c37e2ce7f3f8e112e8af1856e7e6a9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214554"/>
            <a:ext cx="6585376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log4j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ru-RU" dirty="0" smtClean="0"/>
              <a:t>Осуществляется в файле </a:t>
            </a:r>
            <a:r>
              <a:rPr lang="en-US" dirty="0" smtClean="0"/>
              <a:t>resources/log4j.properties</a:t>
            </a:r>
            <a:endParaRPr lang="ru-RU" dirty="0"/>
          </a:p>
        </p:txBody>
      </p:sp>
      <p:pic>
        <p:nvPicPr>
          <p:cNvPr id="5" name="Picture 2" descr="https://i.gyazo.com/aaf9ff43e3a7475058c37300fa4e8a5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000372"/>
            <a:ext cx="8643998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194</Words>
  <Application>Microsoft Office PowerPoint</Application>
  <PresentationFormat>Экран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Работа с сессией. Жизненный цикл сущности</vt:lpstr>
      <vt:lpstr>Сессия</vt:lpstr>
      <vt:lpstr>Архитектура Hibernate</vt:lpstr>
      <vt:lpstr>Жизненный цикл сущности</vt:lpstr>
      <vt:lpstr>Задание</vt:lpstr>
      <vt:lpstr>Аннотация @Enumerated</vt:lpstr>
      <vt:lpstr>Задание</vt:lpstr>
      <vt:lpstr>Подключение log4j</vt:lpstr>
      <vt:lpstr>Конфигурация log4j</vt:lpstr>
      <vt:lpstr>Задание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сессией. Жизненный цикл сущности</dc:title>
  <dc:creator>1</dc:creator>
  <cp:lastModifiedBy>1</cp:lastModifiedBy>
  <cp:revision>14</cp:revision>
  <dcterms:created xsi:type="dcterms:W3CDTF">2017-05-25T17:35:47Z</dcterms:created>
  <dcterms:modified xsi:type="dcterms:W3CDTF">2017-05-25T20:45:37Z</dcterms:modified>
</cp:coreProperties>
</file>