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2B-35C8-4732-8A65-21FEAB636676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976A-0CD8-4727-930A-C45C5A91A7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JD2. </a:t>
            </a:r>
            <a:r>
              <a:rPr lang="ru-RU" sz="4800" dirty="0" smtClean="0"/>
              <a:t>Техническое задание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908720"/>
            <a:ext cx="67687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Spring MVC</a:t>
            </a:r>
            <a:endParaRPr lang="ru-RU" sz="3200" dirty="0"/>
          </a:p>
        </p:txBody>
      </p:sp>
      <p:sp>
        <p:nvSpPr>
          <p:cNvPr id="5" name="Rectangle 4"/>
          <p:cNvSpPr/>
          <p:nvPr/>
        </p:nvSpPr>
        <p:spPr>
          <a:xfrm>
            <a:off x="1187624" y="260648"/>
            <a:ext cx="67687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Thymeleaf</a:t>
            </a:r>
            <a:endParaRPr lang="ru-RU" sz="3200" dirty="0"/>
          </a:p>
        </p:txBody>
      </p:sp>
      <p:sp>
        <p:nvSpPr>
          <p:cNvPr id="6" name="Rectangle 5"/>
          <p:cNvSpPr/>
          <p:nvPr/>
        </p:nvSpPr>
        <p:spPr>
          <a:xfrm>
            <a:off x="1187624" y="2024844"/>
            <a:ext cx="676875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 Layer</a:t>
            </a:r>
            <a:endParaRPr lang="ru-RU" sz="3200" dirty="0"/>
          </a:p>
        </p:txBody>
      </p:sp>
      <p:sp>
        <p:nvSpPr>
          <p:cNvPr id="7" name="Rectangle 6"/>
          <p:cNvSpPr/>
          <p:nvPr/>
        </p:nvSpPr>
        <p:spPr>
          <a:xfrm>
            <a:off x="1187624" y="3104964"/>
            <a:ext cx="676875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DAO Layer (Hibernate)</a:t>
            </a:r>
            <a:endParaRPr lang="ru-RU" sz="3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691680" y="4257092"/>
            <a:ext cx="1493668" cy="16927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536117" y="4455404"/>
            <a:ext cx="3096344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Entity Layer</a:t>
            </a:r>
            <a:endParaRPr lang="ru-RU" sz="3200" dirty="0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flipV="1">
            <a:off x="2438514" y="3753036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V="1">
            <a:off x="6084289" y="3753036"/>
            <a:ext cx="0" cy="702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6" idx="2"/>
          </p:cNvCxnSpPr>
          <p:nvPr/>
        </p:nvCxnSpPr>
        <p:spPr>
          <a:xfrm flipV="1">
            <a:off x="4572000" y="2672916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4572000" y="1556792"/>
            <a:ext cx="0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0775" y="38157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02829" y="3919554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536117" y="2704274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496583" y="1606152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520775" y="6237312"/>
            <a:ext cx="79380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970777" y="6237312"/>
            <a:ext cx="6483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263752" y="6237312"/>
            <a:ext cx="11262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665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ru-RU" dirty="0" smtClean="0"/>
              <a:t>Требования по структуре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Сборка проекта должна осуществляться средствами </a:t>
            </a:r>
            <a:r>
              <a:rPr lang="en-US" dirty="0" smtClean="0"/>
              <a:t>Apache Maven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Проект должен иметь трёхмодульную структуру (</a:t>
            </a:r>
            <a:r>
              <a:rPr lang="en-US" dirty="0" err="1" smtClean="0"/>
              <a:t>dao</a:t>
            </a:r>
            <a:r>
              <a:rPr lang="en-US" dirty="0" smtClean="0"/>
              <a:t>, services, web) </a:t>
            </a:r>
            <a:r>
              <a:rPr lang="ru-RU" dirty="0" smtClean="0"/>
              <a:t>и собираться в </a:t>
            </a:r>
            <a:r>
              <a:rPr lang="en-US" dirty="0" smtClean="0"/>
              <a:t>.war</a:t>
            </a:r>
            <a:r>
              <a:rPr lang="ru-RU" dirty="0" smtClean="0"/>
              <a:t>-файл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Финальная версия проекта должна включать: </a:t>
            </a:r>
            <a:r>
              <a:rPr lang="en-US" dirty="0" smtClean="0"/>
              <a:t>.war</a:t>
            </a:r>
            <a:r>
              <a:rPr lang="ru-RU" dirty="0" smtClean="0"/>
              <a:t>-файл + </a:t>
            </a:r>
            <a:r>
              <a:rPr lang="en-US" dirty="0" smtClean="0"/>
              <a:t>.</a:t>
            </a:r>
            <a:r>
              <a:rPr lang="en-US" dirty="0" err="1" smtClean="0"/>
              <a:t>sql</a:t>
            </a:r>
            <a:r>
              <a:rPr lang="en-US" dirty="0" smtClean="0"/>
              <a:t>-</a:t>
            </a:r>
            <a:r>
              <a:rPr lang="ru-RU" dirty="0" err="1" smtClean="0"/>
              <a:t>скрипт</a:t>
            </a:r>
            <a:r>
              <a:rPr lang="ru-RU" dirty="0" smtClean="0"/>
              <a:t> для создания схемы БД.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ru-RU" dirty="0" smtClean="0"/>
              <a:t>Требования к слою </a:t>
            </a:r>
            <a:r>
              <a:rPr lang="en-US" dirty="0" err="1" smtClean="0"/>
              <a:t>dao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В качестве СУБД использовать </a:t>
            </a:r>
            <a:r>
              <a:rPr lang="en-US" dirty="0" err="1" smtClean="0"/>
              <a:t>MySQL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 менее 6 значимых сущностей (</a:t>
            </a:r>
            <a:r>
              <a:rPr lang="en-US" dirty="0" smtClean="0"/>
              <a:t>@Entity)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Hibernate </a:t>
            </a:r>
            <a:r>
              <a:rPr lang="ru-RU" dirty="0" smtClean="0"/>
              <a:t>для </a:t>
            </a:r>
            <a:r>
              <a:rPr lang="ru-RU" dirty="0" err="1" smtClean="0"/>
              <a:t>маппинга</a:t>
            </a:r>
            <a:r>
              <a:rPr lang="ru-RU" dirty="0" smtClean="0"/>
              <a:t> сущностей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Наличие связей: 1-1, 1-</a:t>
            </a:r>
            <a:r>
              <a:rPr lang="en-US" dirty="0" smtClean="0"/>
              <a:t>n, n-n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Наличие </a:t>
            </a:r>
            <a:r>
              <a:rPr lang="en-US" dirty="0" smtClean="0"/>
              <a:t>Embedded</a:t>
            </a:r>
            <a:r>
              <a:rPr lang="ru-RU" dirty="0" smtClean="0"/>
              <a:t>-сущностей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Наличие наследования в сущностях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GenericDao</a:t>
            </a:r>
            <a:r>
              <a:rPr lang="ru-RU" dirty="0" smtClean="0"/>
              <a:t> – параметризованный класс</a:t>
            </a:r>
            <a:r>
              <a:rPr lang="en-US" dirty="0" smtClean="0"/>
              <a:t> </a:t>
            </a:r>
            <a:r>
              <a:rPr lang="ru-RU" dirty="0" smtClean="0"/>
              <a:t>с конкретными реализациями – наследниками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ru-RU" dirty="0" smtClean="0"/>
              <a:t>Требования к слою </a:t>
            </a:r>
            <a:r>
              <a:rPr lang="en-US" dirty="0" err="1" smtClean="0"/>
              <a:t>dao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ru-RU" dirty="0" smtClean="0"/>
              <a:t>Наличие оптимистической блокировки сущности</a:t>
            </a:r>
          </a:p>
          <a:p>
            <a:pPr marL="514350" indent="-514350">
              <a:buAutoNum type="arabicPeriod" startAt="8"/>
            </a:pPr>
            <a:r>
              <a:rPr lang="ru-RU" dirty="0" smtClean="0"/>
              <a:t>Полная </a:t>
            </a:r>
            <a:r>
              <a:rPr lang="ru-RU" dirty="0" err="1" smtClean="0"/>
              <a:t>транзакционность</a:t>
            </a:r>
            <a:r>
              <a:rPr lang="en-US" dirty="0" smtClean="0"/>
              <a:t>, </a:t>
            </a:r>
            <a:r>
              <a:rPr lang="ru-RU" dirty="0" smtClean="0"/>
              <a:t>обеспечиваемая за счёт интеграции </a:t>
            </a:r>
            <a:r>
              <a:rPr lang="en-US" dirty="0" smtClean="0"/>
              <a:t>Hibernate </a:t>
            </a:r>
            <a:r>
              <a:rPr lang="ru-RU" dirty="0" smtClean="0"/>
              <a:t>и </a:t>
            </a:r>
            <a:r>
              <a:rPr lang="en-US" dirty="0" smtClean="0"/>
              <a:t>Spring</a:t>
            </a:r>
            <a:endParaRPr lang="ru-RU" dirty="0" smtClean="0"/>
          </a:p>
          <a:p>
            <a:pPr marL="514350" indent="-514350">
              <a:buAutoNum type="arabicPeriod" startAt="8"/>
            </a:pPr>
            <a:r>
              <a:rPr lang="ru-RU" dirty="0" smtClean="0"/>
              <a:t>Использование </a:t>
            </a:r>
            <a:r>
              <a:rPr lang="en-US" dirty="0" smtClean="0"/>
              <a:t>HQL </a:t>
            </a:r>
            <a:r>
              <a:rPr lang="ru-RU" dirty="0" smtClean="0"/>
              <a:t>и </a:t>
            </a:r>
            <a:r>
              <a:rPr lang="en-US" dirty="0" smtClean="0"/>
              <a:t>Criteria </a:t>
            </a:r>
            <a:r>
              <a:rPr lang="ru-RU" dirty="0" smtClean="0"/>
              <a:t>для создания запросов</a:t>
            </a:r>
          </a:p>
          <a:p>
            <a:pPr marL="514350" indent="-514350">
              <a:buAutoNum type="arabicPeriod" startAt="8"/>
            </a:pPr>
            <a:r>
              <a:rPr lang="ru-RU" dirty="0" smtClean="0"/>
              <a:t>Использование кэша второго уровня </a:t>
            </a:r>
            <a:r>
              <a:rPr lang="en-US" dirty="0" smtClean="0"/>
              <a:t>Hibernate</a:t>
            </a:r>
          </a:p>
          <a:p>
            <a:pPr marL="514350" indent="-514350">
              <a:buAutoNum type="arabicPeriod" startAt="8"/>
            </a:pPr>
            <a:r>
              <a:rPr lang="en-US" dirty="0" smtClean="0"/>
              <a:t> </a:t>
            </a:r>
            <a:r>
              <a:rPr lang="ru-RU" dirty="0" smtClean="0"/>
              <a:t>Наличие запросов с ограничением выборки (пагинация)</a:t>
            </a:r>
          </a:p>
          <a:p>
            <a:pPr marL="514350" indent="-514350">
              <a:buAutoNum type="arabicPeriod" startAt="8"/>
            </a:pPr>
            <a:endParaRPr lang="ru-RU" dirty="0" smtClean="0"/>
          </a:p>
          <a:p>
            <a:pPr marL="514350" indent="-514350">
              <a:buAutoNum type="arabicPeriod" startAt="8"/>
            </a:pPr>
            <a:endParaRPr lang="en-US" dirty="0" smtClean="0"/>
          </a:p>
          <a:p>
            <a:pPr marL="514350" indent="-514350">
              <a:buAutoNum type="arabicPeriod" startAt="8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ru-RU" dirty="0" smtClean="0"/>
              <a:t>Требования к слою 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Наличие сервиса </a:t>
            </a:r>
            <a:r>
              <a:rPr lang="ru-RU" dirty="0" err="1" smtClean="0"/>
              <a:t>логирования</a:t>
            </a:r>
            <a:r>
              <a:rPr lang="ru-RU" dirty="0" smtClean="0"/>
              <a:t> данных в файл</a:t>
            </a:r>
            <a:r>
              <a:rPr lang="en-US" dirty="0" smtClean="0"/>
              <a:t> (log4j)</a:t>
            </a:r>
            <a:r>
              <a:rPr lang="ru-RU" dirty="0" smtClean="0"/>
              <a:t>. </a:t>
            </a:r>
            <a:r>
              <a:rPr lang="ru-RU" dirty="0" err="1" smtClean="0"/>
              <a:t>Логирование</a:t>
            </a:r>
            <a:r>
              <a:rPr lang="ru-RU" dirty="0" smtClean="0"/>
              <a:t> осуществлять с помощью аспектов </a:t>
            </a:r>
            <a:r>
              <a:rPr lang="en-US" dirty="0" smtClean="0"/>
              <a:t>Spring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Осуществить шифрование пароля пользователя и хранение в зашифрованном виде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en-US" dirty="0" smtClean="0"/>
              <a:t>IV. </a:t>
            </a:r>
            <a:r>
              <a:rPr lang="ru-RU" dirty="0" smtClean="0"/>
              <a:t>Требования к слою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реализации слоя представления использовать связку </a:t>
            </a:r>
            <a:r>
              <a:rPr lang="en-US" dirty="0" smtClean="0"/>
              <a:t>Spring MVC + </a:t>
            </a:r>
            <a:r>
              <a:rPr lang="en-US" dirty="0" err="1" smtClean="0"/>
              <a:t>Thymeleaf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Реализовать возможность редактирования сущности на странице с учётом оптимистической блокировки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UI </a:t>
            </a:r>
            <a:r>
              <a:rPr lang="ru-RU" dirty="0" smtClean="0"/>
              <a:t>должен представлять собой полноценное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 с не менее чем 10-ю </a:t>
            </a:r>
            <a:r>
              <a:rPr lang="ru-RU" dirty="0" err="1" smtClean="0"/>
              <a:t>веб-страницами</a:t>
            </a:r>
            <a:r>
              <a:rPr lang="en-US" dirty="0" smtClean="0"/>
              <a:t>, </a:t>
            </a:r>
            <a:r>
              <a:rPr lang="ru-RU" dirty="0" smtClean="0"/>
              <a:t>логически связанных между собой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en-US" dirty="0" smtClean="0"/>
              <a:t>IV. </a:t>
            </a:r>
            <a:r>
              <a:rPr lang="ru-RU" dirty="0" smtClean="0"/>
              <a:t>Требования к слою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Реализовать страницу регистрации пользователя.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Реализовать страницу с пагинацией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Реализовать страницу для редактирования сущности с возможностью редактирования несколькими пользователями одновременно для демонстрации оптимистической блокировки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Реализовать интернационализацию сообщений, используя </a:t>
            </a:r>
            <a:r>
              <a:rPr lang="en-US" dirty="0" smtClean="0"/>
              <a:t>Spring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V. </a:t>
            </a:r>
            <a:r>
              <a:rPr lang="ru-RU" dirty="0" smtClean="0"/>
              <a:t>Общие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Интеграция </a:t>
            </a:r>
            <a:r>
              <a:rPr lang="en-US" dirty="0" smtClean="0"/>
              <a:t>Spring </a:t>
            </a:r>
            <a:r>
              <a:rPr lang="ru-RU" dirty="0" smtClean="0"/>
              <a:t>и </a:t>
            </a:r>
            <a:r>
              <a:rPr lang="en-US" dirty="0" smtClean="0"/>
              <a:t>Hibernate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Spring Security </a:t>
            </a:r>
            <a:r>
              <a:rPr lang="ru-RU" dirty="0" smtClean="0"/>
              <a:t>для аутентификации и авторизации в системе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Наличие роли администратора, а также наличие доступных лишь администратору возможностей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Покрытие не менее 60% кода модулей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ru-RU" dirty="0" smtClean="0"/>
              <a:t>и сервисов </a:t>
            </a:r>
            <a:r>
              <a:rPr lang="ru-RU" dirty="0" err="1" smtClean="0"/>
              <a:t>юнит-тестами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Поддержка работы с кириллицей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318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JD2. Техническое задание</vt:lpstr>
      <vt:lpstr>Слайд 2</vt:lpstr>
      <vt:lpstr>I. Требования по структуре проекта</vt:lpstr>
      <vt:lpstr>II. Требования к слою dao</vt:lpstr>
      <vt:lpstr>II. Требования к слою dao</vt:lpstr>
      <vt:lpstr>III. Требования к слою сервисов</vt:lpstr>
      <vt:lpstr>IV. Требования к слою web</vt:lpstr>
      <vt:lpstr>IV. Требования к слою web</vt:lpstr>
      <vt:lpstr>V. Общие требования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JD2. Техническое задание</dc:title>
  <dc:creator>1</dc:creator>
  <cp:lastModifiedBy>1</cp:lastModifiedBy>
  <cp:revision>19</cp:revision>
  <dcterms:created xsi:type="dcterms:W3CDTF">2017-05-12T16:30:17Z</dcterms:created>
  <dcterms:modified xsi:type="dcterms:W3CDTF">2017-05-14T21:12:27Z</dcterms:modified>
</cp:coreProperties>
</file>