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0F92-5FBC-43A2-B1B2-1269A3C75D9A}" type="datetimeFigureOut">
              <a:rPr lang="ru-RU" smtClean="0"/>
              <a:pPr/>
              <a:t>18.06.2017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EFA5-9402-408A-AFA5-305ED7927D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0F92-5FBC-43A2-B1B2-1269A3C75D9A}" type="datetimeFigureOut">
              <a:rPr lang="ru-RU" smtClean="0"/>
              <a:pPr/>
              <a:t>18.06.2017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EFA5-9402-408A-AFA5-305ED7927D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0F92-5FBC-43A2-B1B2-1269A3C75D9A}" type="datetimeFigureOut">
              <a:rPr lang="ru-RU" smtClean="0"/>
              <a:pPr/>
              <a:t>18.06.2017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EFA5-9402-408A-AFA5-305ED7927D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0F92-5FBC-43A2-B1B2-1269A3C75D9A}" type="datetimeFigureOut">
              <a:rPr lang="ru-RU" smtClean="0"/>
              <a:pPr/>
              <a:t>18.06.2017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EFA5-9402-408A-AFA5-305ED7927D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0F92-5FBC-43A2-B1B2-1269A3C75D9A}" type="datetimeFigureOut">
              <a:rPr lang="ru-RU" smtClean="0"/>
              <a:pPr/>
              <a:t>18.06.2017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EFA5-9402-408A-AFA5-305ED7927D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0F92-5FBC-43A2-B1B2-1269A3C75D9A}" type="datetimeFigureOut">
              <a:rPr lang="ru-RU" smtClean="0"/>
              <a:pPr/>
              <a:t>18.06.2017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EFA5-9402-408A-AFA5-305ED7927D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0F92-5FBC-43A2-B1B2-1269A3C75D9A}" type="datetimeFigureOut">
              <a:rPr lang="ru-RU" smtClean="0"/>
              <a:pPr/>
              <a:t>18.06.2017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EFA5-9402-408A-AFA5-305ED7927D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0F92-5FBC-43A2-B1B2-1269A3C75D9A}" type="datetimeFigureOut">
              <a:rPr lang="ru-RU" smtClean="0"/>
              <a:pPr/>
              <a:t>18.06.2017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EFA5-9402-408A-AFA5-305ED7927D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0F92-5FBC-43A2-B1B2-1269A3C75D9A}" type="datetimeFigureOut">
              <a:rPr lang="ru-RU" smtClean="0"/>
              <a:pPr/>
              <a:t>18.06.2017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EFA5-9402-408A-AFA5-305ED7927D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0F92-5FBC-43A2-B1B2-1269A3C75D9A}" type="datetimeFigureOut">
              <a:rPr lang="ru-RU" smtClean="0"/>
              <a:pPr/>
              <a:t>18.06.2017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EFA5-9402-408A-AFA5-305ED7927D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0F92-5FBC-43A2-B1B2-1269A3C75D9A}" type="datetimeFigureOut">
              <a:rPr lang="ru-RU" smtClean="0"/>
              <a:pPr/>
              <a:t>18.06.2017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EFA5-9402-408A-AFA5-305ED7927D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40F92-5FBC-43A2-B1B2-1269A3C75D9A}" type="datetimeFigureOut">
              <a:rPr lang="ru-RU" smtClean="0"/>
              <a:pPr/>
              <a:t>18.06.2017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7EFA5-9402-408A-AFA5-305ED7927DD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30479"/>
            <a:ext cx="7772400" cy="1470025"/>
          </a:xfrm>
        </p:spPr>
        <p:txBody>
          <a:bodyPr>
            <a:noAutofit/>
          </a:bodyPr>
          <a:lstStyle/>
          <a:p>
            <a:r>
              <a:rPr lang="ru-RU" sz="5400" dirty="0" smtClean="0"/>
              <a:t>Интеграция </a:t>
            </a:r>
            <a:r>
              <a:rPr lang="en-US" sz="5400" dirty="0" smtClean="0"/>
              <a:t>Spring </a:t>
            </a:r>
            <a:r>
              <a:rPr lang="ru-RU" sz="5400" dirty="0" smtClean="0"/>
              <a:t>и </a:t>
            </a:r>
            <a:r>
              <a:rPr lang="en-US" sz="5400" dirty="0" smtClean="0"/>
              <a:t>Hibernate</a:t>
            </a:r>
            <a:endParaRPr lang="ru-RU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Сконфигурировать </a:t>
            </a:r>
            <a:r>
              <a:rPr lang="en-US" dirty="0" err="1" smtClean="0"/>
              <a:t>TransactionManager</a:t>
            </a:r>
            <a:endParaRPr lang="en-US" dirty="0" smtClean="0"/>
          </a:p>
          <a:p>
            <a:r>
              <a:rPr lang="ru-RU" dirty="0" smtClean="0"/>
              <a:t>Добавить поддержку декларативных транзакций</a:t>
            </a:r>
          </a:p>
          <a:p>
            <a:r>
              <a:rPr lang="ru-RU" dirty="0" smtClean="0"/>
              <a:t>Создать транзакционный сервис и протестировать его работу в </a:t>
            </a:r>
            <a:r>
              <a:rPr lang="en-US" dirty="0" smtClean="0"/>
              <a:t>main-</a:t>
            </a:r>
            <a:r>
              <a:rPr lang="ru-RU" dirty="0" smtClean="0"/>
              <a:t>методе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Указание зависимостей</a:t>
            </a:r>
            <a:endParaRPr lang="ru-RU" dirty="0"/>
          </a:p>
        </p:txBody>
      </p:sp>
      <p:pic>
        <p:nvPicPr>
          <p:cNvPr id="17410" name="Picture 2" descr="https://i.gyazo.com/d442a0e492e5b04efe5c636d69464bd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928802"/>
            <a:ext cx="5800284" cy="3643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en-US" dirty="0" err="1" smtClean="0"/>
              <a:t>DataSource</a:t>
            </a:r>
            <a:endParaRPr lang="ru-RU" dirty="0"/>
          </a:p>
        </p:txBody>
      </p:sp>
      <p:pic>
        <p:nvPicPr>
          <p:cNvPr id="1028" name="Picture 4" descr="https://i.gyazo.com/c7a390f1cae72bf0bc1a78efe1cda0d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571744"/>
            <a:ext cx="9067800" cy="1571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en-US" dirty="0" err="1" smtClean="0"/>
              <a:t>SessionFactory</a:t>
            </a:r>
            <a:endParaRPr lang="ru-RU" dirty="0"/>
          </a:p>
        </p:txBody>
      </p:sp>
      <p:pic>
        <p:nvPicPr>
          <p:cNvPr id="15362" name="Picture 2" descr="https://i.gyazo.com/07afc6a56e869805b16d5af7d6bfdf0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71678"/>
            <a:ext cx="9144000" cy="3009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database.properties</a:t>
            </a:r>
            <a:endParaRPr lang="ru-RU" dirty="0"/>
          </a:p>
        </p:txBody>
      </p:sp>
      <p:pic>
        <p:nvPicPr>
          <p:cNvPr id="16386" name="Picture 2" descr="https://i.gyazo.com/3e94d953796c5f82f182e57b09274ca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857364"/>
            <a:ext cx="7772454" cy="2857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проект, в котором произвести интеграцию </a:t>
            </a:r>
            <a:r>
              <a:rPr lang="en-US" dirty="0" smtClean="0"/>
              <a:t>spring </a:t>
            </a:r>
            <a:r>
              <a:rPr lang="ru-RU" dirty="0" smtClean="0"/>
              <a:t>и </a:t>
            </a:r>
            <a:r>
              <a:rPr lang="en-US" dirty="0" smtClean="0"/>
              <a:t>hibernate</a:t>
            </a:r>
            <a:endParaRPr lang="ru-RU" dirty="0" smtClean="0"/>
          </a:p>
          <a:p>
            <a:r>
              <a:rPr lang="ru-RU" dirty="0" smtClean="0"/>
              <a:t>В проект добавить общий </a:t>
            </a:r>
            <a:r>
              <a:rPr lang="ru-RU" dirty="0" err="1" smtClean="0"/>
              <a:t>дао</a:t>
            </a:r>
            <a:r>
              <a:rPr lang="ru-RU" dirty="0" smtClean="0"/>
              <a:t> и его реализацию для сущности  </a:t>
            </a:r>
            <a:r>
              <a:rPr lang="en-US" dirty="0" smtClean="0"/>
              <a:t>Car – </a:t>
            </a:r>
            <a:r>
              <a:rPr lang="ru-RU" dirty="0" smtClean="0"/>
              <a:t>автомобиля с полями</a:t>
            </a:r>
            <a:r>
              <a:rPr lang="en-US" dirty="0" smtClean="0"/>
              <a:t> brand </a:t>
            </a:r>
            <a:r>
              <a:rPr lang="ru-RU" dirty="0" smtClean="0"/>
              <a:t>и </a:t>
            </a:r>
            <a:r>
              <a:rPr lang="en-US" dirty="0" smtClean="0"/>
              <a:t>model</a:t>
            </a:r>
          </a:p>
          <a:p>
            <a:r>
              <a:rPr lang="ru-RU" dirty="0" smtClean="0"/>
              <a:t>Написать тест для сохранения и получения автомобиля по марке и модели, добавив соответствующие методы в </a:t>
            </a:r>
            <a:r>
              <a:rPr lang="en-US" dirty="0" err="1" smtClean="0"/>
              <a:t>dao</a:t>
            </a:r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en-US" dirty="0" err="1" smtClean="0"/>
              <a:t>TransactionManager</a:t>
            </a:r>
            <a:endParaRPr lang="ru-RU" dirty="0"/>
          </a:p>
        </p:txBody>
      </p:sp>
      <p:pic>
        <p:nvPicPr>
          <p:cNvPr id="19458" name="Picture 2" descr="https://i.gyazo.com/6d6fc21cacd839d98ed8a62d0f5f67d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786058"/>
            <a:ext cx="8786842" cy="1295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dirty="0" smtClean="0"/>
              <a:t>Transaction Propagation Levels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43010"/>
            <a:ext cx="8229600" cy="4829196"/>
          </a:xfrm>
        </p:spPr>
        <p:txBody>
          <a:bodyPr>
            <a:normAutofit/>
          </a:bodyPr>
          <a:lstStyle/>
          <a:p>
            <a:r>
              <a:rPr lang="en-US" b="1" dirty="0" smtClean="0"/>
              <a:t>REQUIRED</a:t>
            </a:r>
            <a:r>
              <a:rPr lang="en-US" dirty="0" smtClean="0"/>
              <a:t> – </a:t>
            </a:r>
            <a:r>
              <a:rPr lang="ru-RU" dirty="0" smtClean="0"/>
              <a:t>выполняется в текущей транзакции, если транзакции нет – создаёт новую. Используется </a:t>
            </a:r>
            <a:r>
              <a:rPr lang="ru-RU" dirty="0" err="1" smtClean="0"/>
              <a:t>по-умолчанию</a:t>
            </a:r>
            <a:endParaRPr lang="ru-RU" dirty="0" smtClean="0"/>
          </a:p>
          <a:p>
            <a:r>
              <a:rPr lang="en-US" b="1" dirty="0" smtClean="0"/>
              <a:t>SUPPORTS</a:t>
            </a:r>
            <a:r>
              <a:rPr lang="en-US" dirty="0" smtClean="0"/>
              <a:t> – </a:t>
            </a:r>
            <a:r>
              <a:rPr lang="ru-RU" dirty="0" smtClean="0"/>
              <a:t>выполняется в текущей транзакции, если транзакции нет – выполняется вне транзакции</a:t>
            </a:r>
          </a:p>
          <a:p>
            <a:r>
              <a:rPr lang="en-US" b="1" dirty="0" smtClean="0"/>
              <a:t>MANDATORY</a:t>
            </a:r>
            <a:r>
              <a:rPr lang="en-US" dirty="0" smtClean="0"/>
              <a:t> – </a:t>
            </a:r>
            <a:r>
              <a:rPr lang="ru-RU" dirty="0" smtClean="0"/>
              <a:t>выполняется в текущей транзакции, если транзакции нет – выбрасывает исключение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en-US" dirty="0" smtClean="0"/>
              <a:t>Transaction Propagation Levels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535785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REQUIRES_NEW</a:t>
            </a:r>
            <a:r>
              <a:rPr lang="en-US" dirty="0" smtClean="0"/>
              <a:t> – </a:t>
            </a:r>
            <a:r>
              <a:rPr lang="ru-RU" dirty="0" smtClean="0"/>
              <a:t>создаёт новую транзакцию, приостанавливает текущую, если та существует</a:t>
            </a:r>
          </a:p>
          <a:p>
            <a:r>
              <a:rPr lang="en-US" b="1" dirty="0" smtClean="0"/>
              <a:t>NOT_SUPPORTED</a:t>
            </a:r>
            <a:r>
              <a:rPr lang="en-US" dirty="0" smtClean="0"/>
              <a:t> – </a:t>
            </a:r>
            <a:r>
              <a:rPr lang="ru-RU" dirty="0" smtClean="0"/>
              <a:t>выполняется вне транзакции, приостанавливает текущую, если та существует</a:t>
            </a:r>
          </a:p>
          <a:p>
            <a:r>
              <a:rPr lang="en-US" b="1" dirty="0" smtClean="0"/>
              <a:t>NEVER</a:t>
            </a:r>
            <a:r>
              <a:rPr lang="en-US" dirty="0" smtClean="0"/>
              <a:t> – </a:t>
            </a:r>
            <a:r>
              <a:rPr lang="ru-RU" dirty="0" smtClean="0"/>
              <a:t>выполняется вне транзакции, выбрасывает исключение, если текущая существует</a:t>
            </a:r>
          </a:p>
          <a:p>
            <a:r>
              <a:rPr lang="en-US" b="1" dirty="0" smtClean="0"/>
              <a:t>NESTED</a:t>
            </a:r>
            <a:r>
              <a:rPr lang="en-US" dirty="0" smtClean="0"/>
              <a:t> – </a:t>
            </a:r>
            <a:r>
              <a:rPr lang="ru-RU" dirty="0" smtClean="0"/>
              <a:t>выполняется как встроенная, если существует текущая, либо создаётся новая. Поддерживается не всеми </a:t>
            </a:r>
            <a:r>
              <a:rPr lang="en-US" dirty="0" err="1" smtClean="0"/>
              <a:t>TransactionManager</a:t>
            </a:r>
            <a:r>
              <a:rPr lang="en-US" dirty="0" smtClean="0"/>
              <a:t>'</a:t>
            </a:r>
            <a:r>
              <a:rPr lang="ru-RU" dirty="0" err="1" smtClean="0"/>
              <a:t>ами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181</Words>
  <Application>Microsoft Office PowerPoint</Application>
  <PresentationFormat>Экран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Интеграция Spring и Hibernate</vt:lpstr>
      <vt:lpstr>Указание зависимостей</vt:lpstr>
      <vt:lpstr>Описание DataSource</vt:lpstr>
      <vt:lpstr>Описание SessionFactory</vt:lpstr>
      <vt:lpstr>Файл database.properties</vt:lpstr>
      <vt:lpstr>Задание</vt:lpstr>
      <vt:lpstr>Описание TransactionManager</vt:lpstr>
      <vt:lpstr>Transaction Propagation Levels</vt:lpstr>
      <vt:lpstr>Transaction Propagation Levels</vt:lpstr>
      <vt:lpstr>Задание</vt:lpstr>
    </vt:vector>
  </TitlesOfParts>
  <Company>Krokoz™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Интеграция Spring и Hibernate</dc:title>
  <dc:creator>1</dc:creator>
  <cp:lastModifiedBy>1</cp:lastModifiedBy>
  <cp:revision>12</cp:revision>
  <dcterms:created xsi:type="dcterms:W3CDTF">2017-06-18T13:14:49Z</dcterms:created>
  <dcterms:modified xsi:type="dcterms:W3CDTF">2017-06-18T19:19:33Z</dcterms:modified>
</cp:coreProperties>
</file>