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F15F-7332-4B38-94C9-FC071DC10F45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067-2FB8-40BE-95BF-0CDE2ED27A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F15F-7332-4B38-94C9-FC071DC10F45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067-2FB8-40BE-95BF-0CDE2ED27A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F15F-7332-4B38-94C9-FC071DC10F45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067-2FB8-40BE-95BF-0CDE2ED27A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F15F-7332-4B38-94C9-FC071DC10F45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067-2FB8-40BE-95BF-0CDE2ED27A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F15F-7332-4B38-94C9-FC071DC10F45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067-2FB8-40BE-95BF-0CDE2ED27A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F15F-7332-4B38-94C9-FC071DC10F45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067-2FB8-40BE-95BF-0CDE2ED27A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F15F-7332-4B38-94C9-FC071DC10F45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067-2FB8-40BE-95BF-0CDE2ED27A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F15F-7332-4B38-94C9-FC071DC10F45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067-2FB8-40BE-95BF-0CDE2ED27A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F15F-7332-4B38-94C9-FC071DC10F45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067-2FB8-40BE-95BF-0CDE2ED27A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F15F-7332-4B38-94C9-FC071DC10F45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067-2FB8-40BE-95BF-0CDE2ED27A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F15F-7332-4B38-94C9-FC071DC10F45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067-2FB8-40BE-95BF-0CDE2ED27A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F15F-7332-4B38-94C9-FC071DC10F45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6067-2FB8-40BE-95BF-0CDE2ED27A2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316165"/>
            <a:ext cx="7772400" cy="1470025"/>
          </a:xfrm>
        </p:spPr>
        <p:txBody>
          <a:bodyPr/>
          <a:lstStyle/>
          <a:p>
            <a:r>
              <a:rPr lang="en-US" dirty="0" smtClean="0"/>
              <a:t>Spring MVC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smtClean="0"/>
              <a:t>Spring, </a:t>
            </a:r>
            <a:r>
              <a:rPr lang="ru-RU" dirty="0" smtClean="0"/>
              <a:t>отвечающий за </a:t>
            </a:r>
            <a:r>
              <a:rPr lang="ru-RU" dirty="0" err="1" smtClean="0"/>
              <a:t>веб-слой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 descr="https://i.gyazo.com/443110715338f79d119dff578f89e4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571744"/>
            <a:ext cx="5000660" cy="33221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smtClean="0"/>
              <a:t>Spring MVC</a:t>
            </a:r>
            <a:endParaRPr lang="ru-RU" dirty="0"/>
          </a:p>
        </p:txBody>
      </p:sp>
      <p:pic>
        <p:nvPicPr>
          <p:cNvPr id="15362" name="Picture 2" descr="http://javastudy.ru/wp-content/uploads/2015/04/Request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57298"/>
            <a:ext cx="8065332" cy="51907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DispatcherServlet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паттерна </a:t>
            </a:r>
            <a:r>
              <a:rPr lang="en-US" dirty="0" err="1" smtClean="0"/>
              <a:t>FrontController</a:t>
            </a:r>
            <a:endParaRPr lang="en-US" dirty="0" smtClean="0"/>
          </a:p>
          <a:p>
            <a:r>
              <a:rPr lang="ru-RU" dirty="0" smtClean="0"/>
              <a:t>Точка входа в приложение</a:t>
            </a:r>
          </a:p>
          <a:p>
            <a:r>
              <a:rPr lang="ru-RU" dirty="0" err="1" smtClean="0"/>
              <a:t>Перенаправляет</a:t>
            </a:r>
            <a:r>
              <a:rPr lang="ru-RU" dirty="0" smtClean="0"/>
              <a:t> пользовательские запросы на зарегистрированные в системе контроллеры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ViewResolver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Компонент </a:t>
            </a:r>
            <a:r>
              <a:rPr lang="en-US" dirty="0" smtClean="0"/>
              <a:t>Spring MVC, </a:t>
            </a:r>
            <a:r>
              <a:rPr lang="ru-RU" dirty="0" smtClean="0"/>
              <a:t>необходимый для определения расположения необходимого </a:t>
            </a:r>
            <a:r>
              <a:rPr lang="en-US" dirty="0" smtClean="0"/>
              <a:t>view </a:t>
            </a:r>
            <a:r>
              <a:rPr lang="ru-RU" dirty="0" smtClean="0"/>
              <a:t>по его имени</a:t>
            </a:r>
          </a:p>
          <a:p>
            <a:r>
              <a:rPr lang="ru-RU" dirty="0" smtClean="0"/>
              <a:t>Пример: имя </a:t>
            </a:r>
            <a:r>
              <a:rPr lang="en-US" dirty="0" smtClean="0"/>
              <a:t>view – registration, </a:t>
            </a:r>
            <a:r>
              <a:rPr lang="ru-RU" dirty="0" smtClean="0"/>
              <a:t>расположение - </a:t>
            </a:r>
            <a:r>
              <a:rPr lang="en-US" dirty="0" smtClean="0"/>
              <a:t>/WEB-INF/</a:t>
            </a:r>
            <a:r>
              <a:rPr lang="en-US" dirty="0" err="1" smtClean="0"/>
              <a:t>jsp</a:t>
            </a:r>
            <a:r>
              <a:rPr lang="en-US" dirty="0" smtClean="0"/>
              <a:t>/registration.jsp</a:t>
            </a: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приложения</a:t>
            </a:r>
            <a:endParaRPr lang="ru-RU" dirty="0"/>
          </a:p>
        </p:txBody>
      </p:sp>
      <p:pic>
        <p:nvPicPr>
          <p:cNvPr id="16386" name="Picture 2" descr="https://i.gyazo.com/03e3276269cb4463822ec8f24ede5d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00174"/>
            <a:ext cx="8358246" cy="46672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приложения</a:t>
            </a:r>
            <a:endParaRPr lang="ru-RU" dirty="0"/>
          </a:p>
        </p:txBody>
      </p:sp>
      <p:pic>
        <p:nvPicPr>
          <p:cNvPr id="19458" name="Picture 2" descr="https://i.gyazo.com/1ee5b0dac01cec3318e9d34070fcd37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85926"/>
            <a:ext cx="8786874" cy="3638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58</Words>
  <Application>Microsoft Office PowerPoint</Application>
  <PresentationFormat>Экран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Spring MVC</vt:lpstr>
      <vt:lpstr>Spring MVC</vt:lpstr>
      <vt:lpstr>Компоненты Spring MVC</vt:lpstr>
      <vt:lpstr>DispatcherServlet</vt:lpstr>
      <vt:lpstr>ViewResolver</vt:lpstr>
      <vt:lpstr>Инициализация приложения</vt:lpstr>
      <vt:lpstr>Инициализация приложения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1</dc:creator>
  <cp:lastModifiedBy>1</cp:lastModifiedBy>
  <cp:revision>9</cp:revision>
  <dcterms:created xsi:type="dcterms:W3CDTF">2017-06-22T20:35:24Z</dcterms:created>
  <dcterms:modified xsi:type="dcterms:W3CDTF">2017-06-22T21:02:45Z</dcterms:modified>
</cp:coreProperties>
</file>