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2909-58BD-4FA9-B66C-3508FED1EACE}" type="datetimeFigureOut">
              <a:rPr lang="ru-RU" smtClean="0"/>
              <a:pPr/>
              <a:t>04.07.2017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E3C-A8E5-40D1-8608-2304A49CBE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2909-58BD-4FA9-B66C-3508FED1EACE}" type="datetimeFigureOut">
              <a:rPr lang="ru-RU" smtClean="0"/>
              <a:pPr/>
              <a:t>04.07.2017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E3C-A8E5-40D1-8608-2304A49CBE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2909-58BD-4FA9-B66C-3508FED1EACE}" type="datetimeFigureOut">
              <a:rPr lang="ru-RU" smtClean="0"/>
              <a:pPr/>
              <a:t>04.07.2017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E3C-A8E5-40D1-8608-2304A49CBE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2909-58BD-4FA9-B66C-3508FED1EACE}" type="datetimeFigureOut">
              <a:rPr lang="ru-RU" smtClean="0"/>
              <a:pPr/>
              <a:t>04.07.2017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E3C-A8E5-40D1-8608-2304A49CBE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2909-58BD-4FA9-B66C-3508FED1EACE}" type="datetimeFigureOut">
              <a:rPr lang="ru-RU" smtClean="0"/>
              <a:pPr/>
              <a:t>04.07.2017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E3C-A8E5-40D1-8608-2304A49CBE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2909-58BD-4FA9-B66C-3508FED1EACE}" type="datetimeFigureOut">
              <a:rPr lang="ru-RU" smtClean="0"/>
              <a:pPr/>
              <a:t>04.07.2017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E3C-A8E5-40D1-8608-2304A49CBE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2909-58BD-4FA9-B66C-3508FED1EACE}" type="datetimeFigureOut">
              <a:rPr lang="ru-RU" smtClean="0"/>
              <a:pPr/>
              <a:t>04.07.2017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E3C-A8E5-40D1-8608-2304A49CBE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2909-58BD-4FA9-B66C-3508FED1EACE}" type="datetimeFigureOut">
              <a:rPr lang="ru-RU" smtClean="0"/>
              <a:pPr/>
              <a:t>04.07.2017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E3C-A8E5-40D1-8608-2304A49CBE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2909-58BD-4FA9-B66C-3508FED1EACE}" type="datetimeFigureOut">
              <a:rPr lang="ru-RU" smtClean="0"/>
              <a:pPr/>
              <a:t>04.07.2017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E3C-A8E5-40D1-8608-2304A49CBE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2909-58BD-4FA9-B66C-3508FED1EACE}" type="datetimeFigureOut">
              <a:rPr lang="ru-RU" smtClean="0"/>
              <a:pPr/>
              <a:t>04.07.2017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E3C-A8E5-40D1-8608-2304A49CBE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2909-58BD-4FA9-B66C-3508FED1EACE}" type="datetimeFigureOut">
              <a:rPr lang="ru-RU" smtClean="0"/>
              <a:pPr/>
              <a:t>04.07.2017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E3C-A8E5-40D1-8608-2304A49CBE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22909-58BD-4FA9-B66C-3508FED1EACE}" type="datetimeFigureOut">
              <a:rPr lang="ru-RU" smtClean="0"/>
              <a:pPr/>
              <a:t>04.07.2017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05E3C-A8E5-40D1-8608-2304A49CBE0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01917"/>
            <a:ext cx="7772400" cy="1470025"/>
          </a:xfrm>
        </p:spPr>
        <p:txBody>
          <a:bodyPr>
            <a:noAutofit/>
          </a:bodyPr>
          <a:lstStyle/>
          <a:p>
            <a:r>
              <a:rPr lang="ru-RU" sz="4800" dirty="0" err="1" smtClean="0"/>
              <a:t>Аспектно-ориентированное</a:t>
            </a:r>
            <a:r>
              <a:rPr lang="ru-RU" sz="4800" dirty="0" smtClean="0"/>
              <a:t> программирование</a:t>
            </a:r>
            <a:endParaRPr lang="ru-RU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Cross-cutting concerns</a:t>
            </a:r>
            <a:endParaRPr lang="ru-RU" dirty="0"/>
          </a:p>
        </p:txBody>
      </p:sp>
      <p:pic>
        <p:nvPicPr>
          <p:cNvPr id="6146" name="Picture 2" descr="https://i.stack.imgur.com/0xO3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785926"/>
            <a:ext cx="8190224" cy="3643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Логика, которую необходимо применить до</a:t>
            </a:r>
            <a:r>
              <a:rPr lang="en-US" dirty="0" smtClean="0"/>
              <a:t>/</a:t>
            </a:r>
            <a:r>
              <a:rPr lang="ru-RU" dirty="0" smtClean="0"/>
              <a:t>после определённой точки в программе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JoinPoint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Точка в программе, к которой может быть применён аспект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Spring </a:t>
            </a:r>
            <a:r>
              <a:rPr lang="ru-RU" dirty="0" smtClean="0"/>
              <a:t>представляет собой только методы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Pointcut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Набор точек в программе (</a:t>
            </a:r>
            <a:r>
              <a:rPr lang="en-US" dirty="0" err="1" smtClean="0"/>
              <a:t>JoinPoint</a:t>
            </a:r>
            <a:r>
              <a:rPr lang="en-US" dirty="0" smtClean="0"/>
              <a:t>'</a:t>
            </a:r>
            <a:r>
              <a:rPr lang="ru-RU" dirty="0" err="1" smtClean="0"/>
              <a:t>ов</a:t>
            </a:r>
            <a:r>
              <a:rPr lang="en-US" dirty="0" smtClean="0"/>
              <a:t>)</a:t>
            </a:r>
            <a:r>
              <a:rPr lang="ru-RU" dirty="0" smtClean="0"/>
              <a:t>, к которым применён определённый </a:t>
            </a:r>
            <a:r>
              <a:rPr lang="en-US" dirty="0" smtClean="0"/>
              <a:t>Advice</a:t>
            </a:r>
          </a:p>
          <a:p>
            <a:r>
              <a:rPr lang="ru-RU" dirty="0" smtClean="0"/>
              <a:t>По сути – срез, либо ограничение всех существующих </a:t>
            </a:r>
            <a:r>
              <a:rPr lang="en-US" dirty="0" err="1" smtClean="0"/>
              <a:t>JoinPoint</a:t>
            </a:r>
            <a:r>
              <a:rPr lang="en-US" dirty="0" smtClean="0"/>
              <a:t>'</a:t>
            </a:r>
            <a:r>
              <a:rPr lang="ru-RU" dirty="0" err="1" smtClean="0"/>
              <a:t>ов</a:t>
            </a:r>
            <a:r>
              <a:rPr lang="ru-RU" dirty="0" smtClean="0"/>
              <a:t> до некой выборки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643050"/>
            <a:ext cx="6750891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ru-RU" dirty="0" smtClean="0"/>
              <a:t>Подключение библиотек</a:t>
            </a:r>
            <a:endParaRPr lang="ru-RU" dirty="0"/>
          </a:p>
        </p:txBody>
      </p:sp>
      <p:pic>
        <p:nvPicPr>
          <p:cNvPr id="1026" name="Picture 2" descr="https://i.gyazo.com/8a7d0961403295933daa19707ab716c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214422"/>
            <a:ext cx="5798824" cy="5357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ru-RU" dirty="0" smtClean="0"/>
              <a:t>Создание аспектов</a:t>
            </a:r>
            <a:endParaRPr lang="ru-RU" dirty="0"/>
          </a:p>
        </p:txBody>
      </p:sp>
      <p:pic>
        <p:nvPicPr>
          <p:cNvPr id="21508" name="Picture 4" descr="https://i.gyazo.com/8559fe15311316ee7e0e64dac4928d5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000240"/>
            <a:ext cx="8858312" cy="25241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ru-RU" dirty="0" smtClean="0"/>
              <a:t>Типы </a:t>
            </a:r>
            <a:r>
              <a:rPr lang="en-US" dirty="0" smtClean="0"/>
              <a:t>Advice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smtClean="0"/>
              <a:t> </a:t>
            </a:r>
            <a:r>
              <a:rPr lang="en-US" dirty="0" smtClean="0"/>
              <a:t>Before</a:t>
            </a:r>
          </a:p>
          <a:p>
            <a:r>
              <a:rPr lang="en-US" dirty="0" smtClean="0"/>
              <a:t>@</a:t>
            </a:r>
            <a:r>
              <a:rPr lang="en-US" dirty="0" smtClean="0"/>
              <a:t> After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AfterReturning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AfterThrowing</a:t>
            </a:r>
            <a:endParaRPr lang="en-US" dirty="0" smtClean="0"/>
          </a:p>
          <a:p>
            <a:r>
              <a:rPr lang="en-US" dirty="0" smtClean="0"/>
              <a:t>@Around –</a:t>
            </a:r>
            <a:r>
              <a:rPr lang="ru-RU" dirty="0" smtClean="0"/>
              <a:t> особый случай, метод принимает в качестве параметра </a:t>
            </a:r>
            <a:r>
              <a:rPr lang="en-US" dirty="0" err="1" smtClean="0"/>
              <a:t>ProceedingJoinPoint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90</Words>
  <Application>Microsoft Office PowerPoint</Application>
  <PresentationFormat>Экран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Аспектно-ориентированное программирование</vt:lpstr>
      <vt:lpstr>Cross-cutting concerns</vt:lpstr>
      <vt:lpstr>Advice</vt:lpstr>
      <vt:lpstr>JoinPoint</vt:lpstr>
      <vt:lpstr>Pointcut</vt:lpstr>
      <vt:lpstr>Aspect</vt:lpstr>
      <vt:lpstr>Подключение библиотек</vt:lpstr>
      <vt:lpstr>Создание аспектов</vt:lpstr>
      <vt:lpstr>Типы Advice</vt:lpstr>
    </vt:vector>
  </TitlesOfParts>
  <Company>Krokoz™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Аспектно-ориентированное программирование</dc:title>
  <dc:creator>1</dc:creator>
  <cp:lastModifiedBy>1</cp:lastModifiedBy>
  <cp:revision>18</cp:revision>
  <dcterms:created xsi:type="dcterms:W3CDTF">2017-07-02T13:17:54Z</dcterms:created>
  <dcterms:modified xsi:type="dcterms:W3CDTF">2017-07-04T20:22:21Z</dcterms:modified>
</cp:coreProperties>
</file>