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haledMajzoub-DSBA-Module5-Tableau/KhaledMajzoub-TableauProject-PGPDSB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3525C8-91B1-4E2B-8B97-C4493397FE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Khaled Majzoub - DSBA - Module 5 -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25C094-8FA3-455A-B269-4E72896413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9/18/2020 7:19:39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haled Majzoub - Tableau Project - PGPDSBA1" id="2" name="slide2">
            <a:extLst>
              <a:ext uri="{FF2B5EF4-FFF2-40B4-BE49-F238E27FC236}">
                <a16:creationId xmlns:a16="http://schemas.microsoft.com/office/drawing/2014/main" id="{86D02B00-FC58-48A5-AF90-C240BBAFA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haled Majzoub - Tableau Project - PGPDSBA2" id="3" name="slide3">
            <a:extLst>
              <a:ext uri="{FF2B5EF4-FFF2-40B4-BE49-F238E27FC236}">
                <a16:creationId xmlns:a16="http://schemas.microsoft.com/office/drawing/2014/main" id="{70818D55-FFCD-4CC4-A007-72B95D9E6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haled Majzoub - Tableau Project - PGPDSBA3" id="4" name="slide4">
            <a:extLst>
              <a:ext uri="{FF2B5EF4-FFF2-40B4-BE49-F238E27FC236}">
                <a16:creationId xmlns:a16="http://schemas.microsoft.com/office/drawing/2014/main" id="{27F1AC1D-DDF9-40CF-917A-0892938161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haled Majzoub - Tableau Project - PGPDSBA4" id="5" name="slide5">
            <a:extLst>
              <a:ext uri="{FF2B5EF4-FFF2-40B4-BE49-F238E27FC236}">
                <a16:creationId xmlns:a16="http://schemas.microsoft.com/office/drawing/2014/main" id="{FAD5CE1E-16FB-4D5B-A057-744E0764A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haled Majzoub - Tableau Project - PGPDSBA5" id="6" name="slide6">
            <a:extLst>
              <a:ext uri="{FF2B5EF4-FFF2-40B4-BE49-F238E27FC236}">
                <a16:creationId xmlns:a16="http://schemas.microsoft.com/office/drawing/2014/main" id="{19FD8632-BBF1-423B-ACFE-BA99A9BEE9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haled Majzoub - Tableau Project - PGPDSBA6" id="7" name="slide7">
            <a:extLst>
              <a:ext uri="{FF2B5EF4-FFF2-40B4-BE49-F238E27FC236}">
                <a16:creationId xmlns:a16="http://schemas.microsoft.com/office/drawing/2014/main" id="{E3277736-ED61-43D2-94B6-261F012E5B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haled Majzoub - Tableau Project - PGPDSBA7" id="8" name="slide8">
            <a:extLst>
              <a:ext uri="{FF2B5EF4-FFF2-40B4-BE49-F238E27FC236}">
                <a16:creationId xmlns:a16="http://schemas.microsoft.com/office/drawing/2014/main" id="{6F3CE48C-C20E-4A7A-87EE-07D6AC4238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2020-09-18T19:19:43Z</dcterms:created>
  <dcterms:modified xsi:type="dcterms:W3CDTF">2020-09-18T19:19:43Z</dcterms:modified>
</cp:coreProperties>
</file>