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Identifying Needs for Alzheimer’s and Dementia Communities based on </a:t>
            </a:r>
            <a:r>
              <a:rPr lang="en-US" dirty="0" err="1" smtClean="0"/>
              <a:t>MedHElp</a:t>
            </a:r>
            <a:r>
              <a:rPr lang="en-US" dirty="0" smtClean="0"/>
              <a:t> Health forums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Kristen McGarry</a:t>
            </a:r>
          </a:p>
          <a:p>
            <a:r>
              <a:rPr lang="en-US" dirty="0" smtClean="0"/>
              <a:t>LHS 712: Final 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0073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</TotalTime>
  <Words>21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Parcel</vt:lpstr>
      <vt:lpstr>Identifying Needs for Alzheimer’s and Dementia Communities based on MedHElp Health forums</vt:lpstr>
      <vt:lpstr>Basics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Needs for Alzheimer’s and Dementia Communities based on MedHElp Health forums</dc:title>
  <dc:creator>Microsoft Office User</dc:creator>
  <cp:lastModifiedBy>Microsoft Office User</cp:lastModifiedBy>
  <cp:revision>1</cp:revision>
  <dcterms:created xsi:type="dcterms:W3CDTF">2017-04-05T15:39:43Z</dcterms:created>
  <dcterms:modified xsi:type="dcterms:W3CDTF">2017-04-05T15:43:39Z</dcterms:modified>
</cp:coreProperties>
</file>