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"/>
  </p:notes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938D87-C684-4C9A-914C-61979664546D}" v="10" dt="2025-06-03T13:41:33.631"/>
    <p1510:client id="{D92B0B14-1DD9-464C-8FE1-806988DD0560}" v="6" dt="2025-06-03T11:39:18.7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858" y="-22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yle Mccarthy" userId="af4a7616-f718-4260-967a-d5fbb66a4eb2" providerId="ADAL" clId="{6D938D87-C684-4C9A-914C-61979664546D}"/>
    <pc:docChg chg="undo custSel modSld">
      <pc:chgData name="Kayle Mccarthy" userId="af4a7616-f718-4260-967a-d5fbb66a4eb2" providerId="ADAL" clId="{6D938D87-C684-4C9A-914C-61979664546D}" dt="2025-06-03T13:50:56.526" v="573" actId="313"/>
      <pc:docMkLst>
        <pc:docMk/>
      </pc:docMkLst>
      <pc:sldChg chg="addSp modSp mod">
        <pc:chgData name="Kayle Mccarthy" userId="af4a7616-f718-4260-967a-d5fbb66a4eb2" providerId="ADAL" clId="{6D938D87-C684-4C9A-914C-61979664546D}" dt="2025-06-03T13:50:56.526" v="573" actId="313"/>
        <pc:sldMkLst>
          <pc:docMk/>
          <pc:sldMk cId="1363683338" sldId="257"/>
        </pc:sldMkLst>
        <pc:spChg chg="add mod">
          <ac:chgData name="Kayle Mccarthy" userId="af4a7616-f718-4260-967a-d5fbb66a4eb2" providerId="ADAL" clId="{6D938D87-C684-4C9A-914C-61979664546D}" dt="2025-06-03T13:42:51.193" v="479" actId="20577"/>
          <ac:spMkLst>
            <pc:docMk/>
            <pc:sldMk cId="1363683338" sldId="257"/>
            <ac:spMk id="3" creationId="{9079023A-469D-8186-891A-D77D1C027335}"/>
          </ac:spMkLst>
        </pc:spChg>
        <pc:spChg chg="mod">
          <ac:chgData name="Kayle Mccarthy" userId="af4a7616-f718-4260-967a-d5fbb66a4eb2" providerId="ADAL" clId="{6D938D87-C684-4C9A-914C-61979664546D}" dt="2025-06-03T13:39:37.815" v="463" actId="20577"/>
          <ac:spMkLst>
            <pc:docMk/>
            <pc:sldMk cId="1363683338" sldId="257"/>
            <ac:spMk id="5" creationId="{9DA83162-D263-A809-DF57-51E66D33CC7D}"/>
          </ac:spMkLst>
        </pc:spChg>
        <pc:spChg chg="mod">
          <ac:chgData name="Kayle Mccarthy" userId="af4a7616-f718-4260-967a-d5fbb66a4eb2" providerId="ADAL" clId="{6D938D87-C684-4C9A-914C-61979664546D}" dt="2025-06-03T13:44:10.179" v="515" actId="20577"/>
          <ac:spMkLst>
            <pc:docMk/>
            <pc:sldMk cId="1363683338" sldId="257"/>
            <ac:spMk id="6" creationId="{49C3E06B-EB21-2904-73B9-5520B0B537DD}"/>
          </ac:spMkLst>
        </pc:spChg>
        <pc:spChg chg="add mod">
          <ac:chgData name="Kayle Mccarthy" userId="af4a7616-f718-4260-967a-d5fbb66a4eb2" providerId="ADAL" clId="{6D938D87-C684-4C9A-914C-61979664546D}" dt="2025-06-03T13:43:15.237" v="483" actId="255"/>
          <ac:spMkLst>
            <pc:docMk/>
            <pc:sldMk cId="1363683338" sldId="257"/>
            <ac:spMk id="8" creationId="{7D73C6B9-F957-0DA4-0B8C-E61D5316BFB1}"/>
          </ac:spMkLst>
        </pc:spChg>
        <pc:spChg chg="mod">
          <ac:chgData name="Kayle Mccarthy" userId="af4a7616-f718-4260-967a-d5fbb66a4eb2" providerId="ADAL" clId="{6D938D87-C684-4C9A-914C-61979664546D}" dt="2025-06-03T13:40:38.502" v="475" actId="20577"/>
          <ac:spMkLst>
            <pc:docMk/>
            <pc:sldMk cId="1363683338" sldId="257"/>
            <ac:spMk id="19" creationId="{E4156728-F532-CAE1-6256-42B0BD9CA5B1}"/>
          </ac:spMkLst>
        </pc:spChg>
        <pc:spChg chg="mod">
          <ac:chgData name="Kayle Mccarthy" userId="af4a7616-f718-4260-967a-d5fbb66a4eb2" providerId="ADAL" clId="{6D938D87-C684-4C9A-914C-61979664546D}" dt="2025-06-03T13:24:38.713" v="422"/>
          <ac:spMkLst>
            <pc:docMk/>
            <pc:sldMk cId="1363683338" sldId="257"/>
            <ac:spMk id="22" creationId="{0E1B831C-942F-7051-9172-8D1674851CEB}"/>
          </ac:spMkLst>
        </pc:spChg>
        <pc:spChg chg="mod">
          <ac:chgData name="Kayle Mccarthy" userId="af4a7616-f718-4260-967a-d5fbb66a4eb2" providerId="ADAL" clId="{6D938D87-C684-4C9A-914C-61979664546D}" dt="2025-06-03T13:41:17.140" v="477" actId="1076"/>
          <ac:spMkLst>
            <pc:docMk/>
            <pc:sldMk cId="1363683338" sldId="257"/>
            <ac:spMk id="23" creationId="{1BDA674A-F512-BFE6-E533-7A88684FF765}"/>
          </ac:spMkLst>
        </pc:spChg>
        <pc:spChg chg="mod">
          <ac:chgData name="Kayle Mccarthy" userId="af4a7616-f718-4260-967a-d5fbb66a4eb2" providerId="ADAL" clId="{6D938D87-C684-4C9A-914C-61979664546D}" dt="2025-06-03T13:24:38.713" v="422"/>
          <ac:spMkLst>
            <pc:docMk/>
            <pc:sldMk cId="1363683338" sldId="257"/>
            <ac:spMk id="25" creationId="{E4EB74B3-04C8-B4DD-6108-144868D20061}"/>
          </ac:spMkLst>
        </pc:spChg>
        <pc:spChg chg="mod">
          <ac:chgData name="Kayle Mccarthy" userId="af4a7616-f718-4260-967a-d5fbb66a4eb2" providerId="ADAL" clId="{6D938D87-C684-4C9A-914C-61979664546D}" dt="2025-06-03T13:23:48.213" v="418" actId="1076"/>
          <ac:spMkLst>
            <pc:docMk/>
            <pc:sldMk cId="1363683338" sldId="257"/>
            <ac:spMk id="26" creationId="{0105CEFB-CB1A-7EEE-3F68-729EA12C1329}"/>
          </ac:spMkLst>
        </pc:spChg>
        <pc:spChg chg="mod">
          <ac:chgData name="Kayle Mccarthy" userId="af4a7616-f718-4260-967a-d5fbb66a4eb2" providerId="ADAL" clId="{6D938D87-C684-4C9A-914C-61979664546D}" dt="2025-06-03T13:24:32.803" v="421"/>
          <ac:spMkLst>
            <pc:docMk/>
            <pc:sldMk cId="1363683338" sldId="257"/>
            <ac:spMk id="36" creationId="{74E00969-E927-39C2-96E0-F14BF7F1E362}"/>
          </ac:spMkLst>
        </pc:spChg>
        <pc:spChg chg="mod">
          <ac:chgData name="Kayle Mccarthy" userId="af4a7616-f718-4260-967a-d5fbb66a4eb2" providerId="ADAL" clId="{6D938D87-C684-4C9A-914C-61979664546D}" dt="2025-06-03T13:50:56.526" v="573" actId="313"/>
          <ac:spMkLst>
            <pc:docMk/>
            <pc:sldMk cId="1363683338" sldId="257"/>
            <ac:spMk id="40" creationId="{A4DCD42E-12C5-3411-4A9F-71956818C191}"/>
          </ac:spMkLst>
        </pc:spChg>
        <pc:picChg chg="mod">
          <ac:chgData name="Kayle Mccarthy" userId="af4a7616-f718-4260-967a-d5fbb66a4eb2" providerId="ADAL" clId="{6D938D87-C684-4C9A-914C-61979664546D}" dt="2025-06-03T13:30:08.328" v="428"/>
          <ac:picMkLst>
            <pc:docMk/>
            <pc:sldMk cId="1363683338" sldId="257"/>
            <ac:picMk id="9" creationId="{D3536B66-DF7A-57F7-DFF4-D60BA164E08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270F8C-980D-4E29-AA19-C4ADF98EC921}" type="datetimeFigureOut">
              <a:rPr lang="en-ZA" smtClean="0"/>
              <a:t>2025/06/03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215C5E-916E-4C7A-8D8F-C39F4EFC4398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90294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15C5E-916E-4C7A-8D8F-C39F4EFC4398}" type="slidenum">
              <a:rPr lang="en-ZA" smtClean="0"/>
              <a:t>1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46828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B2633-83E0-9D7E-A4B4-293343219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7B5C41-105B-8916-A002-75C9C2D85E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2AB35-E77B-8663-E7E3-16EA497B6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3310-B4C0-4F94-905D-3F8EEAC9A495}" type="datetimeFigureOut">
              <a:rPr lang="en-US" smtClean="0"/>
              <a:t>6/3/2025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EBC09-5D46-EB21-DCD5-E3EB06B73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68C3F-2DDA-2967-441A-A7BEFBF82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48E4-5506-45ED-A827-D3F6808FD9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137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81CA4-0F04-FE83-12FE-4D4C53912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07B47C-2F08-3AA4-AD10-0D9359529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1EBB2-3E27-FBE5-5F37-F895E2E44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3310-B4C0-4F94-905D-3F8EEAC9A495}" type="datetimeFigureOut">
              <a:rPr lang="en-US" smtClean="0"/>
              <a:t>6/3/2025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9EB76-08A6-F4A4-55EC-D098C3EE8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11454-5BB5-67C7-597A-274D36F32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48E4-5506-45ED-A827-D3F6808FD9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09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020795-1B89-4CC3-DBC4-AD285C338E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BAD5B4-EB9A-28E3-D338-0B799BBD3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29385-0302-0552-E730-3E91C47A0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3310-B4C0-4F94-905D-3F8EEAC9A495}" type="datetimeFigureOut">
              <a:rPr lang="en-US" smtClean="0"/>
              <a:t>6/3/2025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516D7-D23E-4DDD-8EDE-84C1B0285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6C848-3CAE-A5AE-DD45-020828398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48E4-5506-45ED-A827-D3F6808FD9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719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5E023-CC31-0FD3-E5E3-D8A491A6F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8B7AD-E84D-9DCF-999F-6E40488C3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B449F-371A-3961-45BC-1A587F6F7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3310-B4C0-4F94-905D-3F8EEAC9A495}" type="datetimeFigureOut">
              <a:rPr lang="en-US" smtClean="0"/>
              <a:t>6/3/2025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F5AC3-450B-19EE-73D7-68B3B44E7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C3389-2B3F-CB01-D7F1-2CA99D9A2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48E4-5506-45ED-A827-D3F6808FD9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79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8762F-CBA1-CEB5-1992-0EE74EEFE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199FA-38EC-2BC6-0733-38D15DB6B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40327-5D5C-DEFD-C7E6-533F303A6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3310-B4C0-4F94-905D-3F8EEAC9A495}" type="datetimeFigureOut">
              <a:rPr lang="en-US" smtClean="0"/>
              <a:t>6/3/2025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021E7-C1D1-E570-8FC6-4270AE5F1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23EBA-074B-C813-D076-F7881B061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48E4-5506-45ED-A827-D3F6808FD9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491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F3AB0-A770-FEFA-CDE4-C33DB72E5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5801F-1CAB-4160-8346-2AEABE6C4B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1C5E87-9678-2C1C-EBAA-385AE5877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15F461-7F76-8E2C-6097-63BEAF6ED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3310-B4C0-4F94-905D-3F8EEAC9A495}" type="datetimeFigureOut">
              <a:rPr lang="en-US" smtClean="0"/>
              <a:t>6/3/2025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46D3E-948F-3A24-97BC-522E1BEBC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11D7B-9650-F3BC-9A28-4AAD8B516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48E4-5506-45ED-A827-D3F6808FD9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710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FD781-7C74-B415-FE10-E92022AD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4C382-04C0-AA11-E60F-DDD65EE4E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A8C829-CFDF-2F5E-82F2-3F08B3524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0B8B90-B035-E4A9-F475-9FA5CEAD93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B24F5F-A7DF-E163-43B2-EBF1E3E879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5D043D-6148-5945-DF0D-D804B44D7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3310-B4C0-4F94-905D-3F8EEAC9A495}" type="datetimeFigureOut">
              <a:rPr lang="en-US" smtClean="0"/>
              <a:t>6/3/2025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347EFD-FF33-00E0-8394-BC6581595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E95DC0-65BA-1E15-2970-ABA588622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48E4-5506-45ED-A827-D3F6808FD9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230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697D0-81F7-DEC4-7609-1775F8AE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B3D93B-14EB-AF4C-1A78-A2541FD0D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3310-B4C0-4F94-905D-3F8EEAC9A495}" type="datetimeFigureOut">
              <a:rPr lang="en-US" smtClean="0"/>
              <a:t>6/3/2025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F279C1-1CD1-D4C4-3F54-172D705A2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D337DF-36AF-D55A-1FBF-AC9A2A657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48E4-5506-45ED-A827-D3F6808FD9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302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6E3890-622B-8E9F-29D5-A73DD9F51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3310-B4C0-4F94-905D-3F8EEAC9A495}" type="datetimeFigureOut">
              <a:rPr lang="en-US" smtClean="0"/>
              <a:t>6/3/2025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37F932-A1C7-798F-E601-6FD72F4A5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3B3C7D-7187-00E8-0730-DCBBFD6CD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48E4-5506-45ED-A827-D3F6808FD9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015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B458B-120C-4718-26E0-36AF8A8E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CCAC8-AF38-6DE3-78BC-0296FAA93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FF7E2D-BF3B-335B-AF4D-4470E62BE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1E00C-1D8B-9064-8911-C2BE41500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3310-B4C0-4F94-905D-3F8EEAC9A495}" type="datetimeFigureOut">
              <a:rPr lang="en-US" smtClean="0"/>
              <a:t>6/3/2025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B4C9F-E0BF-2176-EF4C-790D46776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AFCAE-E438-B8F4-979E-6AC788BE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48E4-5506-45ED-A827-D3F6808FD9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505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35A2B-25E5-DEAF-507C-842554CE9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91321C-CFAE-E232-4AA1-37E6D15F19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25C3EE-DD1A-FD89-7D7C-050725582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12E8B-C37E-5ECD-7CB3-EB4D9C380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3310-B4C0-4F94-905D-3F8EEAC9A495}" type="datetimeFigureOut">
              <a:rPr lang="en-US" smtClean="0"/>
              <a:t>6/3/2025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FA2F7-5C84-35CB-59D0-13A0B0BAE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EAF17-09D4-810E-C4D5-CD720AE92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48E4-5506-45ED-A827-D3F6808FD9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757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CCF73D-56D6-AD6B-EF66-CB85F8461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FBBD8-27EF-613B-3A1A-F443CE0B1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A16F0-F382-2F30-49BC-28406A084C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B3310-B4C0-4F94-905D-3F8EEAC9A495}" type="datetimeFigureOut">
              <a:rPr lang="en-US" smtClean="0"/>
              <a:t>6/3/2025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29D21-C480-9097-0119-4A7DC6109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48E57-ACD4-B1B9-A451-158CDE82E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C48E4-5506-45ED-A827-D3F6808FD9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744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notesSlide" Target="../notesSlides/notesSlide1.xml"/><Relationship Id="rId7" Type="http://schemas.openxmlformats.org/officeDocument/2006/relationships/hyperlink" Target="mailto:kayle.mccarthy@capaciti.org.za" TargetMode="Externa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microsoft.com/office/2007/relationships/hdphoto" Target="../media/hdphoto1.wdp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hyperlink" Target="https://www.linkedin.com/in/kayle-matthew-mccarthy-b662281aa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74E00969-E927-39C2-96E0-F14BF7F1E362}"/>
              </a:ext>
            </a:extLst>
          </p:cNvPr>
          <p:cNvSpPr/>
          <p:nvPr/>
        </p:nvSpPr>
        <p:spPr>
          <a:xfrm>
            <a:off x="3131262" y="4944274"/>
            <a:ext cx="2570678" cy="2475365"/>
          </a:xfrm>
          <a:prstGeom prst="rect">
            <a:avLst/>
          </a:prstGeom>
          <a:solidFill>
            <a:schemeClr val="bg1"/>
          </a:solidFill>
          <a:ln>
            <a:solidFill>
              <a:srgbClr val="27245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Thoko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DEB1A3-A0A4-46EA-0099-F351102DFB62}"/>
              </a:ext>
            </a:extLst>
          </p:cNvPr>
          <p:cNvSpPr/>
          <p:nvPr/>
        </p:nvSpPr>
        <p:spPr>
          <a:xfrm>
            <a:off x="519023" y="1354020"/>
            <a:ext cx="2196446" cy="2724346"/>
          </a:xfrm>
          <a:prstGeom prst="rect">
            <a:avLst/>
          </a:prstGeom>
          <a:blipFill>
            <a:blip r:embed="rId5">
              <a:alphaModFix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Marker/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A83162-D263-A809-DF57-51E66D33CC7D}"/>
              </a:ext>
            </a:extLst>
          </p:cNvPr>
          <p:cNvSpPr txBox="1"/>
          <p:nvPr/>
        </p:nvSpPr>
        <p:spPr>
          <a:xfrm>
            <a:off x="7201690" y="228670"/>
            <a:ext cx="52507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 SemiBold" panose="00000700000000000000" pitchFamily="2" charset="0"/>
                <a:ea typeface="+mn-ea"/>
                <a:cs typeface="Poppins SemiBold" panose="00000700000000000000" pitchFamily="2" charset="0"/>
              </a:rPr>
              <a:t>KAYLE MCCARTHY</a:t>
            </a:r>
          </a:p>
        </p:txBody>
      </p:sp>
      <p:pic>
        <p:nvPicPr>
          <p:cNvPr id="7" name="Picture 6">
            <a:hlinkClick r:id="rId7"/>
            <a:extLst>
              <a:ext uri="{FF2B5EF4-FFF2-40B4-BE49-F238E27FC236}">
                <a16:creationId xmlns:a16="http://schemas.microsoft.com/office/drawing/2014/main" id="{38E2D587-8B16-B36F-8909-00F4FA50D6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6544" y="4239389"/>
            <a:ext cx="464421" cy="464421"/>
          </a:xfrm>
          <a:prstGeom prst="rect">
            <a:avLst/>
          </a:prstGeom>
        </p:spPr>
      </p:pic>
      <p:pic>
        <p:nvPicPr>
          <p:cNvPr id="9" name="Picture 8">
            <a:hlinkClick r:id="rId9"/>
            <a:extLst>
              <a:ext uri="{FF2B5EF4-FFF2-40B4-BE49-F238E27FC236}">
                <a16:creationId xmlns:a16="http://schemas.microsoft.com/office/drawing/2014/main" id="{D3536B66-DF7A-57F7-DFF4-D60BA164E08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6522" y="4239388"/>
            <a:ext cx="464422" cy="464422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4785F11-483B-ECBF-F29D-EB8A94F55B1B}"/>
              </a:ext>
            </a:extLst>
          </p:cNvPr>
          <p:cNvCxnSpPr>
            <a:cxnSpLocks/>
          </p:cNvCxnSpPr>
          <p:nvPr/>
        </p:nvCxnSpPr>
        <p:spPr>
          <a:xfrm>
            <a:off x="7089349" y="1517715"/>
            <a:ext cx="0" cy="1841926"/>
          </a:xfrm>
          <a:prstGeom prst="line">
            <a:avLst/>
          </a:prstGeom>
          <a:ln w="47625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C70038E-9D86-01F1-00C0-9BCFEFC0CBBB}"/>
              </a:ext>
            </a:extLst>
          </p:cNvPr>
          <p:cNvSpPr txBox="1"/>
          <p:nvPr/>
        </p:nvSpPr>
        <p:spPr>
          <a:xfrm>
            <a:off x="3079619" y="1423525"/>
            <a:ext cx="44195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 SemiBold" panose="00000700000000000000" pitchFamily="2" charset="0"/>
                <a:ea typeface="+mn-ea"/>
                <a:cs typeface="Poppins SemiBold" panose="00000700000000000000" pitchFamily="2" charset="0"/>
              </a:rPr>
              <a:t>Talent Development Coach Recommendation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1B831C-942F-7051-9172-8D1674851CEB}"/>
              </a:ext>
            </a:extLst>
          </p:cNvPr>
          <p:cNvSpPr txBox="1"/>
          <p:nvPr/>
        </p:nvSpPr>
        <p:spPr>
          <a:xfrm>
            <a:off x="3172900" y="2220996"/>
            <a:ext cx="3590926" cy="11386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 Light" panose="00000400000000000000" pitchFamily="2" charset="0"/>
                <a:ea typeface="+mn-ea"/>
                <a:cs typeface="Poppins Light" panose="00000400000000000000" pitchFamily="2" charset="0"/>
              </a:rPr>
              <a:t>Lorem ipsum dolor sit a met,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 Light" panose="00000400000000000000" pitchFamily="2" charset="0"/>
                <a:ea typeface="+mn-ea"/>
                <a:cs typeface="Poppins Light" panose="00000400000000000000" pitchFamily="2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 Light" panose="00000400000000000000" pitchFamily="2" charset="0"/>
                <a:ea typeface="+mn-ea"/>
                <a:cs typeface="Poppins Light" panose="00000400000000000000" pitchFamily="2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 Light" panose="00000400000000000000" pitchFamily="2" charset="0"/>
                <a:ea typeface="+mn-ea"/>
                <a:cs typeface="Poppins Light" panose="00000400000000000000" pitchFamily="2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 Light" panose="00000400000000000000" pitchFamily="2" charset="0"/>
                <a:ea typeface="+mn-ea"/>
                <a:cs typeface="Poppins Light" panose="00000400000000000000" pitchFamily="2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 Light" panose="00000400000000000000" pitchFamily="2" charset="0"/>
                <a:ea typeface="+mn-ea"/>
                <a:cs typeface="Poppins Light" panose="00000400000000000000" pitchFamily="2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 Light" panose="00000400000000000000" pitchFamily="2" charset="0"/>
                <a:ea typeface="+mn-ea"/>
                <a:cs typeface="Poppins Light" panose="00000400000000000000" pitchFamily="2" charset="0"/>
              </a:rPr>
              <a:t>, sed do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 Light" panose="00000400000000000000" pitchFamily="2" charset="0"/>
                <a:ea typeface="+mn-ea"/>
                <a:cs typeface="Poppins Light" panose="00000400000000000000" pitchFamily="2" charset="0"/>
              </a:rPr>
              <a:t>eiusmod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 Light" panose="00000400000000000000" pitchFamily="2" charset="0"/>
                <a:ea typeface="+mn-ea"/>
                <a:cs typeface="Poppins Light" panose="00000400000000000000" pitchFamily="2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 Light" panose="00000400000000000000" pitchFamily="2" charset="0"/>
                <a:ea typeface="+mn-ea"/>
                <a:cs typeface="Poppins Light" panose="00000400000000000000" pitchFamily="2" charset="0"/>
              </a:rPr>
              <a:t>tempor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 Light" panose="00000400000000000000" pitchFamily="2" charset="0"/>
                <a:ea typeface="+mn-ea"/>
                <a:cs typeface="Poppins Light" panose="00000400000000000000" pitchFamily="2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 Light" panose="00000400000000000000" pitchFamily="2" charset="0"/>
                <a:ea typeface="+mn-ea"/>
                <a:cs typeface="Poppins Light" panose="00000400000000000000" pitchFamily="2" charset="0"/>
              </a:rPr>
              <a:t>incididunt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 Light" panose="00000400000000000000" pitchFamily="2" charset="0"/>
                <a:ea typeface="+mn-ea"/>
                <a:cs typeface="Poppins Light" panose="00000400000000000000" pitchFamily="2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 Light" panose="00000400000000000000" pitchFamily="2" charset="0"/>
                <a:ea typeface="+mn-ea"/>
                <a:cs typeface="Poppins Light" panose="00000400000000000000" pitchFamily="2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 Light" panose="00000400000000000000" pitchFamily="2" charset="0"/>
                <a:ea typeface="+mn-ea"/>
                <a:cs typeface="Poppins Light" panose="00000400000000000000" pitchFamily="2" charset="0"/>
              </a:rPr>
              <a:t> labore et dolore magna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 Light" panose="00000400000000000000" pitchFamily="2" charset="0"/>
                <a:ea typeface="+mn-ea"/>
                <a:cs typeface="Poppins Light" panose="00000400000000000000" pitchFamily="2" charset="0"/>
              </a:rPr>
              <a:t>aliqua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 Light" panose="00000400000000000000" pitchFamily="2" charset="0"/>
                <a:ea typeface="+mn-ea"/>
                <a:cs typeface="Poppins Light" panose="00000400000000000000" pitchFamily="2" charset="0"/>
              </a:rPr>
              <a:t>. Ut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 Light" panose="00000400000000000000" pitchFamily="2" charset="0"/>
                <a:ea typeface="+mn-ea"/>
                <a:cs typeface="Poppins Light" panose="00000400000000000000" pitchFamily="2" charset="0"/>
              </a:rPr>
              <a:t>enim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 Light" panose="00000400000000000000" pitchFamily="2" charset="0"/>
                <a:ea typeface="+mn-ea"/>
                <a:cs typeface="Poppins Light" panose="00000400000000000000" pitchFamily="2" charset="0"/>
              </a:rPr>
              <a:t> ad minim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 Light" panose="00000400000000000000" pitchFamily="2" charset="0"/>
                <a:ea typeface="+mn-ea"/>
                <a:cs typeface="Poppins Light" panose="00000400000000000000" pitchFamily="2" charset="0"/>
              </a:rPr>
              <a:t>veniam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 Light" panose="00000400000000000000" pitchFamily="2" charset="0"/>
                <a:ea typeface="+mn-ea"/>
                <a:cs typeface="Poppins Light" panose="00000400000000000000" pitchFamily="2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 Light" panose="00000400000000000000" pitchFamily="2" charset="0"/>
                <a:ea typeface="+mn-ea"/>
                <a:cs typeface="Poppins Light" panose="00000400000000000000" pitchFamily="2" charset="0"/>
              </a:rPr>
              <a:t>quis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 Light" panose="00000400000000000000" pitchFamily="2" charset="0"/>
                <a:ea typeface="+mn-ea"/>
                <a:cs typeface="Poppins Light" panose="00000400000000000000" pitchFamily="2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 Light" panose="00000400000000000000" pitchFamily="2" charset="0"/>
                <a:ea typeface="+mn-ea"/>
                <a:cs typeface="Poppins Light" panose="00000400000000000000" pitchFamily="2" charset="0"/>
              </a:rPr>
              <a:t>nostrud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 Light" panose="00000400000000000000" pitchFamily="2" charset="0"/>
                <a:ea typeface="+mn-ea"/>
                <a:cs typeface="Poppins Light" panose="00000400000000000000" pitchFamily="2" charset="0"/>
              </a:rPr>
              <a:t> exercitation.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766D74-7A2A-E5EB-70D9-8450707B5323}"/>
              </a:ext>
            </a:extLst>
          </p:cNvPr>
          <p:cNvSpPr txBox="1"/>
          <p:nvPr/>
        </p:nvSpPr>
        <p:spPr>
          <a:xfrm>
            <a:off x="7306165" y="1395631"/>
            <a:ext cx="44195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 SemiBold" panose="00000700000000000000" pitchFamily="2" charset="0"/>
                <a:ea typeface="+mn-ea"/>
                <a:cs typeface="Poppins SemiBold" panose="00000700000000000000" pitchFamily="2" charset="0"/>
              </a:rPr>
              <a:t>Digital  Tech Mentor Recommendation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EB74B3-04C8-B4DD-6108-144868D20061}"/>
              </a:ext>
            </a:extLst>
          </p:cNvPr>
          <p:cNvSpPr txBox="1"/>
          <p:nvPr/>
        </p:nvSpPr>
        <p:spPr>
          <a:xfrm>
            <a:off x="7401416" y="2223708"/>
            <a:ext cx="3590926" cy="11386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 Light" panose="00000400000000000000" pitchFamily="2" charset="0"/>
                <a:ea typeface="+mn-ea"/>
                <a:cs typeface="Poppins Light" panose="00000400000000000000" pitchFamily="2" charset="0"/>
              </a:rPr>
              <a:t>Lorem ipsum dolor sit a met,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 Light" panose="00000400000000000000" pitchFamily="2" charset="0"/>
                <a:ea typeface="+mn-ea"/>
                <a:cs typeface="Poppins Light" panose="00000400000000000000" pitchFamily="2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 Light" panose="00000400000000000000" pitchFamily="2" charset="0"/>
                <a:ea typeface="+mn-ea"/>
                <a:cs typeface="Poppins Light" panose="00000400000000000000" pitchFamily="2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 Light" panose="00000400000000000000" pitchFamily="2" charset="0"/>
                <a:ea typeface="+mn-ea"/>
                <a:cs typeface="Poppins Light" panose="00000400000000000000" pitchFamily="2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 Light" panose="00000400000000000000" pitchFamily="2" charset="0"/>
                <a:ea typeface="+mn-ea"/>
                <a:cs typeface="Poppins Light" panose="00000400000000000000" pitchFamily="2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 Light" panose="00000400000000000000" pitchFamily="2" charset="0"/>
                <a:ea typeface="+mn-ea"/>
                <a:cs typeface="Poppins Light" panose="00000400000000000000" pitchFamily="2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 Light" panose="00000400000000000000" pitchFamily="2" charset="0"/>
                <a:ea typeface="+mn-ea"/>
                <a:cs typeface="Poppins Light" panose="00000400000000000000" pitchFamily="2" charset="0"/>
              </a:rPr>
              <a:t>, sed do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 Light" panose="00000400000000000000" pitchFamily="2" charset="0"/>
                <a:ea typeface="+mn-ea"/>
                <a:cs typeface="Poppins Light" panose="00000400000000000000" pitchFamily="2" charset="0"/>
              </a:rPr>
              <a:t>eiusmod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 Light" panose="00000400000000000000" pitchFamily="2" charset="0"/>
                <a:ea typeface="+mn-ea"/>
                <a:cs typeface="Poppins Light" panose="00000400000000000000" pitchFamily="2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 Light" panose="00000400000000000000" pitchFamily="2" charset="0"/>
                <a:ea typeface="+mn-ea"/>
                <a:cs typeface="Poppins Light" panose="00000400000000000000" pitchFamily="2" charset="0"/>
              </a:rPr>
              <a:t>tempor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 Light" panose="00000400000000000000" pitchFamily="2" charset="0"/>
                <a:ea typeface="+mn-ea"/>
                <a:cs typeface="Poppins Light" panose="00000400000000000000" pitchFamily="2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 Light" panose="00000400000000000000" pitchFamily="2" charset="0"/>
                <a:ea typeface="+mn-ea"/>
                <a:cs typeface="Poppins Light" panose="00000400000000000000" pitchFamily="2" charset="0"/>
              </a:rPr>
              <a:t>incididunt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 Light" panose="00000400000000000000" pitchFamily="2" charset="0"/>
                <a:ea typeface="+mn-ea"/>
                <a:cs typeface="Poppins Light" panose="00000400000000000000" pitchFamily="2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 Light" panose="00000400000000000000" pitchFamily="2" charset="0"/>
                <a:ea typeface="+mn-ea"/>
                <a:cs typeface="Poppins Light" panose="00000400000000000000" pitchFamily="2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 Light" panose="00000400000000000000" pitchFamily="2" charset="0"/>
                <a:ea typeface="+mn-ea"/>
                <a:cs typeface="Poppins Light" panose="00000400000000000000" pitchFamily="2" charset="0"/>
              </a:rPr>
              <a:t> labore et dolore magna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 Light" panose="00000400000000000000" pitchFamily="2" charset="0"/>
                <a:ea typeface="+mn-ea"/>
                <a:cs typeface="Poppins Light" panose="00000400000000000000" pitchFamily="2" charset="0"/>
              </a:rPr>
              <a:t>aliqua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 Light" panose="00000400000000000000" pitchFamily="2" charset="0"/>
                <a:ea typeface="+mn-ea"/>
                <a:cs typeface="Poppins Light" panose="00000400000000000000" pitchFamily="2" charset="0"/>
              </a:rPr>
              <a:t>. Ut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 Light" panose="00000400000000000000" pitchFamily="2" charset="0"/>
                <a:ea typeface="+mn-ea"/>
                <a:cs typeface="Poppins Light" panose="00000400000000000000" pitchFamily="2" charset="0"/>
              </a:rPr>
              <a:t>enim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 Light" panose="00000400000000000000" pitchFamily="2" charset="0"/>
                <a:ea typeface="+mn-ea"/>
                <a:cs typeface="Poppins Light" panose="00000400000000000000" pitchFamily="2" charset="0"/>
              </a:rPr>
              <a:t> ad minim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 Light" panose="00000400000000000000" pitchFamily="2" charset="0"/>
                <a:ea typeface="+mn-ea"/>
                <a:cs typeface="Poppins Light" panose="00000400000000000000" pitchFamily="2" charset="0"/>
              </a:rPr>
              <a:t>veniam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 Light" panose="00000400000000000000" pitchFamily="2" charset="0"/>
                <a:ea typeface="+mn-ea"/>
                <a:cs typeface="Poppins Light" panose="00000400000000000000" pitchFamily="2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 Light" panose="00000400000000000000" pitchFamily="2" charset="0"/>
                <a:ea typeface="+mn-ea"/>
                <a:cs typeface="Poppins Light" panose="00000400000000000000" pitchFamily="2" charset="0"/>
              </a:rPr>
              <a:t>quis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 Light" panose="00000400000000000000" pitchFamily="2" charset="0"/>
                <a:ea typeface="+mn-ea"/>
                <a:cs typeface="Poppins Light" panose="00000400000000000000" pitchFamily="2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 Light" panose="00000400000000000000" pitchFamily="2" charset="0"/>
                <a:ea typeface="+mn-ea"/>
                <a:cs typeface="Poppins Light" panose="00000400000000000000" pitchFamily="2" charset="0"/>
              </a:rPr>
              <a:t>nostrud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 Light" panose="00000400000000000000" pitchFamily="2" charset="0"/>
                <a:ea typeface="+mn-ea"/>
                <a:cs typeface="Poppins Light" panose="00000400000000000000" pitchFamily="2" charset="0"/>
              </a:rPr>
              <a:t> exercitation.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D6FB6D-74C4-7CD1-2255-3088573D6017}"/>
              </a:ext>
            </a:extLst>
          </p:cNvPr>
          <p:cNvSpPr txBox="1"/>
          <p:nvPr/>
        </p:nvSpPr>
        <p:spPr>
          <a:xfrm>
            <a:off x="3529664" y="5080701"/>
            <a:ext cx="1793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7245A"/>
                </a:solidFill>
                <a:effectLst/>
                <a:uLnTx/>
                <a:uFillTx/>
                <a:latin typeface="Poppins SemiBold" panose="00000700000000000000" pitchFamily="2" charset="0"/>
                <a:ea typeface="+mn-ea"/>
                <a:cs typeface="Poppins SemiBold" panose="00000700000000000000" pitchFamily="2" charset="0"/>
              </a:rPr>
              <a:t>Capabilities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88DC48E-A99A-3640-0A6D-86AB2C729DF9}"/>
              </a:ext>
            </a:extLst>
          </p:cNvPr>
          <p:cNvSpPr txBox="1"/>
          <p:nvPr/>
        </p:nvSpPr>
        <p:spPr>
          <a:xfrm>
            <a:off x="3230625" y="3563701"/>
            <a:ext cx="3686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 SemiBold" panose="00000700000000000000" pitchFamily="2" charset="0"/>
                <a:ea typeface="+mn-ea"/>
                <a:cs typeface="Poppins SemiBold" panose="00000700000000000000" pitchFamily="2" charset="0"/>
              </a:rPr>
              <a:t>Soft Skills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4DCD42E-12C5-3411-4A9F-71956818C191}"/>
              </a:ext>
            </a:extLst>
          </p:cNvPr>
          <p:cNvSpPr txBox="1"/>
          <p:nvPr/>
        </p:nvSpPr>
        <p:spPr>
          <a:xfrm>
            <a:off x="3221458" y="4078366"/>
            <a:ext cx="2669292" cy="685059"/>
          </a:xfrm>
          <a:prstGeom prst="rect">
            <a:avLst/>
          </a:prstGeom>
          <a:noFill/>
        </p:spPr>
        <p:txBody>
          <a:bodyPr wrap="square" lIns="0" tIns="0" rIns="0" bIns="0" numCol="1" spcCol="91440" rtlCol="0" anchor="t" anchorCtr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Problem-solving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 Light" panose="00000400000000000000" pitchFamily="2" charset="0"/>
                <a:ea typeface="+mn-ea"/>
                <a:cs typeface="Poppins Light" panose="00000400000000000000" pitchFamily="2" charset="0"/>
              </a:rPr>
              <a:t> </a:t>
            </a:r>
          </a:p>
          <a:p>
            <a:pPr marL="285750" marR="0" lvl="0" indent="-28575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 Light" panose="00000400000000000000" pitchFamily="2" charset="0"/>
                <a:ea typeface="+mn-ea"/>
                <a:cs typeface="Poppins Light" panose="00000400000000000000" pitchFamily="2" charset="0"/>
              </a:rPr>
              <a:t> Self Motivation</a:t>
            </a:r>
          </a:p>
          <a:p>
            <a:pPr marL="285750" marR="0" lvl="0" indent="-28575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Attention to Detail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 Light" panose="00000400000000000000" pitchFamily="2" charset="0"/>
                <a:ea typeface="+mn-ea"/>
                <a:cs typeface="Poppins Light" panose="00000400000000000000" pitchFamily="2" charset="0"/>
              </a:rPr>
              <a:t> </a:t>
            </a:r>
          </a:p>
        </p:txBody>
      </p:sp>
      <p:pic>
        <p:nvPicPr>
          <p:cNvPr id="11" name="Picture 10" descr="A red arrow on a black background&#10;&#10;Description automatically generated">
            <a:extLst>
              <a:ext uri="{FF2B5EF4-FFF2-40B4-BE49-F238E27FC236}">
                <a16:creationId xmlns:a16="http://schemas.microsoft.com/office/drawing/2014/main" id="{1F90F320-6C61-5156-ECFF-141FA68FA1E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331327" y="5164066"/>
            <a:ext cx="211717" cy="19266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E90710A-35B4-6D19-9849-3D82DAEC393C}"/>
              </a:ext>
            </a:extLst>
          </p:cNvPr>
          <p:cNvSpPr/>
          <p:nvPr/>
        </p:nvSpPr>
        <p:spPr>
          <a:xfrm>
            <a:off x="5890750" y="4950342"/>
            <a:ext cx="2570678" cy="2475365"/>
          </a:xfrm>
          <a:prstGeom prst="rect">
            <a:avLst/>
          </a:prstGeom>
          <a:solidFill>
            <a:schemeClr val="bg1"/>
          </a:solidFill>
          <a:ln>
            <a:solidFill>
              <a:srgbClr val="27245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34693E-4503-8897-3B63-A954A1571F4F}"/>
              </a:ext>
            </a:extLst>
          </p:cNvPr>
          <p:cNvSpPr txBox="1"/>
          <p:nvPr/>
        </p:nvSpPr>
        <p:spPr>
          <a:xfrm>
            <a:off x="6289152" y="5086769"/>
            <a:ext cx="1793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7245A"/>
                </a:solidFill>
                <a:effectLst/>
                <a:uLnTx/>
                <a:uFillTx/>
                <a:latin typeface="Poppins SemiBold" panose="00000700000000000000" pitchFamily="2" charset="0"/>
                <a:ea typeface="+mn-ea"/>
                <a:cs typeface="Poppins SemiBold" panose="00000700000000000000" pitchFamily="2" charset="0"/>
              </a:rPr>
              <a:t>Strengths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156728-F532-CAE1-6256-42B0BD9CA5B1}"/>
              </a:ext>
            </a:extLst>
          </p:cNvPr>
          <p:cNvSpPr txBox="1"/>
          <p:nvPr/>
        </p:nvSpPr>
        <p:spPr>
          <a:xfrm>
            <a:off x="6100342" y="5486879"/>
            <a:ext cx="2202696" cy="13775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7245A"/>
                </a:solidFill>
                <a:effectLst/>
                <a:uLnTx/>
                <a:uFillTx/>
                <a:latin typeface="Poppins Light" panose="00000400000000000000" pitchFamily="2" charset="0"/>
                <a:ea typeface="+mn-ea"/>
                <a:cs typeface="Poppins Light" panose="00000400000000000000" pitchFamily="2" charset="0"/>
              </a:rPr>
              <a:t>ipv4 , ipv6 , Dns , routing , switching , </a:t>
            </a:r>
            <a:r>
              <a:rPr lang="en-US" sz="1400" dirty="0">
                <a:solidFill>
                  <a:srgbClr val="27245A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VLAN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7245A"/>
                </a:solidFill>
                <a:effectLst/>
                <a:uLnTx/>
                <a:uFillTx/>
                <a:latin typeface="Poppins Light" panose="00000400000000000000" pitchFamily="2" charset="0"/>
                <a:ea typeface="+mn-ea"/>
                <a:cs typeface="Poppins Light" panose="00000400000000000000" pitchFamily="2" charset="0"/>
              </a:rPr>
              <a:t>s ,phyton , TCP/IP, Linux, networking  devices and initial  configuration, network defense</a:t>
            </a:r>
          </a:p>
        </p:txBody>
      </p:sp>
      <p:pic>
        <p:nvPicPr>
          <p:cNvPr id="20" name="Picture 19" descr="A red arrow on a black background&#10;&#10;Description automatically generated">
            <a:extLst>
              <a:ext uri="{FF2B5EF4-FFF2-40B4-BE49-F238E27FC236}">
                <a16:creationId xmlns:a16="http://schemas.microsoft.com/office/drawing/2014/main" id="{83352DD3-9680-500C-56DE-DF45FC507B9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090815" y="5170134"/>
            <a:ext cx="211717" cy="192663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1BDA674A-F512-BFE6-E533-7A88684FF765}"/>
              </a:ext>
            </a:extLst>
          </p:cNvPr>
          <p:cNvSpPr/>
          <p:nvPr/>
        </p:nvSpPr>
        <p:spPr>
          <a:xfrm>
            <a:off x="8650238" y="4944274"/>
            <a:ext cx="2570678" cy="2475365"/>
          </a:xfrm>
          <a:prstGeom prst="rect">
            <a:avLst/>
          </a:prstGeom>
          <a:solidFill>
            <a:schemeClr val="bg1"/>
          </a:solidFill>
          <a:ln>
            <a:solidFill>
              <a:srgbClr val="27245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05CEFB-CB1A-7EEE-3F68-729EA12C1329}"/>
              </a:ext>
            </a:extLst>
          </p:cNvPr>
          <p:cNvSpPr txBox="1"/>
          <p:nvPr/>
        </p:nvSpPr>
        <p:spPr>
          <a:xfrm>
            <a:off x="9149253" y="5154538"/>
            <a:ext cx="1793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7245A"/>
                </a:solidFill>
                <a:effectLst/>
                <a:uLnTx/>
                <a:uFillTx/>
                <a:latin typeface="Poppins SemiBold" panose="00000700000000000000" pitchFamily="2" charset="0"/>
                <a:ea typeface="+mn-ea"/>
                <a:cs typeface="Poppins SemiBold" panose="00000700000000000000" pitchFamily="2" charset="0"/>
              </a:rPr>
              <a:t>Motivators</a:t>
            </a:r>
          </a:p>
        </p:txBody>
      </p:sp>
      <p:pic>
        <p:nvPicPr>
          <p:cNvPr id="28" name="Picture 27" descr="A red arrow on a black background&#10;&#10;Description automatically generated">
            <a:extLst>
              <a:ext uri="{FF2B5EF4-FFF2-40B4-BE49-F238E27FC236}">
                <a16:creationId xmlns:a16="http://schemas.microsoft.com/office/drawing/2014/main" id="{84785C5D-77E6-4F9D-05CC-76E4DE42A3F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850303" y="5164066"/>
            <a:ext cx="211717" cy="1926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E371F7-8E5C-B121-D681-C6D4AC5BD270}"/>
              </a:ext>
            </a:extLst>
          </p:cNvPr>
          <p:cNvSpPr txBox="1"/>
          <p:nvPr/>
        </p:nvSpPr>
        <p:spPr>
          <a:xfrm>
            <a:off x="7306165" y="3594603"/>
            <a:ext cx="3686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 SemiBold" panose="00000700000000000000" pitchFamily="2" charset="0"/>
                <a:ea typeface="+mn-ea"/>
                <a:cs typeface="Poppins SemiBold" panose="00000700000000000000" pitchFamily="2" charset="0"/>
              </a:rPr>
              <a:t>Technical Proficiencies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C3E06B-EB21-2904-73B9-5520B0B537DD}"/>
              </a:ext>
            </a:extLst>
          </p:cNvPr>
          <p:cNvSpPr txBox="1"/>
          <p:nvPr/>
        </p:nvSpPr>
        <p:spPr>
          <a:xfrm>
            <a:off x="7391815" y="4106623"/>
            <a:ext cx="2840205" cy="223394"/>
          </a:xfrm>
          <a:prstGeom prst="rect">
            <a:avLst/>
          </a:prstGeom>
          <a:noFill/>
        </p:spPr>
        <p:txBody>
          <a:bodyPr wrap="square" lIns="0" tIns="0" rIns="0" bIns="0" numCol="1" spcCol="91440" rtlCol="0" anchor="t" anchorCtr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 Light" panose="00000400000000000000" pitchFamily="2" charset="0"/>
                <a:ea typeface="+mn-ea"/>
                <a:cs typeface="Poppins Light" panose="00000400000000000000" pitchFamily="2" charset="0"/>
              </a:rPr>
              <a:t>      Network troubleshooting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79023A-469D-8186-891A-D77D1C027335}"/>
              </a:ext>
            </a:extLst>
          </p:cNvPr>
          <p:cNvSpPr txBox="1"/>
          <p:nvPr/>
        </p:nvSpPr>
        <p:spPr>
          <a:xfrm>
            <a:off x="3529665" y="5617239"/>
            <a:ext cx="18921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capability   to  troubleshoot  internet connections problems and the  ability to manage the network  using the internet and add and remove  users too.</a:t>
            </a:r>
            <a:endParaRPr lang="en-ZA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73C6B9-F957-0DA4-0B8C-E61D5316BFB1}"/>
              </a:ext>
            </a:extLst>
          </p:cNvPr>
          <p:cNvSpPr txBox="1"/>
          <p:nvPr/>
        </p:nvSpPr>
        <p:spPr>
          <a:xfrm>
            <a:off x="9052493" y="5937813"/>
            <a:ext cx="1619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N/A</a:t>
            </a:r>
            <a:endParaRPr lang="en-ZA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36833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9305EDFEABC3499D571C2D57BD9768" ma:contentTypeVersion="16" ma:contentTypeDescription="Create a new document." ma:contentTypeScope="" ma:versionID="c7d1c4c2a2c973153901cc48d161b602">
  <xsd:schema xmlns:xsd="http://www.w3.org/2001/XMLSchema" xmlns:xs="http://www.w3.org/2001/XMLSchema" xmlns:p="http://schemas.microsoft.com/office/2006/metadata/properties" xmlns:ns3="f81dd88c-886b-4570-b9cf-40ee032dc122" xmlns:ns4="519b4fc1-1e94-45e7-bfbb-79fbee84093e" targetNamespace="http://schemas.microsoft.com/office/2006/metadata/properties" ma:root="true" ma:fieldsID="f55578ef3de95147ca00a8d408e9e28b" ns3:_="" ns4:_="">
    <xsd:import namespace="f81dd88c-886b-4570-b9cf-40ee032dc122"/>
    <xsd:import namespace="519b4fc1-1e94-45e7-bfbb-79fbee84093e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LengthInSeconds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1dd88c-886b-4570-b9cf-40ee032dc12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9b4fc1-1e94-45e7-bfbb-79fbee84093e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81dd88c-886b-4570-b9cf-40ee032dc122" xsi:nil="true"/>
  </documentManagement>
</p:properties>
</file>

<file path=customXml/itemProps1.xml><?xml version="1.0" encoding="utf-8"?>
<ds:datastoreItem xmlns:ds="http://schemas.openxmlformats.org/officeDocument/2006/customXml" ds:itemID="{03147031-E4DE-4BE3-9265-6689BC42900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3A11ED-D1CB-4250-999F-69E25368C7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81dd88c-886b-4570-b9cf-40ee032dc122"/>
    <ds:schemaRef ds:uri="519b4fc1-1e94-45e7-bfbb-79fbee8409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AD79A33-AC38-409C-A298-0D3762516D9E}">
  <ds:schemaRefs>
    <ds:schemaRef ds:uri="http://purl.org/dc/elements/1.1/"/>
    <ds:schemaRef ds:uri="http://schemas.microsoft.com/office/2006/documentManagement/types"/>
    <ds:schemaRef ds:uri="http://purl.org/dc/terms/"/>
    <ds:schemaRef ds:uri="http://www.w3.org/XML/1998/namespace"/>
    <ds:schemaRef ds:uri="http://schemas.openxmlformats.org/package/2006/metadata/core-properties"/>
    <ds:schemaRef ds:uri="f81dd88c-886b-4570-b9cf-40ee032dc122"/>
    <ds:schemaRef ds:uri="519b4fc1-1e94-45e7-bfbb-79fbee84093e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6097</TotalTime>
  <Words>150</Words>
  <Application>Microsoft Office PowerPoint</Application>
  <PresentationFormat>Widescreen</PresentationFormat>
  <Paragraphs>19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Afika Maliwa</dc:creator>
  <cp:lastModifiedBy>Kayle Mccarthy</cp:lastModifiedBy>
  <cp:revision>6</cp:revision>
  <dcterms:created xsi:type="dcterms:W3CDTF">2024-05-17T06:50:36Z</dcterms:created>
  <dcterms:modified xsi:type="dcterms:W3CDTF">2025-06-03T16:07:06Z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0x010100E39305EDFEABC3499D571C2D57BD9768</vt:lpwstr>
  </property>
</Properties>
</file>