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6238538" cy="21651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85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895" y="3543501"/>
            <a:ext cx="13802757" cy="7538073"/>
          </a:xfrm>
        </p:spPr>
        <p:txBody>
          <a:bodyPr anchor="b"/>
          <a:lstStyle>
            <a:lvl1pPr algn="ctr">
              <a:defRPr sz="1065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11372268"/>
            <a:ext cx="12178904" cy="5227532"/>
          </a:xfrm>
        </p:spPr>
        <p:txBody>
          <a:bodyPr/>
          <a:lstStyle>
            <a:lvl1pPr marL="0" indent="0" algn="ctr">
              <a:buNone/>
              <a:defRPr sz="4262"/>
            </a:lvl1pPr>
            <a:lvl2pPr marL="811984" indent="0" algn="ctr">
              <a:buNone/>
              <a:defRPr sz="3552"/>
            </a:lvl2pPr>
            <a:lvl3pPr marL="1623966" indent="0" algn="ctr">
              <a:buNone/>
              <a:defRPr sz="3197"/>
            </a:lvl3pPr>
            <a:lvl4pPr marL="2435950" indent="0" algn="ctr">
              <a:buNone/>
              <a:defRPr sz="2841"/>
            </a:lvl4pPr>
            <a:lvl5pPr marL="3247935" indent="0" algn="ctr">
              <a:buNone/>
              <a:defRPr sz="2841"/>
            </a:lvl5pPr>
            <a:lvl6pPr marL="4059918" indent="0" algn="ctr">
              <a:buNone/>
              <a:defRPr sz="2841"/>
            </a:lvl6pPr>
            <a:lvl7pPr marL="4871903" indent="0" algn="ctr">
              <a:buNone/>
              <a:defRPr sz="2841"/>
            </a:lvl7pPr>
            <a:lvl8pPr marL="5683885" indent="0" algn="ctr">
              <a:buNone/>
              <a:defRPr sz="2841"/>
            </a:lvl8pPr>
            <a:lvl9pPr marL="6495869" indent="0" algn="ctr">
              <a:buNone/>
              <a:defRPr sz="2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11" y="1152766"/>
            <a:ext cx="3501435" cy="1834899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406" y="1152766"/>
            <a:ext cx="10301323" cy="1834899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9" y="5397951"/>
            <a:ext cx="14005739" cy="9006593"/>
          </a:xfrm>
        </p:spPr>
        <p:txBody>
          <a:bodyPr anchor="b"/>
          <a:lstStyle>
            <a:lvl1pPr>
              <a:defRPr sz="1065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9" y="14489747"/>
            <a:ext cx="14005739" cy="4736354"/>
          </a:xfrm>
        </p:spPr>
        <p:txBody>
          <a:bodyPr/>
          <a:lstStyle>
            <a:lvl1pPr marL="0" indent="0">
              <a:buNone/>
              <a:defRPr sz="4262">
                <a:solidFill>
                  <a:schemeClr val="tx1"/>
                </a:solidFill>
              </a:defRPr>
            </a:lvl1pPr>
            <a:lvl2pPr marL="811984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2pPr>
            <a:lvl3pPr marL="1623966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3pPr>
            <a:lvl4pPr marL="2435950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4pPr>
            <a:lvl5pPr marL="3247935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5pPr>
            <a:lvl6pPr marL="4059918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6pPr>
            <a:lvl7pPr marL="4871903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7pPr>
            <a:lvl8pPr marL="5683885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8pPr>
            <a:lvl9pPr marL="6495869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405" y="5763822"/>
            <a:ext cx="6901379" cy="137379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6" y="5763822"/>
            <a:ext cx="6901379" cy="137379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152768"/>
            <a:ext cx="14005739" cy="418503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6" y="5307730"/>
            <a:ext cx="6869662" cy="260123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84" indent="0">
              <a:buNone/>
              <a:defRPr sz="3552" b="1"/>
            </a:lvl2pPr>
            <a:lvl3pPr marL="1623966" indent="0">
              <a:buNone/>
              <a:defRPr sz="3197" b="1"/>
            </a:lvl3pPr>
            <a:lvl4pPr marL="2435950" indent="0">
              <a:buNone/>
              <a:defRPr sz="2841" b="1"/>
            </a:lvl4pPr>
            <a:lvl5pPr marL="3247935" indent="0">
              <a:buNone/>
              <a:defRPr sz="2841" b="1"/>
            </a:lvl5pPr>
            <a:lvl6pPr marL="4059918" indent="0">
              <a:buNone/>
              <a:defRPr sz="2841" b="1"/>
            </a:lvl6pPr>
            <a:lvl7pPr marL="4871903" indent="0">
              <a:buNone/>
              <a:defRPr sz="2841" b="1"/>
            </a:lvl7pPr>
            <a:lvl8pPr marL="5683885" indent="0">
              <a:buNone/>
              <a:defRPr sz="2841" b="1"/>
            </a:lvl8pPr>
            <a:lvl9pPr marL="6495869" indent="0">
              <a:buNone/>
              <a:defRPr sz="2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6" y="7908965"/>
            <a:ext cx="6869662" cy="116328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1" y="5307730"/>
            <a:ext cx="6903494" cy="260123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84" indent="0">
              <a:buNone/>
              <a:defRPr sz="3552" b="1"/>
            </a:lvl2pPr>
            <a:lvl3pPr marL="1623966" indent="0">
              <a:buNone/>
              <a:defRPr sz="3197" b="1"/>
            </a:lvl3pPr>
            <a:lvl4pPr marL="2435950" indent="0">
              <a:buNone/>
              <a:defRPr sz="2841" b="1"/>
            </a:lvl4pPr>
            <a:lvl5pPr marL="3247935" indent="0">
              <a:buNone/>
              <a:defRPr sz="2841" b="1"/>
            </a:lvl5pPr>
            <a:lvl6pPr marL="4059918" indent="0">
              <a:buNone/>
              <a:defRPr sz="2841" b="1"/>
            </a:lvl6pPr>
            <a:lvl7pPr marL="4871903" indent="0">
              <a:buNone/>
              <a:defRPr sz="2841" b="1"/>
            </a:lvl7pPr>
            <a:lvl8pPr marL="5683885" indent="0">
              <a:buNone/>
              <a:defRPr sz="2841" b="1"/>
            </a:lvl8pPr>
            <a:lvl9pPr marL="6495869" indent="0">
              <a:buNone/>
              <a:defRPr sz="2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1" y="7908965"/>
            <a:ext cx="6903494" cy="116328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443465"/>
            <a:ext cx="5237351" cy="5052113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3117479"/>
            <a:ext cx="8220760" cy="15386892"/>
          </a:xfrm>
        </p:spPr>
        <p:txBody>
          <a:bodyPr/>
          <a:lstStyle>
            <a:lvl1pPr>
              <a:defRPr sz="5683"/>
            </a:lvl1pPr>
            <a:lvl2pPr>
              <a:defRPr sz="4974"/>
            </a:lvl2pPr>
            <a:lvl3pPr>
              <a:defRPr sz="4262"/>
            </a:lvl3pPr>
            <a:lvl4pPr>
              <a:defRPr sz="3552"/>
            </a:lvl4pPr>
            <a:lvl5pPr>
              <a:defRPr sz="3552"/>
            </a:lvl5pPr>
            <a:lvl6pPr>
              <a:defRPr sz="3552"/>
            </a:lvl6pPr>
            <a:lvl7pPr>
              <a:defRPr sz="3552"/>
            </a:lvl7pPr>
            <a:lvl8pPr>
              <a:defRPr sz="3552"/>
            </a:lvl8pPr>
            <a:lvl9pPr>
              <a:defRPr sz="35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21" y="6495574"/>
            <a:ext cx="5237351" cy="12033854"/>
          </a:xfrm>
        </p:spPr>
        <p:txBody>
          <a:bodyPr/>
          <a:lstStyle>
            <a:lvl1pPr marL="0" indent="0">
              <a:buNone/>
              <a:defRPr sz="2841"/>
            </a:lvl1pPr>
            <a:lvl2pPr marL="811984" indent="0">
              <a:buNone/>
              <a:defRPr sz="2486"/>
            </a:lvl2pPr>
            <a:lvl3pPr marL="1623966" indent="0">
              <a:buNone/>
              <a:defRPr sz="2131"/>
            </a:lvl3pPr>
            <a:lvl4pPr marL="2435950" indent="0">
              <a:buNone/>
              <a:defRPr sz="1777"/>
            </a:lvl4pPr>
            <a:lvl5pPr marL="3247935" indent="0">
              <a:buNone/>
              <a:defRPr sz="1777"/>
            </a:lvl5pPr>
            <a:lvl6pPr marL="4059918" indent="0">
              <a:buNone/>
              <a:defRPr sz="1777"/>
            </a:lvl6pPr>
            <a:lvl7pPr marL="4871903" indent="0">
              <a:buNone/>
              <a:defRPr sz="1777"/>
            </a:lvl7pPr>
            <a:lvl8pPr marL="5683885" indent="0">
              <a:buNone/>
              <a:defRPr sz="1777"/>
            </a:lvl8pPr>
            <a:lvl9pPr marL="6495869" indent="0">
              <a:buNone/>
              <a:defRPr sz="177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21" y="1443465"/>
            <a:ext cx="5237351" cy="5052113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3117479"/>
            <a:ext cx="8220760" cy="15386892"/>
          </a:xfrm>
        </p:spPr>
        <p:txBody>
          <a:bodyPr anchor="t"/>
          <a:lstStyle>
            <a:lvl1pPr marL="0" indent="0">
              <a:buNone/>
              <a:defRPr sz="5683"/>
            </a:lvl1pPr>
            <a:lvl2pPr marL="811984" indent="0">
              <a:buNone/>
              <a:defRPr sz="4974"/>
            </a:lvl2pPr>
            <a:lvl3pPr marL="1623966" indent="0">
              <a:buNone/>
              <a:defRPr sz="4262"/>
            </a:lvl3pPr>
            <a:lvl4pPr marL="2435950" indent="0">
              <a:buNone/>
              <a:defRPr sz="3552"/>
            </a:lvl4pPr>
            <a:lvl5pPr marL="3247935" indent="0">
              <a:buNone/>
              <a:defRPr sz="3552"/>
            </a:lvl5pPr>
            <a:lvl6pPr marL="4059918" indent="0">
              <a:buNone/>
              <a:defRPr sz="3552"/>
            </a:lvl6pPr>
            <a:lvl7pPr marL="4871903" indent="0">
              <a:buNone/>
              <a:defRPr sz="3552"/>
            </a:lvl7pPr>
            <a:lvl8pPr marL="5683885" indent="0">
              <a:buNone/>
              <a:defRPr sz="3552"/>
            </a:lvl8pPr>
            <a:lvl9pPr marL="6495869" indent="0">
              <a:buNone/>
              <a:defRPr sz="355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21" y="6495574"/>
            <a:ext cx="5237351" cy="12033854"/>
          </a:xfrm>
        </p:spPr>
        <p:txBody>
          <a:bodyPr/>
          <a:lstStyle>
            <a:lvl1pPr marL="0" indent="0">
              <a:buNone/>
              <a:defRPr sz="2841"/>
            </a:lvl1pPr>
            <a:lvl2pPr marL="811984" indent="0">
              <a:buNone/>
              <a:defRPr sz="2486"/>
            </a:lvl2pPr>
            <a:lvl3pPr marL="1623966" indent="0">
              <a:buNone/>
              <a:defRPr sz="2131"/>
            </a:lvl3pPr>
            <a:lvl4pPr marL="2435950" indent="0">
              <a:buNone/>
              <a:defRPr sz="1777"/>
            </a:lvl4pPr>
            <a:lvl5pPr marL="3247935" indent="0">
              <a:buNone/>
              <a:defRPr sz="1777"/>
            </a:lvl5pPr>
            <a:lvl6pPr marL="4059918" indent="0">
              <a:buNone/>
              <a:defRPr sz="1777"/>
            </a:lvl6pPr>
            <a:lvl7pPr marL="4871903" indent="0">
              <a:buNone/>
              <a:defRPr sz="1777"/>
            </a:lvl7pPr>
            <a:lvl8pPr marL="5683885" indent="0">
              <a:buNone/>
              <a:defRPr sz="1777"/>
            </a:lvl8pPr>
            <a:lvl9pPr marL="6495869" indent="0">
              <a:buNone/>
              <a:defRPr sz="177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4" y="1152768"/>
            <a:ext cx="14005739" cy="4185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4" y="5763822"/>
            <a:ext cx="14005739" cy="1373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6" y="20068120"/>
            <a:ext cx="3653671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3847-CD6A-4CA3-8550-5FB437242A5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20" y="20068120"/>
            <a:ext cx="5480507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73" y="20068120"/>
            <a:ext cx="3653671" cy="115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378D-C72D-4237-A9FD-8A26EA79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3966" rtl="0" eaLnBrk="1" latinLnBrk="0" hangingPunct="1">
        <a:lnSpc>
          <a:spcPct val="90000"/>
        </a:lnSpc>
        <a:spcBef>
          <a:spcPct val="0"/>
        </a:spcBef>
        <a:buNone/>
        <a:defRPr sz="7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2" indent="-405992" algn="l" defTabSz="1623966" rtl="0" eaLnBrk="1" latinLnBrk="0" hangingPunct="1">
        <a:lnSpc>
          <a:spcPct val="90000"/>
        </a:lnSpc>
        <a:spcBef>
          <a:spcPts val="1777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217975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2pPr>
      <a:lvl3pPr marL="2029961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1942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3927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5911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7894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89878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1862" indent="-405992" algn="l" defTabSz="1623966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1984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3966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5950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7935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59918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1903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3885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5869" algn="l" defTabSz="1623966" rtl="0" eaLnBrk="1" latinLnBrk="0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98763" y="371331"/>
            <a:ext cx="15170728" cy="113695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493777" y="374073"/>
            <a:ext cx="15175716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493775" y="1454728"/>
            <a:ext cx="15175716" cy="2451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93777" y="3909951"/>
            <a:ext cx="15175716" cy="10806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872834" y="537588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853284" y="537588"/>
            <a:ext cx="2202866" cy="75088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Iconos del menú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173186" y="537588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872837" y="4075611"/>
            <a:ext cx="827951" cy="73152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914422" y="4075612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2607415" y="4295070"/>
            <a:ext cx="1241921" cy="5120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Mensaje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056155" y="4295070"/>
            <a:ext cx="1241921" cy="5120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Seguir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914422" y="6077318"/>
            <a:ext cx="2993126" cy="2197974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138933" y="6077318"/>
            <a:ext cx="3000623" cy="2197974"/>
            <a:chOff x="4588341" y="5458135"/>
            <a:chExt cx="3333421" cy="2789753"/>
          </a:xfrm>
        </p:grpSpPr>
        <p:sp>
          <p:nvSpPr>
            <p:cNvPr id="30" name="Rectángulo 29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88341" y="7443215"/>
              <a:ext cx="332509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1539681" y="6077318"/>
            <a:ext cx="3002089" cy="2197974"/>
            <a:chOff x="872833" y="5403272"/>
            <a:chExt cx="3335049" cy="2789753"/>
          </a:xfrm>
        </p:grpSpPr>
        <p:sp>
          <p:nvSpPr>
            <p:cNvPr id="38" name="Rectángulo 37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1828771" y="5551442"/>
            <a:ext cx="4256137" cy="2538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8352021" y="6076859"/>
            <a:ext cx="2993125" cy="2197974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923386" y="8670985"/>
            <a:ext cx="3002089" cy="2197974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5155398" y="8670985"/>
            <a:ext cx="3000622" cy="2197974"/>
            <a:chOff x="4596671" y="5458135"/>
            <a:chExt cx="3333419" cy="2789753"/>
          </a:xfrm>
        </p:grpSpPr>
        <p:sp>
          <p:nvSpPr>
            <p:cNvPr id="99" name="Rectángulo 9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606629" y="7443215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1548646" y="8670985"/>
            <a:ext cx="3002089" cy="2197974"/>
            <a:chOff x="872833" y="5403272"/>
            <a:chExt cx="3335049" cy="2789753"/>
          </a:xfrm>
        </p:grpSpPr>
        <p:sp>
          <p:nvSpPr>
            <p:cNvPr id="103" name="Rectángulo 102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8352021" y="8658794"/>
            <a:ext cx="3000622" cy="2197974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944983" y="12592594"/>
            <a:ext cx="9039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 smtClean="0"/>
              <a:t>Desktop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25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882044" y="371331"/>
            <a:ext cx="8974421" cy="178435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3877058" y="374073"/>
            <a:ext cx="8979407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3877058" y="1454730"/>
            <a:ext cx="8979407" cy="18132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877058" y="3256811"/>
            <a:ext cx="8979407" cy="12681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4256114" y="537589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342693" y="49876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7145616" y="3380740"/>
            <a:ext cx="1041583" cy="101927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324239" y="3495070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5297702" y="5424178"/>
            <a:ext cx="2993126" cy="2197974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8522214" y="5424178"/>
            <a:ext cx="3000623" cy="2197974"/>
            <a:chOff x="4588341" y="5458135"/>
            <a:chExt cx="3333421" cy="2789753"/>
          </a:xfrm>
        </p:grpSpPr>
        <p:sp>
          <p:nvSpPr>
            <p:cNvPr id="30" name="Rectángulo 29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588341" y="7443215"/>
              <a:ext cx="332509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547642" y="10556552"/>
            <a:ext cx="2993125" cy="2197974"/>
            <a:chOff x="872833" y="5403272"/>
            <a:chExt cx="3325091" cy="2789753"/>
          </a:xfrm>
        </p:grpSpPr>
        <p:sp>
          <p:nvSpPr>
            <p:cNvPr id="38" name="Rectángulo 37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872834" y="7388352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7208779" y="4901119"/>
            <a:ext cx="4256137" cy="2538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5297703" y="10556552"/>
            <a:ext cx="2993125" cy="2197974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306666" y="8017845"/>
            <a:ext cx="3002089" cy="2197974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538677" y="8017845"/>
            <a:ext cx="3000622" cy="2197974"/>
            <a:chOff x="4596671" y="5458135"/>
            <a:chExt cx="3333419" cy="2789753"/>
          </a:xfrm>
        </p:grpSpPr>
        <p:sp>
          <p:nvSpPr>
            <p:cNvPr id="99" name="Rectángulo 9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606629" y="7443215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8547642" y="13174601"/>
            <a:ext cx="2993125" cy="2197974"/>
            <a:chOff x="872833" y="5403272"/>
            <a:chExt cx="3325091" cy="2789753"/>
          </a:xfrm>
        </p:grpSpPr>
        <p:sp>
          <p:nvSpPr>
            <p:cNvPr id="103" name="Rectángulo 102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872834" y="7388352"/>
              <a:ext cx="332346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5297703" y="13138487"/>
            <a:ext cx="3000622" cy="2197974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Imagen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801" dirty="0" err="1">
                  <a:solidFill>
                    <a:schemeClr val="tx1"/>
                  </a:solidFill>
                </a:rPr>
                <a:t>Tilulo</a:t>
              </a:r>
              <a:endParaRPr lang="es-CL" sz="1801" dirty="0">
                <a:solidFill>
                  <a:schemeClr val="tx1"/>
                </a:solidFill>
              </a:endParaRPr>
            </a:p>
            <a:p>
              <a:pPr algn="ctr"/>
              <a:r>
                <a:rPr lang="es-CL" sz="1801" dirty="0">
                  <a:solidFill>
                    <a:schemeClr val="tx1"/>
                  </a:solidFill>
                </a:rPr>
                <a:t>Visitas – Tiempo publicado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-2344156" y="6863910"/>
            <a:ext cx="9039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 smtClean="0"/>
              <a:t>Tablet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3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368142" y="371332"/>
            <a:ext cx="4016829" cy="197781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" name="Rectángulo 7"/>
          <p:cNvSpPr/>
          <p:nvPr/>
        </p:nvSpPr>
        <p:spPr>
          <a:xfrm>
            <a:off x="6368142" y="374073"/>
            <a:ext cx="4016830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Rectángulo 8"/>
          <p:cNvSpPr/>
          <p:nvPr/>
        </p:nvSpPr>
        <p:spPr>
          <a:xfrm>
            <a:off x="6368142" y="1454730"/>
            <a:ext cx="4016829" cy="15814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Imagen Principal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368142" y="3028211"/>
            <a:ext cx="4016830" cy="12681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5" name="Rectángulo 14"/>
          <p:cNvSpPr/>
          <p:nvPr/>
        </p:nvSpPr>
        <p:spPr>
          <a:xfrm>
            <a:off x="6584501" y="50262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Logo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129518" y="524174"/>
            <a:ext cx="1122222" cy="7508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Menú hamburguesa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7145612" y="3119483"/>
            <a:ext cx="1041583" cy="101927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600" dirty="0">
                <a:solidFill>
                  <a:schemeClr val="tx1"/>
                </a:solidFill>
              </a:rPr>
              <a:t>Foto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324235" y="3233813"/>
            <a:ext cx="1241921" cy="73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801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CL" sz="1801" dirty="0">
                <a:solidFill>
                  <a:schemeClr val="tx1"/>
                </a:solidFill>
              </a:rPr>
              <a:t>Seguidores</a:t>
            </a:r>
            <a:endParaRPr lang="en-US" sz="1801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6924547" y="5138151"/>
            <a:ext cx="2985648" cy="1667802"/>
            <a:chOff x="872833" y="5403272"/>
            <a:chExt cx="3325092" cy="2789753"/>
          </a:xfrm>
        </p:grpSpPr>
        <p:sp>
          <p:nvSpPr>
            <p:cNvPr id="11" name="Rectángulo 10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82791" y="7387769"/>
              <a:ext cx="3315134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7013846" y="4539780"/>
            <a:ext cx="2814526" cy="1666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2800" dirty="0">
                <a:solidFill>
                  <a:schemeClr val="tx1"/>
                </a:solidFill>
              </a:rPr>
              <a:t>Título secundario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6939523" y="8843375"/>
            <a:ext cx="2985647" cy="1667802"/>
            <a:chOff x="4596671" y="5458135"/>
            <a:chExt cx="3325091" cy="2789753"/>
          </a:xfrm>
        </p:grpSpPr>
        <p:sp>
          <p:nvSpPr>
            <p:cNvPr id="91" name="Rectángulo 90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605001" y="7443215"/>
              <a:ext cx="3308431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6932026" y="6973517"/>
            <a:ext cx="2994588" cy="1667802"/>
            <a:chOff x="872833" y="5403272"/>
            <a:chExt cx="3335049" cy="2789753"/>
          </a:xfrm>
        </p:grpSpPr>
        <p:sp>
          <p:nvSpPr>
            <p:cNvPr id="95" name="Rectángulo 94"/>
            <p:cNvSpPr/>
            <p:nvPr/>
          </p:nvSpPr>
          <p:spPr>
            <a:xfrm>
              <a:off x="872833" y="5403273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872833" y="5403272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72833" y="7388352"/>
              <a:ext cx="3335049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6924547" y="10689196"/>
            <a:ext cx="2993125" cy="1667802"/>
            <a:chOff x="4588342" y="5458135"/>
            <a:chExt cx="3333420" cy="2789753"/>
          </a:xfrm>
        </p:grpSpPr>
        <p:sp>
          <p:nvSpPr>
            <p:cNvPr id="107" name="Rectángulo 10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932044" y="12554012"/>
            <a:ext cx="2993125" cy="1667802"/>
            <a:chOff x="4588342" y="5458135"/>
            <a:chExt cx="3333420" cy="2789753"/>
          </a:xfrm>
        </p:grpSpPr>
        <p:sp>
          <p:nvSpPr>
            <p:cNvPr id="44" name="Rectángulo 43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17069" y="14404875"/>
            <a:ext cx="2993125" cy="1667802"/>
            <a:chOff x="4588342" y="5458135"/>
            <a:chExt cx="3333420" cy="2789753"/>
          </a:xfrm>
        </p:grpSpPr>
        <p:sp>
          <p:nvSpPr>
            <p:cNvPr id="49" name="Rectángulo 48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874231" y="16240241"/>
            <a:ext cx="2993125" cy="1667802"/>
            <a:chOff x="4588342" y="5458135"/>
            <a:chExt cx="3333420" cy="2789753"/>
          </a:xfrm>
        </p:grpSpPr>
        <p:sp>
          <p:nvSpPr>
            <p:cNvPr id="53" name="Rectángulo 52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835247" y="18110099"/>
            <a:ext cx="2993125" cy="1667802"/>
            <a:chOff x="4588342" y="5458135"/>
            <a:chExt cx="3333420" cy="2789753"/>
          </a:xfrm>
        </p:grpSpPr>
        <p:sp>
          <p:nvSpPr>
            <p:cNvPr id="57" name="Rectángulo 56"/>
            <p:cNvSpPr/>
            <p:nvPr/>
          </p:nvSpPr>
          <p:spPr>
            <a:xfrm>
              <a:off x="4596671" y="5458136"/>
              <a:ext cx="3325091" cy="27897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4596671" y="5458135"/>
              <a:ext cx="3325091" cy="19850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Imagen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4588342" y="7443215"/>
              <a:ext cx="3333420" cy="8046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sz="1600" dirty="0" err="1">
                  <a:solidFill>
                    <a:schemeClr val="tx1"/>
                  </a:solidFill>
                </a:rPr>
                <a:t>Tilulo</a:t>
              </a:r>
              <a:endParaRPr lang="es-CL" sz="1600" dirty="0">
                <a:solidFill>
                  <a:schemeClr val="tx1"/>
                </a:solidFill>
              </a:endParaRPr>
            </a:p>
            <a:p>
              <a:pPr algn="ctr"/>
              <a:r>
                <a:rPr lang="es-CL" sz="1600" dirty="0">
                  <a:solidFill>
                    <a:schemeClr val="tx1"/>
                  </a:solidFill>
                </a:rPr>
                <a:t>Visitas – Tiempo publicado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1332774" y="7189066"/>
            <a:ext cx="9039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 smtClean="0"/>
              <a:t>Mobile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6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182</Words>
  <Application>Microsoft Office PowerPoint</Application>
  <PresentationFormat>Personalizado</PresentationFormat>
  <Paragraphs>99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Mercedes</dc:creator>
  <cp:lastModifiedBy>Karina Mercedes</cp:lastModifiedBy>
  <cp:revision>9</cp:revision>
  <dcterms:created xsi:type="dcterms:W3CDTF">2021-06-05T18:56:23Z</dcterms:created>
  <dcterms:modified xsi:type="dcterms:W3CDTF">2021-06-05T20:53:45Z</dcterms:modified>
</cp:coreProperties>
</file>