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713" r:id="rId2"/>
    <p:sldMasterId id="2147483726" r:id="rId3"/>
    <p:sldMasterId id="2147483739" r:id="rId4"/>
  </p:sldMasterIdLst>
  <p:notesMasterIdLst>
    <p:notesMasterId r:id="rId12"/>
  </p:notesMasterIdLst>
  <p:sldIdLst>
    <p:sldId id="256" r:id="rId5"/>
    <p:sldId id="267" r:id="rId6"/>
    <p:sldId id="264" r:id="rId7"/>
    <p:sldId id="283" r:id="rId8"/>
    <p:sldId id="284" r:id="rId9"/>
    <p:sldId id="285" r:id="rId10"/>
    <p:sldId id="28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62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Garamond"/>
              </a:rPr>
              <a:t>Click to move the slide</a:t>
            </a:r>
          </a:p>
        </p:txBody>
      </p:sp>
      <p:sp>
        <p:nvSpPr>
          <p:cNvPr id="36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Click to edit the notes format</a:t>
            </a:r>
          </a:p>
        </p:txBody>
      </p:sp>
      <p:sp>
        <p:nvSpPr>
          <p:cNvPr id="37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&lt;header&gt;</a:t>
            </a:r>
          </a:p>
        </p:txBody>
      </p:sp>
      <p:sp>
        <p:nvSpPr>
          <p:cNvPr id="371" name="PlaceHolder 4"/>
          <p:cNvSpPr>
            <a:spLocks noGrp="1"/>
          </p:cNvSpPr>
          <p:nvPr>
            <p:ph type="dt" idx="9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en-IN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372" name="PlaceHolder 5"/>
          <p:cNvSpPr>
            <a:spLocks noGrp="1"/>
          </p:cNvSpPr>
          <p:nvPr>
            <p:ph type="ftr" idx="10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n-IN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373" name="PlaceHolder 6"/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en-IN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2F8AF036-4393-46BB-A763-779889AD92E7}" type="slidenum"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82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0">
              <a:buNone/>
            </a:pP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2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5AB055AC-954D-4073-B28A-1FA5E2849458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1</a:t>
            </a:fld>
            <a:endParaRPr lang="en-IN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B95FB98A-5A79-41C5-95AB-C445699A6723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838080" y="0"/>
            <a:ext cx="10515240" cy="981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838080" y="1533960"/>
            <a:ext cx="10515240" cy="2112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767676"/>
              </a:solidFill>
              <a:latin typeface="Garamond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838080" y="3847680"/>
            <a:ext cx="10515240" cy="2112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767676"/>
              </a:solidFill>
              <a:latin typeface="Garamond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6231B98F-81A2-4187-975A-28809EBB1E97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838080" y="0"/>
            <a:ext cx="10515240" cy="981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838080" y="1533960"/>
            <a:ext cx="5131080" cy="2112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767676"/>
              </a:solidFill>
              <a:latin typeface="Garamond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6226200" y="1533960"/>
            <a:ext cx="5131080" cy="2112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767676"/>
              </a:solidFill>
              <a:latin typeface="Garamond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838080" y="3847680"/>
            <a:ext cx="5131080" cy="2112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767676"/>
              </a:solidFill>
              <a:latin typeface="Garamond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6226200" y="3847680"/>
            <a:ext cx="5131080" cy="2112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767676"/>
              </a:solidFill>
              <a:latin typeface="Garamond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00A695A8-DD8B-42E7-A5E2-EF05625B6399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0"/>
            <a:ext cx="10515240" cy="981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838080" y="1533960"/>
            <a:ext cx="3385800" cy="2112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767676"/>
              </a:solidFill>
              <a:latin typeface="Garamond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/>
          </p:nvPr>
        </p:nvSpPr>
        <p:spPr>
          <a:xfrm>
            <a:off x="4393440" y="1533960"/>
            <a:ext cx="3385800" cy="2112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767676"/>
              </a:solidFill>
              <a:latin typeface="Garamond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/>
          </p:nvPr>
        </p:nvSpPr>
        <p:spPr>
          <a:xfrm>
            <a:off x="7949160" y="1533960"/>
            <a:ext cx="3385800" cy="2112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767676"/>
              </a:solidFill>
              <a:latin typeface="Garamond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/>
          </p:nvPr>
        </p:nvSpPr>
        <p:spPr>
          <a:xfrm>
            <a:off x="838080" y="3847680"/>
            <a:ext cx="3385800" cy="2112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767676"/>
              </a:solidFill>
              <a:latin typeface="Garamond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/>
          </p:nvPr>
        </p:nvSpPr>
        <p:spPr>
          <a:xfrm>
            <a:off x="4393440" y="3847680"/>
            <a:ext cx="3385800" cy="2112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767676"/>
              </a:solidFill>
              <a:latin typeface="Garamond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/>
          </p:nvPr>
        </p:nvSpPr>
        <p:spPr>
          <a:xfrm>
            <a:off x="7949160" y="3847680"/>
            <a:ext cx="3385800" cy="2112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767676"/>
              </a:solidFill>
              <a:latin typeface="Garamond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7E349289-76A9-4FED-AA29-376441DB19DF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4FABAE9-1202-448D-AAF6-0F472E9CED63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838080" y="0"/>
            <a:ext cx="10515240" cy="981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 type="subTitle"/>
          </p:nvPr>
        </p:nvSpPr>
        <p:spPr>
          <a:xfrm>
            <a:off x="838080" y="1533960"/>
            <a:ext cx="10515240" cy="4429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EEE9CB14-4141-433D-B000-188E7416C6D9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838080" y="0"/>
            <a:ext cx="10515240" cy="981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/>
          </p:nvPr>
        </p:nvSpPr>
        <p:spPr>
          <a:xfrm>
            <a:off x="838080" y="1533960"/>
            <a:ext cx="10515240" cy="4429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767676"/>
              </a:solidFill>
              <a:latin typeface="Garamond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9BA4B7A0-0121-4B2B-BC98-4507E601A918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838080" y="0"/>
            <a:ext cx="10515240" cy="981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/>
          </p:nvPr>
        </p:nvSpPr>
        <p:spPr>
          <a:xfrm>
            <a:off x="838080" y="1533960"/>
            <a:ext cx="5131080" cy="4429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767676"/>
              </a:solidFill>
              <a:latin typeface="Garamond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/>
          </p:nvPr>
        </p:nvSpPr>
        <p:spPr>
          <a:xfrm>
            <a:off x="6226200" y="1533960"/>
            <a:ext cx="5131080" cy="4429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767676"/>
              </a:solidFill>
              <a:latin typeface="Garamond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D410333-1CA4-471F-B1A7-8A068A03D19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838080" y="0"/>
            <a:ext cx="10515240" cy="981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D573232-CA6E-49F4-B417-DAF1C0CB57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subTitle"/>
          </p:nvPr>
        </p:nvSpPr>
        <p:spPr>
          <a:xfrm>
            <a:off x="838080" y="0"/>
            <a:ext cx="10515240" cy="454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1EF836A-231E-4C43-B065-A0F27C12B6CD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838080" y="0"/>
            <a:ext cx="10515240" cy="981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/>
          </p:nvPr>
        </p:nvSpPr>
        <p:spPr>
          <a:xfrm>
            <a:off x="838080" y="1533960"/>
            <a:ext cx="5131080" cy="2112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767676"/>
              </a:solidFill>
              <a:latin typeface="Garamond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/>
          </p:nvPr>
        </p:nvSpPr>
        <p:spPr>
          <a:xfrm>
            <a:off x="6226200" y="1533960"/>
            <a:ext cx="5131080" cy="4429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767676"/>
              </a:solidFill>
              <a:latin typeface="Garamond"/>
            </a:endParaRPr>
          </a:p>
        </p:txBody>
      </p:sp>
      <p:sp>
        <p:nvSpPr>
          <p:cNvPr id="250" name="PlaceHolder 4"/>
          <p:cNvSpPr>
            <a:spLocks noGrp="1"/>
          </p:cNvSpPr>
          <p:nvPr>
            <p:ph/>
          </p:nvPr>
        </p:nvSpPr>
        <p:spPr>
          <a:xfrm>
            <a:off x="838080" y="3847680"/>
            <a:ext cx="5131080" cy="2112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767676"/>
              </a:solidFill>
              <a:latin typeface="Garamond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6EF3C139-A11A-4E73-864F-8CD8E2870A05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0"/>
            <a:ext cx="10515240" cy="981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838080" y="1533960"/>
            <a:ext cx="10515240" cy="4429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43285031-A0F6-4950-BC48-883A3A9B67DC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838080" y="0"/>
            <a:ext cx="10515240" cy="981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/>
          </p:nvPr>
        </p:nvSpPr>
        <p:spPr>
          <a:xfrm>
            <a:off x="838080" y="1533960"/>
            <a:ext cx="5131080" cy="4429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767676"/>
              </a:solidFill>
              <a:latin typeface="Garamond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/>
          </p:nvPr>
        </p:nvSpPr>
        <p:spPr>
          <a:xfrm>
            <a:off x="6226200" y="1533960"/>
            <a:ext cx="5131080" cy="2112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767676"/>
              </a:solidFill>
              <a:latin typeface="Garamond"/>
            </a:endParaRPr>
          </a:p>
        </p:txBody>
      </p:sp>
      <p:sp>
        <p:nvSpPr>
          <p:cNvPr id="254" name="PlaceHolder 4"/>
          <p:cNvSpPr>
            <a:spLocks noGrp="1"/>
          </p:cNvSpPr>
          <p:nvPr>
            <p:ph/>
          </p:nvPr>
        </p:nvSpPr>
        <p:spPr>
          <a:xfrm>
            <a:off x="6226200" y="3847680"/>
            <a:ext cx="5131080" cy="2112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767676"/>
              </a:solidFill>
              <a:latin typeface="Garamond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994C097-AA8B-4555-B7BA-1716DE37DAA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838080" y="0"/>
            <a:ext cx="10515240" cy="981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/>
          </p:nvPr>
        </p:nvSpPr>
        <p:spPr>
          <a:xfrm>
            <a:off x="838080" y="1533960"/>
            <a:ext cx="5131080" cy="2112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767676"/>
              </a:solidFill>
              <a:latin typeface="Garamond"/>
            </a:endParaRPr>
          </a:p>
        </p:txBody>
      </p:sp>
      <p:sp>
        <p:nvSpPr>
          <p:cNvPr id="257" name="PlaceHolder 3"/>
          <p:cNvSpPr>
            <a:spLocks noGrp="1"/>
          </p:cNvSpPr>
          <p:nvPr>
            <p:ph/>
          </p:nvPr>
        </p:nvSpPr>
        <p:spPr>
          <a:xfrm>
            <a:off x="6226200" y="1533960"/>
            <a:ext cx="5131080" cy="2112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767676"/>
              </a:solidFill>
              <a:latin typeface="Garamond"/>
            </a:endParaRPr>
          </a:p>
        </p:txBody>
      </p:sp>
      <p:sp>
        <p:nvSpPr>
          <p:cNvPr id="258" name="PlaceHolder 4"/>
          <p:cNvSpPr>
            <a:spLocks noGrp="1"/>
          </p:cNvSpPr>
          <p:nvPr>
            <p:ph/>
          </p:nvPr>
        </p:nvSpPr>
        <p:spPr>
          <a:xfrm>
            <a:off x="838080" y="3847680"/>
            <a:ext cx="10515240" cy="2112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767676"/>
              </a:solidFill>
              <a:latin typeface="Garamond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AA9573A-265B-44A5-8B6F-8C48A461813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838080" y="0"/>
            <a:ext cx="10515240" cy="981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/>
          </p:nvPr>
        </p:nvSpPr>
        <p:spPr>
          <a:xfrm>
            <a:off x="838080" y="1533960"/>
            <a:ext cx="10515240" cy="2112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767676"/>
              </a:solidFill>
              <a:latin typeface="Garamond"/>
            </a:endParaRPr>
          </a:p>
        </p:txBody>
      </p:sp>
      <p:sp>
        <p:nvSpPr>
          <p:cNvPr id="261" name="PlaceHolder 3"/>
          <p:cNvSpPr>
            <a:spLocks noGrp="1"/>
          </p:cNvSpPr>
          <p:nvPr>
            <p:ph/>
          </p:nvPr>
        </p:nvSpPr>
        <p:spPr>
          <a:xfrm>
            <a:off x="838080" y="3847680"/>
            <a:ext cx="10515240" cy="2112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767676"/>
              </a:solidFill>
              <a:latin typeface="Garamond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2CF8DC1-7199-414F-80AA-7508C6944B96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838080" y="0"/>
            <a:ext cx="10515240" cy="981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/>
          </p:nvPr>
        </p:nvSpPr>
        <p:spPr>
          <a:xfrm>
            <a:off x="838080" y="1533960"/>
            <a:ext cx="5131080" cy="2112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767676"/>
              </a:solidFill>
              <a:latin typeface="Garamond"/>
            </a:endParaRPr>
          </a:p>
        </p:txBody>
      </p:sp>
      <p:sp>
        <p:nvSpPr>
          <p:cNvPr id="264" name="PlaceHolder 3"/>
          <p:cNvSpPr>
            <a:spLocks noGrp="1"/>
          </p:cNvSpPr>
          <p:nvPr>
            <p:ph/>
          </p:nvPr>
        </p:nvSpPr>
        <p:spPr>
          <a:xfrm>
            <a:off x="6226200" y="1533960"/>
            <a:ext cx="5131080" cy="2112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767676"/>
              </a:solidFill>
              <a:latin typeface="Garamond"/>
            </a:endParaRPr>
          </a:p>
        </p:txBody>
      </p:sp>
      <p:sp>
        <p:nvSpPr>
          <p:cNvPr id="265" name="PlaceHolder 4"/>
          <p:cNvSpPr>
            <a:spLocks noGrp="1"/>
          </p:cNvSpPr>
          <p:nvPr>
            <p:ph/>
          </p:nvPr>
        </p:nvSpPr>
        <p:spPr>
          <a:xfrm>
            <a:off x="838080" y="3847680"/>
            <a:ext cx="5131080" cy="2112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767676"/>
              </a:solidFill>
              <a:latin typeface="Garamond"/>
            </a:endParaRPr>
          </a:p>
        </p:txBody>
      </p:sp>
      <p:sp>
        <p:nvSpPr>
          <p:cNvPr id="266" name="PlaceHolder 5"/>
          <p:cNvSpPr>
            <a:spLocks noGrp="1"/>
          </p:cNvSpPr>
          <p:nvPr>
            <p:ph/>
          </p:nvPr>
        </p:nvSpPr>
        <p:spPr>
          <a:xfrm>
            <a:off x="6226200" y="3847680"/>
            <a:ext cx="5131080" cy="2112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767676"/>
              </a:solidFill>
              <a:latin typeface="Garamond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3450C7A-701C-4BE1-BBB4-F23C88AD8D24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838080" y="0"/>
            <a:ext cx="10515240" cy="981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/>
          </p:nvPr>
        </p:nvSpPr>
        <p:spPr>
          <a:xfrm>
            <a:off x="838080" y="1533960"/>
            <a:ext cx="3385800" cy="2112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767676"/>
              </a:solidFill>
              <a:latin typeface="Garamond"/>
            </a:endParaRPr>
          </a:p>
        </p:txBody>
      </p:sp>
      <p:sp>
        <p:nvSpPr>
          <p:cNvPr id="269" name="PlaceHolder 3"/>
          <p:cNvSpPr>
            <a:spLocks noGrp="1"/>
          </p:cNvSpPr>
          <p:nvPr>
            <p:ph/>
          </p:nvPr>
        </p:nvSpPr>
        <p:spPr>
          <a:xfrm>
            <a:off x="4393440" y="1533960"/>
            <a:ext cx="3385800" cy="2112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767676"/>
              </a:solidFill>
              <a:latin typeface="Garamond"/>
            </a:endParaRPr>
          </a:p>
        </p:txBody>
      </p:sp>
      <p:sp>
        <p:nvSpPr>
          <p:cNvPr id="270" name="PlaceHolder 4"/>
          <p:cNvSpPr>
            <a:spLocks noGrp="1"/>
          </p:cNvSpPr>
          <p:nvPr>
            <p:ph/>
          </p:nvPr>
        </p:nvSpPr>
        <p:spPr>
          <a:xfrm>
            <a:off x="7949160" y="1533960"/>
            <a:ext cx="3385800" cy="2112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767676"/>
              </a:solidFill>
              <a:latin typeface="Garamond"/>
            </a:endParaRPr>
          </a:p>
        </p:txBody>
      </p:sp>
      <p:sp>
        <p:nvSpPr>
          <p:cNvPr id="271" name="PlaceHolder 5"/>
          <p:cNvSpPr>
            <a:spLocks noGrp="1"/>
          </p:cNvSpPr>
          <p:nvPr>
            <p:ph/>
          </p:nvPr>
        </p:nvSpPr>
        <p:spPr>
          <a:xfrm>
            <a:off x="838080" y="3847680"/>
            <a:ext cx="3385800" cy="2112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767676"/>
              </a:solidFill>
              <a:latin typeface="Garamond"/>
            </a:endParaRPr>
          </a:p>
        </p:txBody>
      </p:sp>
      <p:sp>
        <p:nvSpPr>
          <p:cNvPr id="272" name="PlaceHolder 6"/>
          <p:cNvSpPr>
            <a:spLocks noGrp="1"/>
          </p:cNvSpPr>
          <p:nvPr>
            <p:ph/>
          </p:nvPr>
        </p:nvSpPr>
        <p:spPr>
          <a:xfrm>
            <a:off x="4393440" y="3847680"/>
            <a:ext cx="3385800" cy="2112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767676"/>
              </a:solidFill>
              <a:latin typeface="Garamond"/>
            </a:endParaRPr>
          </a:p>
        </p:txBody>
      </p:sp>
      <p:sp>
        <p:nvSpPr>
          <p:cNvPr id="273" name="PlaceHolder 7"/>
          <p:cNvSpPr>
            <a:spLocks noGrp="1"/>
          </p:cNvSpPr>
          <p:nvPr>
            <p:ph/>
          </p:nvPr>
        </p:nvSpPr>
        <p:spPr>
          <a:xfrm>
            <a:off x="7949160" y="3847680"/>
            <a:ext cx="3385800" cy="2112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767676"/>
              </a:solidFill>
              <a:latin typeface="Garamond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ED03F99F-1DF4-4D95-BCCE-8D8B9E7A55C8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7"/>
          </p:nvPr>
        </p:nvSpPr>
        <p:spPr/>
        <p:txBody>
          <a:bodyPr/>
          <a:lstStyle/>
          <a:p>
            <a:fld id="{AB742649-CD19-4998-A5A6-BCC40FA605C6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838080" y="0"/>
            <a:ext cx="10515240" cy="981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 type="subTitle"/>
          </p:nvPr>
        </p:nvSpPr>
        <p:spPr>
          <a:xfrm>
            <a:off x="838080" y="1533960"/>
            <a:ext cx="10515240" cy="4429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7"/>
          </p:nvPr>
        </p:nvSpPr>
        <p:spPr/>
        <p:txBody>
          <a:bodyPr/>
          <a:lstStyle/>
          <a:p>
            <a:fld id="{D041C303-E5E8-4CEB-9320-F301C80EE627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838080" y="0"/>
            <a:ext cx="10515240" cy="981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287" name="PlaceHolder 2"/>
          <p:cNvSpPr>
            <a:spLocks noGrp="1"/>
          </p:cNvSpPr>
          <p:nvPr>
            <p:ph/>
          </p:nvPr>
        </p:nvSpPr>
        <p:spPr>
          <a:xfrm>
            <a:off x="838080" y="1533960"/>
            <a:ext cx="10515240" cy="4429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767676"/>
              </a:solidFill>
              <a:latin typeface="Garamond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7"/>
          </p:nvPr>
        </p:nvSpPr>
        <p:spPr/>
        <p:txBody>
          <a:bodyPr/>
          <a:lstStyle/>
          <a:p>
            <a:fld id="{53EA2980-481B-4CDB-9471-5A63827E4441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838080" y="0"/>
            <a:ext cx="10515240" cy="981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289" name="PlaceHolder 2"/>
          <p:cNvSpPr>
            <a:spLocks noGrp="1"/>
          </p:cNvSpPr>
          <p:nvPr>
            <p:ph/>
          </p:nvPr>
        </p:nvSpPr>
        <p:spPr>
          <a:xfrm>
            <a:off x="838080" y="1533960"/>
            <a:ext cx="5131080" cy="4429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767676"/>
              </a:solidFill>
              <a:latin typeface="Garamond"/>
            </a:endParaRPr>
          </a:p>
        </p:txBody>
      </p:sp>
      <p:sp>
        <p:nvSpPr>
          <p:cNvPr id="290" name="PlaceHolder 3"/>
          <p:cNvSpPr>
            <a:spLocks noGrp="1"/>
          </p:cNvSpPr>
          <p:nvPr>
            <p:ph/>
          </p:nvPr>
        </p:nvSpPr>
        <p:spPr>
          <a:xfrm>
            <a:off x="6226200" y="1533960"/>
            <a:ext cx="5131080" cy="4429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767676"/>
              </a:solidFill>
              <a:latin typeface="Garamond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7"/>
          </p:nvPr>
        </p:nvSpPr>
        <p:spPr/>
        <p:txBody>
          <a:bodyPr/>
          <a:lstStyle/>
          <a:p>
            <a:fld id="{7B13AC20-D77B-400A-8488-1ED09F742487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838080" y="0"/>
            <a:ext cx="10515240" cy="981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7"/>
          </p:nvPr>
        </p:nvSpPr>
        <p:spPr/>
        <p:txBody>
          <a:bodyPr/>
          <a:lstStyle/>
          <a:p>
            <a:fld id="{D2378CB7-6011-42D2-A77F-F635F173A1DA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0"/>
            <a:ext cx="10515240" cy="981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38080" y="1533960"/>
            <a:ext cx="10515240" cy="4429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767676"/>
              </a:solidFill>
              <a:latin typeface="Garamond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1B9138F1-EBDF-492E-95BB-2B86B57E3BE3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subTitle"/>
          </p:nvPr>
        </p:nvSpPr>
        <p:spPr>
          <a:xfrm>
            <a:off x="838080" y="0"/>
            <a:ext cx="10515240" cy="454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7"/>
          </p:nvPr>
        </p:nvSpPr>
        <p:spPr/>
        <p:txBody>
          <a:bodyPr/>
          <a:lstStyle/>
          <a:p>
            <a:fld id="{907C4497-229C-4B8D-8CFC-76352BEF4614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838080" y="0"/>
            <a:ext cx="10515240" cy="981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/>
          </p:nvPr>
        </p:nvSpPr>
        <p:spPr>
          <a:xfrm>
            <a:off x="838080" y="1533960"/>
            <a:ext cx="5131080" cy="2112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767676"/>
              </a:solidFill>
              <a:latin typeface="Garamond"/>
            </a:endParaRPr>
          </a:p>
        </p:txBody>
      </p:sp>
      <p:sp>
        <p:nvSpPr>
          <p:cNvPr id="295" name="PlaceHolder 3"/>
          <p:cNvSpPr>
            <a:spLocks noGrp="1"/>
          </p:cNvSpPr>
          <p:nvPr>
            <p:ph/>
          </p:nvPr>
        </p:nvSpPr>
        <p:spPr>
          <a:xfrm>
            <a:off x="6226200" y="1533960"/>
            <a:ext cx="5131080" cy="4429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767676"/>
              </a:solidFill>
              <a:latin typeface="Garamond"/>
            </a:endParaRPr>
          </a:p>
        </p:txBody>
      </p:sp>
      <p:sp>
        <p:nvSpPr>
          <p:cNvPr id="296" name="PlaceHolder 4"/>
          <p:cNvSpPr>
            <a:spLocks noGrp="1"/>
          </p:cNvSpPr>
          <p:nvPr>
            <p:ph/>
          </p:nvPr>
        </p:nvSpPr>
        <p:spPr>
          <a:xfrm>
            <a:off x="838080" y="3847680"/>
            <a:ext cx="5131080" cy="2112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767676"/>
              </a:solidFill>
              <a:latin typeface="Garamond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7"/>
          </p:nvPr>
        </p:nvSpPr>
        <p:spPr/>
        <p:txBody>
          <a:bodyPr/>
          <a:lstStyle/>
          <a:p>
            <a:fld id="{7AB0E16C-5A59-42F5-BE26-F503DC5D2D0C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title"/>
          </p:nvPr>
        </p:nvSpPr>
        <p:spPr>
          <a:xfrm>
            <a:off x="838080" y="0"/>
            <a:ext cx="10515240" cy="981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298" name="PlaceHolder 2"/>
          <p:cNvSpPr>
            <a:spLocks noGrp="1"/>
          </p:cNvSpPr>
          <p:nvPr>
            <p:ph/>
          </p:nvPr>
        </p:nvSpPr>
        <p:spPr>
          <a:xfrm>
            <a:off x="838080" y="1533960"/>
            <a:ext cx="5131080" cy="4429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767676"/>
              </a:solidFill>
              <a:latin typeface="Garamond"/>
            </a:endParaRPr>
          </a:p>
        </p:txBody>
      </p:sp>
      <p:sp>
        <p:nvSpPr>
          <p:cNvPr id="299" name="PlaceHolder 3"/>
          <p:cNvSpPr>
            <a:spLocks noGrp="1"/>
          </p:cNvSpPr>
          <p:nvPr>
            <p:ph/>
          </p:nvPr>
        </p:nvSpPr>
        <p:spPr>
          <a:xfrm>
            <a:off x="6226200" y="1533960"/>
            <a:ext cx="5131080" cy="2112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767676"/>
              </a:solidFill>
              <a:latin typeface="Garamond"/>
            </a:endParaRPr>
          </a:p>
        </p:txBody>
      </p:sp>
      <p:sp>
        <p:nvSpPr>
          <p:cNvPr id="300" name="PlaceHolder 4"/>
          <p:cNvSpPr>
            <a:spLocks noGrp="1"/>
          </p:cNvSpPr>
          <p:nvPr>
            <p:ph/>
          </p:nvPr>
        </p:nvSpPr>
        <p:spPr>
          <a:xfrm>
            <a:off x="6226200" y="3847680"/>
            <a:ext cx="5131080" cy="2112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767676"/>
              </a:solidFill>
              <a:latin typeface="Garamond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7"/>
          </p:nvPr>
        </p:nvSpPr>
        <p:spPr/>
        <p:txBody>
          <a:bodyPr/>
          <a:lstStyle/>
          <a:p>
            <a:fld id="{ABE1064D-A0B5-47A9-810F-3F13CFC261BE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838080" y="0"/>
            <a:ext cx="10515240" cy="981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302" name="PlaceHolder 2"/>
          <p:cNvSpPr>
            <a:spLocks noGrp="1"/>
          </p:cNvSpPr>
          <p:nvPr>
            <p:ph/>
          </p:nvPr>
        </p:nvSpPr>
        <p:spPr>
          <a:xfrm>
            <a:off x="838080" y="1533960"/>
            <a:ext cx="5131080" cy="2112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767676"/>
              </a:solidFill>
              <a:latin typeface="Garamond"/>
            </a:endParaRPr>
          </a:p>
        </p:txBody>
      </p:sp>
      <p:sp>
        <p:nvSpPr>
          <p:cNvPr id="303" name="PlaceHolder 3"/>
          <p:cNvSpPr>
            <a:spLocks noGrp="1"/>
          </p:cNvSpPr>
          <p:nvPr>
            <p:ph/>
          </p:nvPr>
        </p:nvSpPr>
        <p:spPr>
          <a:xfrm>
            <a:off x="6226200" y="1533960"/>
            <a:ext cx="5131080" cy="2112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767676"/>
              </a:solidFill>
              <a:latin typeface="Garamond"/>
            </a:endParaRPr>
          </a:p>
        </p:txBody>
      </p:sp>
      <p:sp>
        <p:nvSpPr>
          <p:cNvPr id="304" name="PlaceHolder 4"/>
          <p:cNvSpPr>
            <a:spLocks noGrp="1"/>
          </p:cNvSpPr>
          <p:nvPr>
            <p:ph/>
          </p:nvPr>
        </p:nvSpPr>
        <p:spPr>
          <a:xfrm>
            <a:off x="838080" y="3847680"/>
            <a:ext cx="10515240" cy="2112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767676"/>
              </a:solidFill>
              <a:latin typeface="Garamond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7"/>
          </p:nvPr>
        </p:nvSpPr>
        <p:spPr/>
        <p:txBody>
          <a:bodyPr/>
          <a:lstStyle/>
          <a:p>
            <a:fld id="{3BE0FC42-C0BE-4B10-935B-DA7E6A3B8233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838080" y="0"/>
            <a:ext cx="10515240" cy="981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306" name="PlaceHolder 2"/>
          <p:cNvSpPr>
            <a:spLocks noGrp="1"/>
          </p:cNvSpPr>
          <p:nvPr>
            <p:ph/>
          </p:nvPr>
        </p:nvSpPr>
        <p:spPr>
          <a:xfrm>
            <a:off x="838080" y="1533960"/>
            <a:ext cx="10515240" cy="2112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767676"/>
              </a:solidFill>
              <a:latin typeface="Garamond"/>
            </a:endParaRPr>
          </a:p>
        </p:txBody>
      </p:sp>
      <p:sp>
        <p:nvSpPr>
          <p:cNvPr id="307" name="PlaceHolder 3"/>
          <p:cNvSpPr>
            <a:spLocks noGrp="1"/>
          </p:cNvSpPr>
          <p:nvPr>
            <p:ph/>
          </p:nvPr>
        </p:nvSpPr>
        <p:spPr>
          <a:xfrm>
            <a:off x="838080" y="3847680"/>
            <a:ext cx="10515240" cy="2112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767676"/>
              </a:solidFill>
              <a:latin typeface="Garamond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7"/>
          </p:nvPr>
        </p:nvSpPr>
        <p:spPr/>
        <p:txBody>
          <a:bodyPr/>
          <a:lstStyle/>
          <a:p>
            <a:fld id="{0B39EDA7-DD93-4226-ABC9-1CDD9F8AEB27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title"/>
          </p:nvPr>
        </p:nvSpPr>
        <p:spPr>
          <a:xfrm>
            <a:off x="838080" y="0"/>
            <a:ext cx="10515240" cy="981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309" name="PlaceHolder 2"/>
          <p:cNvSpPr>
            <a:spLocks noGrp="1"/>
          </p:cNvSpPr>
          <p:nvPr>
            <p:ph/>
          </p:nvPr>
        </p:nvSpPr>
        <p:spPr>
          <a:xfrm>
            <a:off x="838080" y="1533960"/>
            <a:ext cx="5131080" cy="2112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767676"/>
              </a:solidFill>
              <a:latin typeface="Garamond"/>
            </a:endParaRPr>
          </a:p>
        </p:txBody>
      </p:sp>
      <p:sp>
        <p:nvSpPr>
          <p:cNvPr id="310" name="PlaceHolder 3"/>
          <p:cNvSpPr>
            <a:spLocks noGrp="1"/>
          </p:cNvSpPr>
          <p:nvPr>
            <p:ph/>
          </p:nvPr>
        </p:nvSpPr>
        <p:spPr>
          <a:xfrm>
            <a:off x="6226200" y="1533960"/>
            <a:ext cx="5131080" cy="2112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767676"/>
              </a:solidFill>
              <a:latin typeface="Garamond"/>
            </a:endParaRPr>
          </a:p>
        </p:txBody>
      </p:sp>
      <p:sp>
        <p:nvSpPr>
          <p:cNvPr id="311" name="PlaceHolder 4"/>
          <p:cNvSpPr>
            <a:spLocks noGrp="1"/>
          </p:cNvSpPr>
          <p:nvPr>
            <p:ph/>
          </p:nvPr>
        </p:nvSpPr>
        <p:spPr>
          <a:xfrm>
            <a:off x="838080" y="3847680"/>
            <a:ext cx="5131080" cy="2112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767676"/>
              </a:solidFill>
              <a:latin typeface="Garamond"/>
            </a:endParaRPr>
          </a:p>
        </p:txBody>
      </p:sp>
      <p:sp>
        <p:nvSpPr>
          <p:cNvPr id="312" name="PlaceHolder 5"/>
          <p:cNvSpPr>
            <a:spLocks noGrp="1"/>
          </p:cNvSpPr>
          <p:nvPr>
            <p:ph/>
          </p:nvPr>
        </p:nvSpPr>
        <p:spPr>
          <a:xfrm>
            <a:off x="6226200" y="3847680"/>
            <a:ext cx="5131080" cy="2112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767676"/>
              </a:solidFill>
              <a:latin typeface="Garamond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7"/>
          </p:nvPr>
        </p:nvSpPr>
        <p:spPr/>
        <p:txBody>
          <a:bodyPr/>
          <a:lstStyle/>
          <a:p>
            <a:fld id="{8DA38665-35F6-4BA6-84B0-FDE8C2A71E84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title"/>
          </p:nvPr>
        </p:nvSpPr>
        <p:spPr>
          <a:xfrm>
            <a:off x="838080" y="0"/>
            <a:ext cx="10515240" cy="981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314" name="PlaceHolder 2"/>
          <p:cNvSpPr>
            <a:spLocks noGrp="1"/>
          </p:cNvSpPr>
          <p:nvPr>
            <p:ph/>
          </p:nvPr>
        </p:nvSpPr>
        <p:spPr>
          <a:xfrm>
            <a:off x="838080" y="1533960"/>
            <a:ext cx="3385800" cy="2112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767676"/>
              </a:solidFill>
              <a:latin typeface="Garamond"/>
            </a:endParaRPr>
          </a:p>
        </p:txBody>
      </p:sp>
      <p:sp>
        <p:nvSpPr>
          <p:cNvPr id="315" name="PlaceHolder 3"/>
          <p:cNvSpPr>
            <a:spLocks noGrp="1"/>
          </p:cNvSpPr>
          <p:nvPr>
            <p:ph/>
          </p:nvPr>
        </p:nvSpPr>
        <p:spPr>
          <a:xfrm>
            <a:off x="4393440" y="1533960"/>
            <a:ext cx="3385800" cy="2112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767676"/>
              </a:solidFill>
              <a:latin typeface="Garamond"/>
            </a:endParaRPr>
          </a:p>
        </p:txBody>
      </p:sp>
      <p:sp>
        <p:nvSpPr>
          <p:cNvPr id="316" name="PlaceHolder 4"/>
          <p:cNvSpPr>
            <a:spLocks noGrp="1"/>
          </p:cNvSpPr>
          <p:nvPr>
            <p:ph/>
          </p:nvPr>
        </p:nvSpPr>
        <p:spPr>
          <a:xfrm>
            <a:off x="7949160" y="1533960"/>
            <a:ext cx="3385800" cy="2112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767676"/>
              </a:solidFill>
              <a:latin typeface="Garamond"/>
            </a:endParaRPr>
          </a:p>
        </p:txBody>
      </p:sp>
      <p:sp>
        <p:nvSpPr>
          <p:cNvPr id="317" name="PlaceHolder 5"/>
          <p:cNvSpPr>
            <a:spLocks noGrp="1"/>
          </p:cNvSpPr>
          <p:nvPr>
            <p:ph/>
          </p:nvPr>
        </p:nvSpPr>
        <p:spPr>
          <a:xfrm>
            <a:off x="838080" y="3847680"/>
            <a:ext cx="3385800" cy="2112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767676"/>
              </a:solidFill>
              <a:latin typeface="Garamond"/>
            </a:endParaRPr>
          </a:p>
        </p:txBody>
      </p:sp>
      <p:sp>
        <p:nvSpPr>
          <p:cNvPr id="318" name="PlaceHolder 6"/>
          <p:cNvSpPr>
            <a:spLocks noGrp="1"/>
          </p:cNvSpPr>
          <p:nvPr>
            <p:ph/>
          </p:nvPr>
        </p:nvSpPr>
        <p:spPr>
          <a:xfrm>
            <a:off x="4393440" y="3847680"/>
            <a:ext cx="3385800" cy="2112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767676"/>
              </a:solidFill>
              <a:latin typeface="Garamond"/>
            </a:endParaRPr>
          </a:p>
        </p:txBody>
      </p:sp>
      <p:sp>
        <p:nvSpPr>
          <p:cNvPr id="319" name="PlaceHolder 7"/>
          <p:cNvSpPr>
            <a:spLocks noGrp="1"/>
          </p:cNvSpPr>
          <p:nvPr>
            <p:ph/>
          </p:nvPr>
        </p:nvSpPr>
        <p:spPr>
          <a:xfrm>
            <a:off x="7949160" y="3847680"/>
            <a:ext cx="3385800" cy="2112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767676"/>
              </a:solidFill>
              <a:latin typeface="Garamond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7"/>
          </p:nvPr>
        </p:nvSpPr>
        <p:spPr/>
        <p:txBody>
          <a:bodyPr/>
          <a:lstStyle/>
          <a:p>
            <a:fld id="{19B5225F-0D38-4A72-91CE-EEEE759C1A66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6D8101F8-73FD-4684-9833-571B84C4F33D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title"/>
          </p:nvPr>
        </p:nvSpPr>
        <p:spPr>
          <a:xfrm>
            <a:off x="838080" y="0"/>
            <a:ext cx="10515240" cy="981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333" name="PlaceHolder 2"/>
          <p:cNvSpPr>
            <a:spLocks noGrp="1"/>
          </p:cNvSpPr>
          <p:nvPr>
            <p:ph type="subTitle"/>
          </p:nvPr>
        </p:nvSpPr>
        <p:spPr>
          <a:xfrm>
            <a:off x="838080" y="1533960"/>
            <a:ext cx="10515240" cy="4429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7C35579F-5501-4A73-9542-E77D903162C6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title"/>
          </p:nvPr>
        </p:nvSpPr>
        <p:spPr>
          <a:xfrm>
            <a:off x="838080" y="0"/>
            <a:ext cx="10515240" cy="981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335" name="PlaceHolder 2"/>
          <p:cNvSpPr>
            <a:spLocks noGrp="1"/>
          </p:cNvSpPr>
          <p:nvPr>
            <p:ph/>
          </p:nvPr>
        </p:nvSpPr>
        <p:spPr>
          <a:xfrm>
            <a:off x="838080" y="1533960"/>
            <a:ext cx="10515240" cy="4429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767676"/>
              </a:solidFill>
              <a:latin typeface="Garamond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C3F7A598-BB8B-45F4-ABD2-5E98659E787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38080" y="0"/>
            <a:ext cx="10515240" cy="981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838080" y="1533960"/>
            <a:ext cx="5131080" cy="4429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767676"/>
              </a:solidFill>
              <a:latin typeface="Garamond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6226200" y="1533960"/>
            <a:ext cx="5131080" cy="4429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767676"/>
              </a:solidFill>
              <a:latin typeface="Garamond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53E45323-A970-45C6-97A4-09CE2AB0340F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title"/>
          </p:nvPr>
        </p:nvSpPr>
        <p:spPr>
          <a:xfrm>
            <a:off x="838080" y="0"/>
            <a:ext cx="10515240" cy="981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337" name="PlaceHolder 2"/>
          <p:cNvSpPr>
            <a:spLocks noGrp="1"/>
          </p:cNvSpPr>
          <p:nvPr>
            <p:ph/>
          </p:nvPr>
        </p:nvSpPr>
        <p:spPr>
          <a:xfrm>
            <a:off x="838080" y="1533960"/>
            <a:ext cx="5131080" cy="4429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767676"/>
              </a:solidFill>
              <a:latin typeface="Garamond"/>
            </a:endParaRPr>
          </a:p>
        </p:txBody>
      </p:sp>
      <p:sp>
        <p:nvSpPr>
          <p:cNvPr id="338" name="PlaceHolder 3"/>
          <p:cNvSpPr>
            <a:spLocks noGrp="1"/>
          </p:cNvSpPr>
          <p:nvPr>
            <p:ph/>
          </p:nvPr>
        </p:nvSpPr>
        <p:spPr>
          <a:xfrm>
            <a:off x="6226200" y="1533960"/>
            <a:ext cx="5131080" cy="4429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767676"/>
              </a:solidFill>
              <a:latin typeface="Garamond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FE02D86B-A0B7-4F52-8AF5-3EEB8F99C9E3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title"/>
          </p:nvPr>
        </p:nvSpPr>
        <p:spPr>
          <a:xfrm>
            <a:off x="838080" y="0"/>
            <a:ext cx="10515240" cy="981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2B42B276-DDBF-4703-A634-1EE4EDD328A4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subTitle"/>
          </p:nvPr>
        </p:nvSpPr>
        <p:spPr>
          <a:xfrm>
            <a:off x="838080" y="0"/>
            <a:ext cx="10515240" cy="454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F6C234A4-5097-44A8-825B-382DB60B5B6E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title"/>
          </p:nvPr>
        </p:nvSpPr>
        <p:spPr>
          <a:xfrm>
            <a:off x="838080" y="0"/>
            <a:ext cx="10515240" cy="981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342" name="PlaceHolder 2"/>
          <p:cNvSpPr>
            <a:spLocks noGrp="1"/>
          </p:cNvSpPr>
          <p:nvPr>
            <p:ph/>
          </p:nvPr>
        </p:nvSpPr>
        <p:spPr>
          <a:xfrm>
            <a:off x="838080" y="1533960"/>
            <a:ext cx="5131080" cy="2112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767676"/>
              </a:solidFill>
              <a:latin typeface="Garamond"/>
            </a:endParaRPr>
          </a:p>
        </p:txBody>
      </p:sp>
      <p:sp>
        <p:nvSpPr>
          <p:cNvPr id="343" name="PlaceHolder 3"/>
          <p:cNvSpPr>
            <a:spLocks noGrp="1"/>
          </p:cNvSpPr>
          <p:nvPr>
            <p:ph/>
          </p:nvPr>
        </p:nvSpPr>
        <p:spPr>
          <a:xfrm>
            <a:off x="6226200" y="1533960"/>
            <a:ext cx="5131080" cy="4429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767676"/>
              </a:solidFill>
              <a:latin typeface="Garamond"/>
            </a:endParaRPr>
          </a:p>
        </p:txBody>
      </p:sp>
      <p:sp>
        <p:nvSpPr>
          <p:cNvPr id="344" name="PlaceHolder 4"/>
          <p:cNvSpPr>
            <a:spLocks noGrp="1"/>
          </p:cNvSpPr>
          <p:nvPr>
            <p:ph/>
          </p:nvPr>
        </p:nvSpPr>
        <p:spPr>
          <a:xfrm>
            <a:off x="838080" y="3847680"/>
            <a:ext cx="5131080" cy="2112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767676"/>
              </a:solidFill>
              <a:latin typeface="Garamond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431A9D71-FB44-4B21-8B03-8807CA39107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title"/>
          </p:nvPr>
        </p:nvSpPr>
        <p:spPr>
          <a:xfrm>
            <a:off x="838080" y="0"/>
            <a:ext cx="10515240" cy="981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346" name="PlaceHolder 2"/>
          <p:cNvSpPr>
            <a:spLocks noGrp="1"/>
          </p:cNvSpPr>
          <p:nvPr>
            <p:ph/>
          </p:nvPr>
        </p:nvSpPr>
        <p:spPr>
          <a:xfrm>
            <a:off x="838080" y="1533960"/>
            <a:ext cx="5131080" cy="4429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767676"/>
              </a:solidFill>
              <a:latin typeface="Garamond"/>
            </a:endParaRPr>
          </a:p>
        </p:txBody>
      </p:sp>
      <p:sp>
        <p:nvSpPr>
          <p:cNvPr id="347" name="PlaceHolder 3"/>
          <p:cNvSpPr>
            <a:spLocks noGrp="1"/>
          </p:cNvSpPr>
          <p:nvPr>
            <p:ph/>
          </p:nvPr>
        </p:nvSpPr>
        <p:spPr>
          <a:xfrm>
            <a:off x="6226200" y="1533960"/>
            <a:ext cx="5131080" cy="2112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767676"/>
              </a:solidFill>
              <a:latin typeface="Garamond"/>
            </a:endParaRPr>
          </a:p>
        </p:txBody>
      </p:sp>
      <p:sp>
        <p:nvSpPr>
          <p:cNvPr id="348" name="PlaceHolder 4"/>
          <p:cNvSpPr>
            <a:spLocks noGrp="1"/>
          </p:cNvSpPr>
          <p:nvPr>
            <p:ph/>
          </p:nvPr>
        </p:nvSpPr>
        <p:spPr>
          <a:xfrm>
            <a:off x="6226200" y="3847680"/>
            <a:ext cx="5131080" cy="2112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767676"/>
              </a:solidFill>
              <a:latin typeface="Garamond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01BE229A-08FE-4909-BE82-BA853009B5ED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PlaceHolder 1"/>
          <p:cNvSpPr>
            <a:spLocks noGrp="1"/>
          </p:cNvSpPr>
          <p:nvPr>
            <p:ph type="title"/>
          </p:nvPr>
        </p:nvSpPr>
        <p:spPr>
          <a:xfrm>
            <a:off x="838080" y="0"/>
            <a:ext cx="10515240" cy="981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350" name="PlaceHolder 2"/>
          <p:cNvSpPr>
            <a:spLocks noGrp="1"/>
          </p:cNvSpPr>
          <p:nvPr>
            <p:ph/>
          </p:nvPr>
        </p:nvSpPr>
        <p:spPr>
          <a:xfrm>
            <a:off x="838080" y="1533960"/>
            <a:ext cx="5131080" cy="2112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767676"/>
              </a:solidFill>
              <a:latin typeface="Garamond"/>
            </a:endParaRPr>
          </a:p>
        </p:txBody>
      </p:sp>
      <p:sp>
        <p:nvSpPr>
          <p:cNvPr id="351" name="PlaceHolder 3"/>
          <p:cNvSpPr>
            <a:spLocks noGrp="1"/>
          </p:cNvSpPr>
          <p:nvPr>
            <p:ph/>
          </p:nvPr>
        </p:nvSpPr>
        <p:spPr>
          <a:xfrm>
            <a:off x="6226200" y="1533960"/>
            <a:ext cx="5131080" cy="2112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767676"/>
              </a:solidFill>
              <a:latin typeface="Garamond"/>
            </a:endParaRPr>
          </a:p>
        </p:txBody>
      </p:sp>
      <p:sp>
        <p:nvSpPr>
          <p:cNvPr id="352" name="PlaceHolder 4"/>
          <p:cNvSpPr>
            <a:spLocks noGrp="1"/>
          </p:cNvSpPr>
          <p:nvPr>
            <p:ph/>
          </p:nvPr>
        </p:nvSpPr>
        <p:spPr>
          <a:xfrm>
            <a:off x="838080" y="3847680"/>
            <a:ext cx="10515240" cy="2112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767676"/>
              </a:solidFill>
              <a:latin typeface="Garamond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D07C2A95-56C5-4A42-ADEF-EDB1372377A5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title"/>
          </p:nvPr>
        </p:nvSpPr>
        <p:spPr>
          <a:xfrm>
            <a:off x="838080" y="0"/>
            <a:ext cx="10515240" cy="981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354" name="PlaceHolder 2"/>
          <p:cNvSpPr>
            <a:spLocks noGrp="1"/>
          </p:cNvSpPr>
          <p:nvPr>
            <p:ph/>
          </p:nvPr>
        </p:nvSpPr>
        <p:spPr>
          <a:xfrm>
            <a:off x="838080" y="1533960"/>
            <a:ext cx="10515240" cy="2112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767676"/>
              </a:solidFill>
              <a:latin typeface="Garamond"/>
            </a:endParaRPr>
          </a:p>
        </p:txBody>
      </p:sp>
      <p:sp>
        <p:nvSpPr>
          <p:cNvPr id="355" name="PlaceHolder 3"/>
          <p:cNvSpPr>
            <a:spLocks noGrp="1"/>
          </p:cNvSpPr>
          <p:nvPr>
            <p:ph/>
          </p:nvPr>
        </p:nvSpPr>
        <p:spPr>
          <a:xfrm>
            <a:off x="838080" y="3847680"/>
            <a:ext cx="10515240" cy="2112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767676"/>
              </a:solidFill>
              <a:latin typeface="Garamond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D2F2315E-2942-4338-90E5-99F5B9B48355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PlaceHolder 1"/>
          <p:cNvSpPr>
            <a:spLocks noGrp="1"/>
          </p:cNvSpPr>
          <p:nvPr>
            <p:ph type="title"/>
          </p:nvPr>
        </p:nvSpPr>
        <p:spPr>
          <a:xfrm>
            <a:off x="838080" y="0"/>
            <a:ext cx="10515240" cy="981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357" name="PlaceHolder 2"/>
          <p:cNvSpPr>
            <a:spLocks noGrp="1"/>
          </p:cNvSpPr>
          <p:nvPr>
            <p:ph/>
          </p:nvPr>
        </p:nvSpPr>
        <p:spPr>
          <a:xfrm>
            <a:off x="838080" y="1533960"/>
            <a:ext cx="5131080" cy="2112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767676"/>
              </a:solidFill>
              <a:latin typeface="Garamond"/>
            </a:endParaRPr>
          </a:p>
        </p:txBody>
      </p:sp>
      <p:sp>
        <p:nvSpPr>
          <p:cNvPr id="358" name="PlaceHolder 3"/>
          <p:cNvSpPr>
            <a:spLocks noGrp="1"/>
          </p:cNvSpPr>
          <p:nvPr>
            <p:ph/>
          </p:nvPr>
        </p:nvSpPr>
        <p:spPr>
          <a:xfrm>
            <a:off x="6226200" y="1533960"/>
            <a:ext cx="5131080" cy="2112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767676"/>
              </a:solidFill>
              <a:latin typeface="Garamond"/>
            </a:endParaRPr>
          </a:p>
        </p:txBody>
      </p:sp>
      <p:sp>
        <p:nvSpPr>
          <p:cNvPr id="359" name="PlaceHolder 4"/>
          <p:cNvSpPr>
            <a:spLocks noGrp="1"/>
          </p:cNvSpPr>
          <p:nvPr>
            <p:ph/>
          </p:nvPr>
        </p:nvSpPr>
        <p:spPr>
          <a:xfrm>
            <a:off x="838080" y="3847680"/>
            <a:ext cx="5131080" cy="2112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767676"/>
              </a:solidFill>
              <a:latin typeface="Garamond"/>
            </a:endParaRPr>
          </a:p>
        </p:txBody>
      </p:sp>
      <p:sp>
        <p:nvSpPr>
          <p:cNvPr id="360" name="PlaceHolder 5"/>
          <p:cNvSpPr>
            <a:spLocks noGrp="1"/>
          </p:cNvSpPr>
          <p:nvPr>
            <p:ph/>
          </p:nvPr>
        </p:nvSpPr>
        <p:spPr>
          <a:xfrm>
            <a:off x="6226200" y="3847680"/>
            <a:ext cx="5131080" cy="2112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767676"/>
              </a:solidFill>
              <a:latin typeface="Garamond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DD66B7E2-B1F1-4222-A06F-6E6EF139EDBD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title"/>
          </p:nvPr>
        </p:nvSpPr>
        <p:spPr>
          <a:xfrm>
            <a:off x="838080" y="0"/>
            <a:ext cx="10515240" cy="981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362" name="PlaceHolder 2"/>
          <p:cNvSpPr>
            <a:spLocks noGrp="1"/>
          </p:cNvSpPr>
          <p:nvPr>
            <p:ph/>
          </p:nvPr>
        </p:nvSpPr>
        <p:spPr>
          <a:xfrm>
            <a:off x="838080" y="1533960"/>
            <a:ext cx="3385800" cy="2112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767676"/>
              </a:solidFill>
              <a:latin typeface="Garamond"/>
            </a:endParaRPr>
          </a:p>
        </p:txBody>
      </p:sp>
      <p:sp>
        <p:nvSpPr>
          <p:cNvPr id="363" name="PlaceHolder 3"/>
          <p:cNvSpPr>
            <a:spLocks noGrp="1"/>
          </p:cNvSpPr>
          <p:nvPr>
            <p:ph/>
          </p:nvPr>
        </p:nvSpPr>
        <p:spPr>
          <a:xfrm>
            <a:off x="4393440" y="1533960"/>
            <a:ext cx="3385800" cy="2112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767676"/>
              </a:solidFill>
              <a:latin typeface="Garamond"/>
            </a:endParaRPr>
          </a:p>
        </p:txBody>
      </p:sp>
      <p:sp>
        <p:nvSpPr>
          <p:cNvPr id="364" name="PlaceHolder 4"/>
          <p:cNvSpPr>
            <a:spLocks noGrp="1"/>
          </p:cNvSpPr>
          <p:nvPr>
            <p:ph/>
          </p:nvPr>
        </p:nvSpPr>
        <p:spPr>
          <a:xfrm>
            <a:off x="7949160" y="1533960"/>
            <a:ext cx="3385800" cy="2112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767676"/>
              </a:solidFill>
              <a:latin typeface="Garamond"/>
            </a:endParaRPr>
          </a:p>
        </p:txBody>
      </p:sp>
      <p:sp>
        <p:nvSpPr>
          <p:cNvPr id="365" name="PlaceHolder 5"/>
          <p:cNvSpPr>
            <a:spLocks noGrp="1"/>
          </p:cNvSpPr>
          <p:nvPr>
            <p:ph/>
          </p:nvPr>
        </p:nvSpPr>
        <p:spPr>
          <a:xfrm>
            <a:off x="838080" y="3847680"/>
            <a:ext cx="3385800" cy="2112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767676"/>
              </a:solidFill>
              <a:latin typeface="Garamond"/>
            </a:endParaRPr>
          </a:p>
        </p:txBody>
      </p:sp>
      <p:sp>
        <p:nvSpPr>
          <p:cNvPr id="366" name="PlaceHolder 6"/>
          <p:cNvSpPr>
            <a:spLocks noGrp="1"/>
          </p:cNvSpPr>
          <p:nvPr>
            <p:ph/>
          </p:nvPr>
        </p:nvSpPr>
        <p:spPr>
          <a:xfrm>
            <a:off x="4393440" y="3847680"/>
            <a:ext cx="3385800" cy="2112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767676"/>
              </a:solidFill>
              <a:latin typeface="Garamond"/>
            </a:endParaRPr>
          </a:p>
        </p:txBody>
      </p:sp>
      <p:sp>
        <p:nvSpPr>
          <p:cNvPr id="367" name="PlaceHolder 7"/>
          <p:cNvSpPr>
            <a:spLocks noGrp="1"/>
          </p:cNvSpPr>
          <p:nvPr>
            <p:ph/>
          </p:nvPr>
        </p:nvSpPr>
        <p:spPr>
          <a:xfrm>
            <a:off x="7949160" y="3847680"/>
            <a:ext cx="3385800" cy="2112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767676"/>
              </a:solidFill>
              <a:latin typeface="Garamond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FFBD09AB-5B3B-45D9-9EC6-8284D1EA822F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838080" y="0"/>
            <a:ext cx="10515240" cy="981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67BA0EEA-CC2A-47B8-9699-0ADFA42DB789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838080" y="0"/>
            <a:ext cx="10515240" cy="454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FCEA25E2-BB91-4C6A-B7F5-B543BC48F528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838080" y="0"/>
            <a:ext cx="10515240" cy="981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838080" y="1533960"/>
            <a:ext cx="5131080" cy="2112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767676"/>
              </a:solidFill>
              <a:latin typeface="Garamond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6226200" y="1533960"/>
            <a:ext cx="5131080" cy="4429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767676"/>
              </a:solidFill>
              <a:latin typeface="Garamond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838080" y="3847680"/>
            <a:ext cx="5131080" cy="2112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767676"/>
              </a:solidFill>
              <a:latin typeface="Garamond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619324BE-65C6-40E7-B347-350FD00E14B1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838080" y="0"/>
            <a:ext cx="10515240" cy="981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838080" y="1533960"/>
            <a:ext cx="5131080" cy="4429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767676"/>
              </a:solidFill>
              <a:latin typeface="Garamond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6226200" y="1533960"/>
            <a:ext cx="5131080" cy="2112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767676"/>
              </a:solidFill>
              <a:latin typeface="Garamond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6226200" y="3847680"/>
            <a:ext cx="5131080" cy="2112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767676"/>
              </a:solidFill>
              <a:latin typeface="Garamond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724A231D-0D9B-4749-BAAB-A7F6061A36B2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0"/>
            <a:ext cx="10515240" cy="981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533960"/>
            <a:ext cx="5131080" cy="2112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767676"/>
              </a:solidFill>
              <a:latin typeface="Garamond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533960"/>
            <a:ext cx="5131080" cy="2112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767676"/>
              </a:solidFill>
              <a:latin typeface="Garamond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38080" y="3847680"/>
            <a:ext cx="10515240" cy="2112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767676"/>
              </a:solidFill>
              <a:latin typeface="Garamond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6BEFB8E4-A925-49F7-B4A9-D3BDF40BDCC0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w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wmf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0" hidden="1"/>
          <p:cNvSpPr/>
          <p:nvPr/>
        </p:nvSpPr>
        <p:spPr>
          <a:xfrm>
            <a:off x="0" y="6400080"/>
            <a:ext cx="12191760" cy="46584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350" b="0" strike="noStrike" spc="-1">
              <a:solidFill>
                <a:schemeClr val="lt1"/>
              </a:solidFill>
              <a:latin typeface="Garamond"/>
            </a:endParaRPr>
          </a:p>
        </p:txBody>
      </p:sp>
      <p:cxnSp>
        <p:nvCxnSpPr>
          <p:cNvPr id="13" name="Straight Connector 13"/>
          <p:cNvCxnSpPr/>
          <p:nvPr/>
        </p:nvCxnSpPr>
        <p:spPr>
          <a:xfrm>
            <a:off x="0" y="6395400"/>
            <a:ext cx="12192120" cy="360"/>
          </a:xfrm>
          <a:prstGeom prst="straightConnector1">
            <a:avLst/>
          </a:prstGeom>
          <a:ln>
            <a:solidFill>
              <a:srgbClr val="D6D6CE"/>
            </a:solidFill>
          </a:ln>
        </p:spPr>
      </p:cxnSp>
      <p:cxnSp>
        <p:nvCxnSpPr>
          <p:cNvPr id="2" name="Straight Connector 12"/>
          <p:cNvCxnSpPr/>
          <p:nvPr/>
        </p:nvCxnSpPr>
        <p:spPr>
          <a:xfrm>
            <a:off x="0" y="1023480"/>
            <a:ext cx="12192120" cy="360"/>
          </a:xfrm>
          <a:prstGeom prst="straightConnector1">
            <a:avLst/>
          </a:prstGeom>
          <a:ln w="38100">
            <a:solidFill>
              <a:srgbClr val="D6D6CE"/>
            </a:solidFill>
          </a:ln>
        </p:spPr>
      </p:cxnSp>
      <p:pic>
        <p:nvPicPr>
          <p:cNvPr id="3" name="Picture 9"/>
          <p:cNvPicPr/>
          <p:nvPr/>
        </p:nvPicPr>
        <p:blipFill>
          <a:blip r:embed="rId14"/>
          <a:stretch/>
        </p:blipFill>
        <p:spPr>
          <a:xfrm>
            <a:off x="297000" y="6506640"/>
            <a:ext cx="1325520" cy="266040"/>
          </a:xfrm>
          <a:prstGeom prst="rect">
            <a:avLst/>
          </a:prstGeom>
          <a:ln w="0">
            <a:noFill/>
          </a:ln>
        </p:spPr>
      </p:pic>
      <p:pic>
        <p:nvPicPr>
          <p:cNvPr id="4" name="Picture 12"/>
          <p:cNvPicPr/>
          <p:nvPr/>
        </p:nvPicPr>
        <p:blipFill>
          <a:blip r:embed="rId15"/>
          <a:stretch/>
        </p:blipFill>
        <p:spPr>
          <a:xfrm>
            <a:off x="0" y="-9360"/>
            <a:ext cx="12191760" cy="6834600"/>
          </a:xfrm>
          <a:prstGeom prst="rect">
            <a:avLst/>
          </a:prstGeom>
          <a:ln w="0">
            <a:noFill/>
          </a:ln>
        </p:spPr>
      </p:pic>
      <p:sp>
        <p:nvSpPr>
          <p:cNvPr id="5" name="Rectangle 11"/>
          <p:cNvSpPr/>
          <p:nvPr/>
        </p:nvSpPr>
        <p:spPr>
          <a:xfrm>
            <a:off x="0" y="-15840"/>
            <a:ext cx="5306400" cy="64746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Garamond"/>
            </a:endParaRPr>
          </a:p>
        </p:txBody>
      </p:sp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914400" y="1200960"/>
            <a:ext cx="377568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anchor="b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800" b="0" strike="noStrike" spc="-1">
                <a:solidFill>
                  <a:schemeClr val="accent1"/>
                </a:solidFill>
                <a:latin typeface="Garamond"/>
              </a:rPr>
              <a:t>Click to edit Master title style</a:t>
            </a:r>
            <a:endParaRPr lang="en-US" sz="4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7" name="Rectangle 20"/>
          <p:cNvSpPr/>
          <p:nvPr/>
        </p:nvSpPr>
        <p:spPr>
          <a:xfrm>
            <a:off x="0" y="6409800"/>
            <a:ext cx="12191760" cy="46584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350" b="0" strike="noStrike" spc="-1">
              <a:solidFill>
                <a:schemeClr val="lt1"/>
              </a:solidFill>
              <a:latin typeface="Garamond"/>
            </a:endParaRPr>
          </a:p>
        </p:txBody>
      </p:sp>
      <p:cxnSp>
        <p:nvCxnSpPr>
          <p:cNvPr id="8" name="Straight Connector 22"/>
          <p:cNvCxnSpPr/>
          <p:nvPr/>
        </p:nvCxnSpPr>
        <p:spPr>
          <a:xfrm>
            <a:off x="0" y="6405120"/>
            <a:ext cx="12192120" cy="360"/>
          </a:xfrm>
          <a:prstGeom prst="straightConnector1">
            <a:avLst/>
          </a:prstGeom>
          <a:ln>
            <a:solidFill>
              <a:srgbClr val="D6D6CE"/>
            </a:solidFill>
          </a:ln>
        </p:spPr>
      </p:cxnSp>
      <p:sp>
        <p:nvSpPr>
          <p:cNvPr id="9" name="PlaceHolder 2"/>
          <p:cNvSpPr>
            <a:spLocks noGrp="1"/>
          </p:cNvSpPr>
          <p:nvPr>
            <p:ph type="sldNum" idx="1"/>
          </p:nvPr>
        </p:nvSpPr>
        <p:spPr>
          <a:xfrm>
            <a:off x="8610480" y="6459120"/>
            <a:ext cx="34318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lang="en-US" sz="800" b="0" strike="noStrike" spc="-1">
                <a:solidFill>
                  <a:srgbClr val="FFFFFF"/>
                </a:solidFill>
                <a:latin typeface="Garamond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308ED63F-8EC4-4686-8833-DA3C16C74F33}" type="slidenum">
              <a:rPr lang="en-US" sz="800" b="0" strike="noStrike" spc="-1">
                <a:solidFill>
                  <a:srgbClr val="FFFFFF"/>
                </a:solidFill>
                <a:latin typeface="Garamond"/>
              </a:rPr>
              <a:t>‹#›</a:t>
            </a:fld>
            <a:endParaRPr lang="en-IN" sz="8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0" name="Picture 3"/>
          <p:cNvPicPr/>
          <p:nvPr/>
        </p:nvPicPr>
        <p:blipFill>
          <a:blip r:embed="rId14"/>
          <a:stretch/>
        </p:blipFill>
        <p:spPr>
          <a:xfrm>
            <a:off x="297000" y="6506640"/>
            <a:ext cx="1325520" cy="266040"/>
          </a:xfrm>
          <a:prstGeom prst="rect">
            <a:avLst/>
          </a:prstGeom>
          <a:ln w="0">
            <a:noFill/>
          </a:ln>
        </p:spPr>
      </p:pic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767676"/>
                </a:solidFill>
                <a:latin typeface="Garamond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767676"/>
                </a:solidFill>
                <a:latin typeface="Garamond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767676"/>
                </a:solidFill>
                <a:latin typeface="Garamond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767676"/>
                </a:solidFill>
                <a:latin typeface="Garamond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767676"/>
                </a:solidFill>
                <a:latin typeface="Garamond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767676"/>
                </a:solidFill>
                <a:latin typeface="Garamond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767676"/>
                </a:solidFill>
                <a:latin typeface="Garamond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Rectangle 10"/>
          <p:cNvSpPr/>
          <p:nvPr/>
        </p:nvSpPr>
        <p:spPr>
          <a:xfrm>
            <a:off x="0" y="6400080"/>
            <a:ext cx="12191760" cy="46584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350" b="0" strike="noStrike" spc="-1">
              <a:solidFill>
                <a:schemeClr val="lt1"/>
              </a:solidFill>
              <a:latin typeface="Garamond"/>
            </a:endParaRPr>
          </a:p>
        </p:txBody>
      </p:sp>
      <p:cxnSp>
        <p:nvCxnSpPr>
          <p:cNvPr id="232" name="Straight Connector 13"/>
          <p:cNvCxnSpPr/>
          <p:nvPr/>
        </p:nvCxnSpPr>
        <p:spPr>
          <a:xfrm>
            <a:off x="0" y="6395400"/>
            <a:ext cx="12192120" cy="360"/>
          </a:xfrm>
          <a:prstGeom prst="straightConnector1">
            <a:avLst/>
          </a:prstGeom>
          <a:ln>
            <a:solidFill>
              <a:srgbClr val="D6D6CE"/>
            </a:solidFill>
          </a:ln>
        </p:spPr>
      </p:cxnSp>
      <p:cxnSp>
        <p:nvCxnSpPr>
          <p:cNvPr id="233" name="Straight Connector 12"/>
          <p:cNvCxnSpPr/>
          <p:nvPr/>
        </p:nvCxnSpPr>
        <p:spPr>
          <a:xfrm>
            <a:off x="0" y="1023480"/>
            <a:ext cx="12192120" cy="360"/>
          </a:xfrm>
          <a:prstGeom prst="straightConnector1">
            <a:avLst/>
          </a:prstGeom>
          <a:ln w="38100">
            <a:solidFill>
              <a:srgbClr val="D6D6CE"/>
            </a:solidFill>
          </a:ln>
        </p:spPr>
      </p:cxnSp>
      <p:pic>
        <p:nvPicPr>
          <p:cNvPr id="234" name="Picture 9"/>
          <p:cNvPicPr/>
          <p:nvPr/>
        </p:nvPicPr>
        <p:blipFill>
          <a:blip r:embed="rId14"/>
          <a:stretch/>
        </p:blipFill>
        <p:spPr>
          <a:xfrm>
            <a:off x="297000" y="6506640"/>
            <a:ext cx="1325520" cy="266040"/>
          </a:xfrm>
          <a:prstGeom prst="rect">
            <a:avLst/>
          </a:prstGeom>
          <a:ln w="0">
            <a:noFill/>
          </a:ln>
        </p:spPr>
      </p:pic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838080" y="0"/>
            <a:ext cx="10515240" cy="981000"/>
          </a:xfrm>
          <a:prstGeom prst="rect">
            <a:avLst/>
          </a:prstGeom>
          <a:noFill/>
          <a:ln w="0">
            <a:noFill/>
          </a:ln>
        </p:spPr>
        <p:txBody>
          <a:bodyPr lIns="0" rIns="0"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3600" b="0" strike="noStrike" spc="-1">
                <a:solidFill>
                  <a:srgbClr val="800000"/>
                </a:solidFill>
                <a:latin typeface="Garamond"/>
              </a:rPr>
              <a:t>Click to edit Master title style</a:t>
            </a:r>
            <a:endParaRPr lang="en-US" sz="36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838080" y="1533960"/>
            <a:ext cx="10515240" cy="4429080"/>
          </a:xfrm>
          <a:prstGeom prst="rect">
            <a:avLst/>
          </a:prstGeom>
          <a:noFill/>
          <a:ln w="0">
            <a:noFill/>
          </a:ln>
        </p:spPr>
        <p:txBody>
          <a:bodyPr lIns="0" rIns="0"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8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767676"/>
                </a:solidFill>
                <a:latin typeface="Garamond"/>
              </a:rPr>
              <a:t>Click to edit Master text styles</a:t>
            </a: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8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767676"/>
                </a:solidFill>
                <a:latin typeface="Garamond"/>
              </a:rPr>
              <a:t>Second level</a:t>
            </a: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8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767676"/>
                </a:solidFill>
                <a:latin typeface="Garamond"/>
              </a:rPr>
              <a:t>Third level</a:t>
            </a:r>
          </a:p>
          <a:p>
            <a:pPr marL="1600200" lvl="3" indent="-228600">
              <a:lnSpc>
                <a:spcPct val="90000"/>
              </a:lnSpc>
              <a:spcBef>
                <a:spcPts val="499"/>
              </a:spcBef>
              <a:buClr>
                <a:srgbClr val="800000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767676"/>
                </a:solidFill>
                <a:latin typeface="Garamond"/>
              </a:rPr>
              <a:t>Fourth level</a:t>
            </a:r>
          </a:p>
          <a:p>
            <a:pPr marL="2057400" lvl="4" indent="-228600">
              <a:lnSpc>
                <a:spcPct val="90000"/>
              </a:lnSpc>
              <a:spcBef>
                <a:spcPts val="499"/>
              </a:spcBef>
              <a:buClr>
                <a:srgbClr val="800000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767676"/>
                </a:solidFill>
                <a:latin typeface="Garamond"/>
              </a:rPr>
              <a:t>Fifth level</a:t>
            </a:r>
          </a:p>
        </p:txBody>
      </p:sp>
      <p:sp>
        <p:nvSpPr>
          <p:cNvPr id="237" name="PlaceHolder 3"/>
          <p:cNvSpPr>
            <a:spLocks noGrp="1"/>
          </p:cNvSpPr>
          <p:nvPr>
            <p:ph type="sldNum" idx="6"/>
          </p:nvPr>
        </p:nvSpPr>
        <p:spPr>
          <a:xfrm>
            <a:off x="8610480" y="6459120"/>
            <a:ext cx="34318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lang="en-US" sz="800" b="0" strike="noStrike" spc="-1">
                <a:solidFill>
                  <a:srgbClr val="FFFFFF"/>
                </a:solidFill>
                <a:latin typeface="Garamond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533C4D35-0D21-43B0-A755-B7481EFBDC94}" type="slidenum">
              <a:rPr lang="en-US" sz="800" b="0" strike="noStrike" spc="-1">
                <a:solidFill>
                  <a:srgbClr val="FFFFFF"/>
                </a:solidFill>
                <a:latin typeface="Garamond"/>
              </a:rPr>
              <a:t>‹#›</a:t>
            </a:fld>
            <a:endParaRPr lang="en-IN" sz="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Rectangle 10"/>
          <p:cNvSpPr/>
          <p:nvPr/>
        </p:nvSpPr>
        <p:spPr>
          <a:xfrm>
            <a:off x="0" y="6400080"/>
            <a:ext cx="12191760" cy="46584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350" b="0" strike="noStrike" spc="-1">
              <a:solidFill>
                <a:schemeClr val="lt1"/>
              </a:solidFill>
              <a:latin typeface="Garamond"/>
            </a:endParaRPr>
          </a:p>
        </p:txBody>
      </p:sp>
      <p:cxnSp>
        <p:nvCxnSpPr>
          <p:cNvPr id="275" name="Straight Connector 13"/>
          <p:cNvCxnSpPr/>
          <p:nvPr/>
        </p:nvCxnSpPr>
        <p:spPr>
          <a:xfrm>
            <a:off x="0" y="6395400"/>
            <a:ext cx="12192120" cy="360"/>
          </a:xfrm>
          <a:prstGeom prst="straightConnector1">
            <a:avLst/>
          </a:prstGeom>
          <a:ln>
            <a:solidFill>
              <a:srgbClr val="D6D6CE"/>
            </a:solidFill>
          </a:ln>
        </p:spPr>
      </p:cxnSp>
      <p:cxnSp>
        <p:nvCxnSpPr>
          <p:cNvPr id="276" name="Straight Connector 12"/>
          <p:cNvCxnSpPr/>
          <p:nvPr/>
        </p:nvCxnSpPr>
        <p:spPr>
          <a:xfrm>
            <a:off x="0" y="1023480"/>
            <a:ext cx="12192120" cy="360"/>
          </a:xfrm>
          <a:prstGeom prst="straightConnector1">
            <a:avLst/>
          </a:prstGeom>
          <a:ln w="38100">
            <a:solidFill>
              <a:srgbClr val="D6D6CE"/>
            </a:solidFill>
          </a:ln>
        </p:spPr>
      </p:cxnSp>
      <p:pic>
        <p:nvPicPr>
          <p:cNvPr id="277" name="Picture 9"/>
          <p:cNvPicPr/>
          <p:nvPr/>
        </p:nvPicPr>
        <p:blipFill>
          <a:blip r:embed="rId14"/>
          <a:stretch/>
        </p:blipFill>
        <p:spPr>
          <a:xfrm>
            <a:off x="297000" y="6506640"/>
            <a:ext cx="1325520" cy="266040"/>
          </a:xfrm>
          <a:prstGeom prst="rect">
            <a:avLst/>
          </a:prstGeom>
          <a:ln w="0">
            <a:noFill/>
          </a:ln>
        </p:spPr>
      </p:pic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839880" y="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3600" b="0" strike="noStrike" spc="-1">
                <a:solidFill>
                  <a:srgbClr val="800000"/>
                </a:solidFill>
                <a:latin typeface="Garamond"/>
              </a:rPr>
              <a:t>Click to edit Master title style</a:t>
            </a:r>
            <a:endParaRPr lang="en-US" sz="36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 type="body"/>
          </p:nvPr>
        </p:nvSpPr>
        <p:spPr>
          <a:xfrm>
            <a:off x="839880" y="1681200"/>
            <a:ext cx="5157360" cy="823680"/>
          </a:xfrm>
          <a:prstGeom prst="rect">
            <a:avLst/>
          </a:prstGeom>
          <a:noFill/>
          <a:ln w="0">
            <a:noFill/>
          </a:ln>
        </p:spPr>
        <p:txBody>
          <a:bodyPr lIns="0" rIns="0" anchor="ctr">
            <a:normAutofit/>
          </a:bodyPr>
          <a:lstStyle/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800000"/>
                </a:solidFill>
                <a:latin typeface="Garamond"/>
              </a:rPr>
              <a:t>EDIT MASTER TEXT STYLES</a:t>
            </a:r>
            <a:endParaRPr lang="en-US" sz="1800" b="0" strike="noStrike" spc="-1">
              <a:solidFill>
                <a:srgbClr val="767676"/>
              </a:solidFill>
              <a:latin typeface="Garamond"/>
            </a:endParaRPr>
          </a:p>
        </p:txBody>
      </p:sp>
      <p:sp>
        <p:nvSpPr>
          <p:cNvPr id="280" name="PlaceHolder 3"/>
          <p:cNvSpPr>
            <a:spLocks noGrp="1"/>
          </p:cNvSpPr>
          <p:nvPr>
            <p:ph type="body"/>
          </p:nvPr>
        </p:nvSpPr>
        <p:spPr>
          <a:xfrm>
            <a:off x="839880" y="2505240"/>
            <a:ext cx="5157360" cy="3400200"/>
          </a:xfrm>
          <a:prstGeom prst="rect">
            <a:avLst/>
          </a:prstGeom>
          <a:noFill/>
          <a:ln w="0">
            <a:noFill/>
          </a:ln>
        </p:spPr>
        <p:txBody>
          <a:bodyPr lIns="0" rIns="0"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8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767676"/>
                </a:solidFill>
                <a:latin typeface="Garamond"/>
              </a:rPr>
              <a:t>Click to edit Master text styles</a:t>
            </a: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8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767676"/>
                </a:solidFill>
                <a:latin typeface="Garamond"/>
              </a:rPr>
              <a:t>Second level</a:t>
            </a: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8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767676"/>
                </a:solidFill>
                <a:latin typeface="Garamond"/>
              </a:rPr>
              <a:t>Third level</a:t>
            </a:r>
          </a:p>
          <a:p>
            <a:pPr marL="1600200" lvl="3" indent="-228600">
              <a:lnSpc>
                <a:spcPct val="90000"/>
              </a:lnSpc>
              <a:spcBef>
                <a:spcPts val="499"/>
              </a:spcBef>
              <a:buClr>
                <a:srgbClr val="800000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767676"/>
                </a:solidFill>
                <a:latin typeface="Garamond"/>
              </a:rPr>
              <a:t>Fourth level</a:t>
            </a:r>
          </a:p>
          <a:p>
            <a:pPr marL="2057400" lvl="4" indent="-228600">
              <a:lnSpc>
                <a:spcPct val="90000"/>
              </a:lnSpc>
              <a:spcBef>
                <a:spcPts val="499"/>
              </a:spcBef>
              <a:buClr>
                <a:srgbClr val="800000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767676"/>
                </a:solidFill>
                <a:latin typeface="Garamond"/>
              </a:rPr>
              <a:t>Fifth level</a:t>
            </a:r>
          </a:p>
        </p:txBody>
      </p:sp>
      <p:sp>
        <p:nvSpPr>
          <p:cNvPr id="281" name="PlaceHolder 4"/>
          <p:cNvSpPr>
            <a:spLocks noGrp="1"/>
          </p:cNvSpPr>
          <p:nvPr>
            <p:ph type="body"/>
          </p:nvPr>
        </p:nvSpPr>
        <p:spPr>
          <a:xfrm>
            <a:off x="6172200" y="1681200"/>
            <a:ext cx="5182920" cy="823680"/>
          </a:xfrm>
          <a:prstGeom prst="rect">
            <a:avLst/>
          </a:prstGeom>
          <a:noFill/>
          <a:ln w="0">
            <a:noFill/>
          </a:ln>
        </p:spPr>
        <p:txBody>
          <a:bodyPr lIns="0" rIns="0" anchor="ctr">
            <a:normAutofit/>
          </a:bodyPr>
          <a:lstStyle/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800000"/>
                </a:solidFill>
                <a:latin typeface="Garamond"/>
              </a:rPr>
              <a:t>EDIT MASTER TEXT STYLES</a:t>
            </a:r>
            <a:endParaRPr lang="en-US" sz="1800" b="0" strike="noStrike" spc="-1">
              <a:solidFill>
                <a:srgbClr val="767676"/>
              </a:solidFill>
              <a:latin typeface="Garamond"/>
            </a:endParaRPr>
          </a:p>
        </p:txBody>
      </p:sp>
      <p:sp>
        <p:nvSpPr>
          <p:cNvPr id="282" name="PlaceHolder 5"/>
          <p:cNvSpPr>
            <a:spLocks noGrp="1"/>
          </p:cNvSpPr>
          <p:nvPr>
            <p:ph type="body"/>
          </p:nvPr>
        </p:nvSpPr>
        <p:spPr>
          <a:xfrm>
            <a:off x="6172200" y="2505240"/>
            <a:ext cx="5182920" cy="3400200"/>
          </a:xfrm>
          <a:prstGeom prst="rect">
            <a:avLst/>
          </a:prstGeom>
          <a:noFill/>
          <a:ln w="0">
            <a:noFill/>
          </a:ln>
        </p:spPr>
        <p:txBody>
          <a:bodyPr lIns="0" rIns="0"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8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767676"/>
                </a:solidFill>
                <a:latin typeface="Garamond"/>
              </a:rPr>
              <a:t>Click to edit Master text styles</a:t>
            </a: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8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767676"/>
                </a:solidFill>
                <a:latin typeface="Garamond"/>
              </a:rPr>
              <a:t>Second level</a:t>
            </a: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8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767676"/>
                </a:solidFill>
                <a:latin typeface="Garamond"/>
              </a:rPr>
              <a:t>Third level</a:t>
            </a:r>
          </a:p>
          <a:p>
            <a:pPr marL="1600200" lvl="3" indent="-228600">
              <a:lnSpc>
                <a:spcPct val="90000"/>
              </a:lnSpc>
              <a:spcBef>
                <a:spcPts val="499"/>
              </a:spcBef>
              <a:buClr>
                <a:srgbClr val="800000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767676"/>
                </a:solidFill>
                <a:latin typeface="Garamond"/>
              </a:rPr>
              <a:t>Fourth level</a:t>
            </a:r>
          </a:p>
          <a:p>
            <a:pPr marL="2057400" lvl="4" indent="-228600">
              <a:lnSpc>
                <a:spcPct val="90000"/>
              </a:lnSpc>
              <a:spcBef>
                <a:spcPts val="499"/>
              </a:spcBef>
              <a:buClr>
                <a:srgbClr val="800000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767676"/>
                </a:solidFill>
                <a:latin typeface="Garamond"/>
              </a:rPr>
              <a:t>Fifth level</a:t>
            </a:r>
          </a:p>
        </p:txBody>
      </p:sp>
      <p:sp>
        <p:nvSpPr>
          <p:cNvPr id="283" name="PlaceHolder 6"/>
          <p:cNvSpPr>
            <a:spLocks noGrp="1"/>
          </p:cNvSpPr>
          <p:nvPr>
            <p:ph type="sldNum" idx="7"/>
          </p:nvPr>
        </p:nvSpPr>
        <p:spPr>
          <a:xfrm>
            <a:off x="8610480" y="6459120"/>
            <a:ext cx="34318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lang="en-US" sz="800" b="0" strike="noStrike" spc="-1">
                <a:solidFill>
                  <a:srgbClr val="FFFFFF"/>
                </a:solidFill>
                <a:latin typeface="Garamond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F686B269-502E-41B6-B8CC-46AB578FD7BF}" type="slidenum">
              <a:rPr lang="en-US" sz="800" b="0" strike="noStrike" spc="-1">
                <a:solidFill>
                  <a:srgbClr val="FFFFFF"/>
                </a:solidFill>
                <a:latin typeface="Garamond"/>
              </a:rPr>
              <a:t>‹#›</a:t>
            </a:fld>
            <a:endParaRPr lang="en-IN" sz="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373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Rectangle 10" hidden="1"/>
          <p:cNvSpPr/>
          <p:nvPr/>
        </p:nvSpPr>
        <p:spPr>
          <a:xfrm>
            <a:off x="0" y="6400080"/>
            <a:ext cx="12191760" cy="46584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350" b="0" strike="noStrike" spc="-1">
              <a:solidFill>
                <a:schemeClr val="lt1"/>
              </a:solidFill>
              <a:latin typeface="Garamond"/>
            </a:endParaRPr>
          </a:p>
        </p:txBody>
      </p:sp>
      <p:cxnSp>
        <p:nvCxnSpPr>
          <p:cNvPr id="321" name="Straight Connector 13"/>
          <p:cNvCxnSpPr/>
          <p:nvPr/>
        </p:nvCxnSpPr>
        <p:spPr>
          <a:xfrm>
            <a:off x="0" y="6395400"/>
            <a:ext cx="12192120" cy="360"/>
          </a:xfrm>
          <a:prstGeom prst="straightConnector1">
            <a:avLst/>
          </a:prstGeom>
          <a:ln>
            <a:solidFill>
              <a:srgbClr val="D6D6CE"/>
            </a:solidFill>
          </a:ln>
        </p:spPr>
      </p:cxnSp>
      <p:cxnSp>
        <p:nvCxnSpPr>
          <p:cNvPr id="322" name="Straight Connector 12"/>
          <p:cNvCxnSpPr/>
          <p:nvPr/>
        </p:nvCxnSpPr>
        <p:spPr>
          <a:xfrm>
            <a:off x="0" y="1023480"/>
            <a:ext cx="12192120" cy="360"/>
          </a:xfrm>
          <a:prstGeom prst="straightConnector1">
            <a:avLst/>
          </a:prstGeom>
          <a:ln w="38100">
            <a:solidFill>
              <a:srgbClr val="D6D6CE"/>
            </a:solidFill>
          </a:ln>
        </p:spPr>
      </p:cxnSp>
      <p:pic>
        <p:nvPicPr>
          <p:cNvPr id="323" name="Picture 9"/>
          <p:cNvPicPr/>
          <p:nvPr/>
        </p:nvPicPr>
        <p:blipFill>
          <a:blip r:embed="rId14"/>
          <a:stretch/>
        </p:blipFill>
        <p:spPr>
          <a:xfrm>
            <a:off x="297000" y="6506640"/>
            <a:ext cx="1325520" cy="266040"/>
          </a:xfrm>
          <a:prstGeom prst="rect">
            <a:avLst/>
          </a:prstGeom>
          <a:ln w="0">
            <a:noFill/>
          </a:ln>
        </p:spPr>
      </p:pic>
      <p:sp>
        <p:nvSpPr>
          <p:cNvPr id="324" name="Rectangle 14"/>
          <p:cNvSpPr/>
          <p:nvPr/>
        </p:nvSpPr>
        <p:spPr>
          <a:xfrm>
            <a:off x="8459280" y="0"/>
            <a:ext cx="3732120" cy="6400440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Garamond"/>
            </a:endParaRPr>
          </a:p>
        </p:txBody>
      </p:sp>
      <p:sp>
        <p:nvSpPr>
          <p:cNvPr id="325" name="PlaceHolder 1"/>
          <p:cNvSpPr>
            <a:spLocks noGrp="1"/>
          </p:cNvSpPr>
          <p:nvPr>
            <p:ph type="body"/>
          </p:nvPr>
        </p:nvSpPr>
        <p:spPr>
          <a:xfrm>
            <a:off x="831960" y="2431080"/>
            <a:ext cx="5263920" cy="1991520"/>
          </a:xfrm>
          <a:prstGeom prst="rect">
            <a:avLst/>
          </a:prstGeom>
          <a:noFill/>
          <a:ln w="0">
            <a:noFill/>
          </a:ln>
        </p:spPr>
        <p:txBody>
          <a:bodyPr lIns="0" r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Garamond"/>
              </a:rPr>
              <a:t>Click to edit Master text styles</a:t>
            </a:r>
            <a:endParaRPr lang="en-US" sz="1800" b="0" strike="noStrike" spc="-1">
              <a:solidFill>
                <a:srgbClr val="767676"/>
              </a:solidFill>
              <a:latin typeface="Garamond"/>
            </a:endParaRPr>
          </a:p>
        </p:txBody>
      </p:sp>
      <p:sp>
        <p:nvSpPr>
          <p:cNvPr id="326" name="Rectangle 17"/>
          <p:cNvSpPr/>
          <p:nvPr/>
        </p:nvSpPr>
        <p:spPr>
          <a:xfrm>
            <a:off x="0" y="6395760"/>
            <a:ext cx="12191760" cy="47052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350" b="0" strike="noStrike" spc="-1">
              <a:solidFill>
                <a:schemeClr val="lt1"/>
              </a:solidFill>
              <a:latin typeface="Garamond"/>
            </a:endParaRPr>
          </a:p>
        </p:txBody>
      </p:sp>
      <p:cxnSp>
        <p:nvCxnSpPr>
          <p:cNvPr id="327" name="Straight Connector 23"/>
          <p:cNvCxnSpPr/>
          <p:nvPr/>
        </p:nvCxnSpPr>
        <p:spPr>
          <a:xfrm>
            <a:off x="0" y="6395400"/>
            <a:ext cx="12192120" cy="360"/>
          </a:xfrm>
          <a:prstGeom prst="straightConnector1">
            <a:avLst/>
          </a:prstGeom>
          <a:ln>
            <a:solidFill>
              <a:srgbClr val="D6D6CE"/>
            </a:solidFill>
          </a:ln>
        </p:spPr>
      </p:cxnSp>
      <p:sp>
        <p:nvSpPr>
          <p:cNvPr id="328" name="PlaceHolder 2"/>
          <p:cNvSpPr>
            <a:spLocks noGrp="1"/>
          </p:cNvSpPr>
          <p:nvPr>
            <p:ph type="sldNum" idx="8"/>
          </p:nvPr>
        </p:nvSpPr>
        <p:spPr>
          <a:xfrm>
            <a:off x="8610480" y="6459120"/>
            <a:ext cx="34318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lang="en-US" sz="800" b="0" strike="noStrike" spc="-1">
                <a:solidFill>
                  <a:srgbClr val="FFFFFF"/>
                </a:solidFill>
                <a:latin typeface="Garamond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BF86335D-41F9-4C88-8239-E259C4F8E6ED}" type="slidenum">
              <a:rPr lang="en-US" sz="800" b="0" strike="noStrike" spc="-1">
                <a:solidFill>
                  <a:srgbClr val="FFFFFF"/>
                </a:solidFill>
                <a:latin typeface="Garamond"/>
              </a:rPr>
              <a:t>‹#›</a:t>
            </a:fld>
            <a:endParaRPr lang="en-IN" sz="8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329" name="Picture 3"/>
          <p:cNvPicPr/>
          <p:nvPr/>
        </p:nvPicPr>
        <p:blipFill>
          <a:blip r:embed="rId14"/>
          <a:stretch/>
        </p:blipFill>
        <p:spPr>
          <a:xfrm>
            <a:off x="297000" y="6506640"/>
            <a:ext cx="1325520" cy="266040"/>
          </a:xfrm>
          <a:prstGeom prst="rect">
            <a:avLst/>
          </a:prstGeom>
          <a:ln w="0">
            <a:noFill/>
          </a:ln>
        </p:spPr>
      </p:pic>
      <p:pic>
        <p:nvPicPr>
          <p:cNvPr id="330" name="Picture 4"/>
          <p:cNvPicPr/>
          <p:nvPr/>
        </p:nvPicPr>
        <p:blipFill>
          <a:blip r:embed="rId15">
            <a:alphaModFix amt="15000"/>
          </a:blip>
          <a:stretch/>
        </p:blipFill>
        <p:spPr>
          <a:xfrm>
            <a:off x="8312040" y="750240"/>
            <a:ext cx="5773320" cy="5051520"/>
          </a:xfrm>
          <a:prstGeom prst="rect">
            <a:avLst/>
          </a:prstGeom>
          <a:ln w="0">
            <a:noFill/>
          </a:ln>
        </p:spPr>
      </p:pic>
      <p:sp>
        <p:nvSpPr>
          <p:cNvPr id="331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Garamond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PlaceHolder 1"/>
          <p:cNvSpPr>
            <a:spLocks noGrp="1"/>
          </p:cNvSpPr>
          <p:nvPr>
            <p:ph type="title"/>
          </p:nvPr>
        </p:nvSpPr>
        <p:spPr>
          <a:xfrm>
            <a:off x="914400" y="1200960"/>
            <a:ext cx="377568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anchor="b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3600" b="1" strike="noStrike" spc="-1" dirty="0">
                <a:solidFill>
                  <a:schemeClr val="accent1"/>
                </a:solidFill>
                <a:latin typeface="Garamond"/>
                <a:ea typeface="Calibri Light"/>
              </a:rPr>
              <a:t>Machine Learning &amp; Predictive Analytics</a:t>
            </a:r>
            <a:endParaRPr lang="en-US" sz="3600" b="0" strike="noStrike" spc="-1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375" name="PlaceHolder 2"/>
          <p:cNvSpPr>
            <a:spLocks noGrp="1"/>
          </p:cNvSpPr>
          <p:nvPr>
            <p:ph type="subTitle"/>
          </p:nvPr>
        </p:nvSpPr>
        <p:spPr>
          <a:xfrm>
            <a:off x="950760" y="3680640"/>
            <a:ext cx="3739680" cy="623160"/>
          </a:xfrm>
          <a:prstGeom prst="rect">
            <a:avLst/>
          </a:prstGeom>
          <a:noFill/>
          <a:ln w="0">
            <a:noFill/>
          </a:ln>
        </p:spPr>
        <p:txBody>
          <a:bodyPr lIns="0" rIns="0" anchor="t">
            <a:noAutofit/>
          </a:bodyPr>
          <a:lstStyle/>
          <a:p>
            <a:pPr indent="0">
              <a:lnSpc>
                <a:spcPct val="90000"/>
              </a:lnSpc>
              <a:spcBef>
                <a:spcPts val="201"/>
              </a:spcBef>
              <a:buNone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000000"/>
                </a:solidFill>
                <a:latin typeface="Garamond"/>
              </a:rPr>
              <a:t>Final Project</a:t>
            </a:r>
            <a:endParaRPr lang="en-IN" sz="1800" b="0" strike="noStrike" spc="-1" dirty="0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201"/>
              </a:spcBef>
              <a:buNone/>
              <a:tabLst>
                <a:tab pos="0" algn="l"/>
              </a:tabLst>
            </a:pPr>
            <a:r>
              <a:rPr lang="sv-SE" sz="1800" b="0" strike="noStrike" spc="-1" dirty="0">
                <a:solidFill>
                  <a:srgbClr val="000000"/>
                </a:solidFill>
                <a:latin typeface="Garamond"/>
              </a:rPr>
              <a:t>May 22, 2023</a:t>
            </a:r>
            <a:endParaRPr lang="en-IN" sz="1800" b="0" strike="noStrike" spc="-1" dirty="0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201"/>
              </a:spcBef>
              <a:buNone/>
              <a:tabLst>
                <a:tab pos="0" algn="l"/>
              </a:tabLst>
            </a:pPr>
            <a:endParaRPr lang="en-IN" sz="1800" b="0" strike="noStrike" spc="-1" dirty="0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201"/>
              </a:spcBef>
              <a:buNone/>
              <a:tabLst>
                <a:tab pos="0" algn="l"/>
              </a:tabLst>
            </a:pPr>
            <a:endParaRPr lang="en-IN" sz="1800" b="0" strike="noStrike" spc="-1" dirty="0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201"/>
              </a:spcBef>
              <a:buNone/>
              <a:tabLst>
                <a:tab pos="0" algn="l"/>
              </a:tabLst>
            </a:pPr>
            <a:endParaRPr lang="en-IN" sz="1800" b="0" strike="noStrike" spc="-1" dirty="0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201"/>
              </a:spcBef>
              <a:buNone/>
              <a:tabLst>
                <a:tab pos="0" algn="l"/>
              </a:tabLst>
            </a:pPr>
            <a:r>
              <a:rPr lang="sv-SE" sz="1800" b="0" strike="noStrike" spc="-1" dirty="0">
                <a:solidFill>
                  <a:srgbClr val="000000"/>
                </a:solidFill>
                <a:latin typeface="Garamond"/>
              </a:rPr>
              <a:t>Manish Kumar</a:t>
            </a:r>
            <a:endParaRPr lang="en-IN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PlaceHolder 1"/>
          <p:cNvSpPr>
            <a:spLocks noGrp="1"/>
          </p:cNvSpPr>
          <p:nvPr>
            <p:ph type="title"/>
          </p:nvPr>
        </p:nvSpPr>
        <p:spPr>
          <a:xfrm>
            <a:off x="839880" y="0"/>
            <a:ext cx="10515240" cy="1077480"/>
          </a:xfrm>
          <a:prstGeom prst="rect">
            <a:avLst/>
          </a:prstGeom>
          <a:noFill/>
          <a:ln w="0">
            <a:noFill/>
          </a:ln>
        </p:spPr>
        <p:txBody>
          <a:bodyPr lIns="0" rIns="0"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3600" b="1" strike="noStrike" spc="-1" dirty="0">
                <a:solidFill>
                  <a:srgbClr val="800000"/>
                </a:solidFill>
                <a:latin typeface="Garamond"/>
              </a:rPr>
              <a:t>Pipeline Overview</a:t>
            </a:r>
            <a:endParaRPr lang="en-US" sz="3600" b="0" strike="noStrike" spc="-1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39" name="TextBox 10"/>
          <p:cNvSpPr/>
          <p:nvPr/>
        </p:nvSpPr>
        <p:spPr>
          <a:xfrm>
            <a:off x="2453760" y="7235640"/>
            <a:ext cx="3245400" cy="730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numCol="1" spcCol="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Garamond"/>
              </a:rPr>
              <a:t>Sample Impression: </a:t>
            </a:r>
            <a:endParaRPr lang="en-IN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Garamond"/>
              </a:rPr>
              <a:t>Clear Lungs. No effusion or pneumothorax</a:t>
            </a:r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562" name="Group 34"/>
          <p:cNvGrpSpPr/>
          <p:nvPr/>
        </p:nvGrpSpPr>
        <p:grpSpPr>
          <a:xfrm>
            <a:off x="2499733" y="4108893"/>
            <a:ext cx="1631520" cy="1781280"/>
            <a:chOff x="486720" y="1667880"/>
            <a:chExt cx="1631520" cy="1781280"/>
          </a:xfrm>
        </p:grpSpPr>
        <p:sp>
          <p:nvSpPr>
            <p:cNvPr id="563" name="Rectangle 68"/>
            <p:cNvSpPr/>
            <p:nvPr/>
          </p:nvSpPr>
          <p:spPr>
            <a:xfrm>
              <a:off x="617040" y="2101680"/>
              <a:ext cx="1371240" cy="914040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IN" sz="1800" b="0" strike="noStrike" spc="-1" dirty="0">
                  <a:solidFill>
                    <a:srgbClr val="FFFFFF"/>
                  </a:solidFill>
                  <a:latin typeface="Arial"/>
                </a:rPr>
                <a:t>Images</a:t>
              </a:r>
            </a:p>
          </p:txBody>
        </p:sp>
        <p:sp>
          <p:nvSpPr>
            <p:cNvPr id="565" name="Rectangle 16"/>
            <p:cNvSpPr/>
            <p:nvPr/>
          </p:nvSpPr>
          <p:spPr>
            <a:xfrm>
              <a:off x="486720" y="1667880"/>
              <a:ext cx="1631520" cy="1781280"/>
            </a:xfrm>
            <a:prstGeom prst="rect">
              <a:avLst/>
            </a:prstGeom>
            <a:noFill/>
            <a:ln>
              <a:solidFill>
                <a:srgbClr val="5E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endParaRPr lang="en-US" sz="1800" b="0" strike="noStrike" spc="-1">
                <a:solidFill>
                  <a:schemeClr val="lt1"/>
                </a:solidFill>
                <a:latin typeface="Garamond"/>
              </a:endParaRPr>
            </a:p>
          </p:txBody>
        </p:sp>
      </p:grpSp>
      <p:grpSp>
        <p:nvGrpSpPr>
          <p:cNvPr id="570" name="Group 32"/>
          <p:cNvGrpSpPr/>
          <p:nvPr/>
        </p:nvGrpSpPr>
        <p:grpSpPr>
          <a:xfrm>
            <a:off x="4558033" y="1617431"/>
            <a:ext cx="1939140" cy="4272741"/>
            <a:chOff x="2470680" y="1667880"/>
            <a:chExt cx="1939140" cy="1781280"/>
          </a:xfrm>
        </p:grpSpPr>
        <p:sp>
          <p:nvSpPr>
            <p:cNvPr id="571" name="TextBox 107"/>
            <p:cNvSpPr/>
            <p:nvPr/>
          </p:nvSpPr>
          <p:spPr>
            <a:xfrm>
              <a:off x="2470680" y="1667880"/>
              <a:ext cx="1371240" cy="275545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200" b="0" strike="noStrike" spc="-1" dirty="0">
                  <a:solidFill>
                    <a:srgbClr val="000000"/>
                  </a:solidFill>
                  <a:latin typeface="Garamond"/>
                </a:rPr>
                <a:t>Image Embeddings</a:t>
              </a:r>
              <a:endParaRPr lang="en-IN" sz="12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72" name="Rectangle 28"/>
            <p:cNvSpPr/>
            <p:nvPr/>
          </p:nvSpPr>
          <p:spPr>
            <a:xfrm>
              <a:off x="2470680" y="1667880"/>
              <a:ext cx="1939140" cy="1781280"/>
            </a:xfrm>
            <a:prstGeom prst="rect">
              <a:avLst/>
            </a:prstGeom>
            <a:noFill/>
            <a:ln>
              <a:solidFill>
                <a:srgbClr val="5E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endParaRPr lang="en-US" sz="1800" b="0" strike="noStrike" spc="-1" dirty="0">
                <a:solidFill>
                  <a:schemeClr val="lt1"/>
                </a:solidFill>
                <a:latin typeface="Garamond"/>
              </a:endParaRPr>
            </a:p>
          </p:txBody>
        </p:sp>
        <p:sp>
          <p:nvSpPr>
            <p:cNvPr id="573" name="Rectangle 30"/>
            <p:cNvSpPr/>
            <p:nvPr/>
          </p:nvSpPr>
          <p:spPr>
            <a:xfrm>
              <a:off x="2798280" y="1858412"/>
              <a:ext cx="1278180" cy="383231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chemeClr val="lt1"/>
                  </a:solidFill>
                  <a:latin typeface="Garamond"/>
                </a:rPr>
                <a:t>VggFace2</a:t>
              </a:r>
              <a:endParaRPr lang="en-IN" sz="18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74" name="Rectangle 31"/>
            <p:cNvSpPr/>
            <p:nvPr/>
          </p:nvSpPr>
          <p:spPr>
            <a:xfrm>
              <a:off x="2798280" y="2888789"/>
              <a:ext cx="1278179" cy="379673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chemeClr val="lt1"/>
                  </a:solidFill>
                  <a:latin typeface="Garamond"/>
                </a:rPr>
                <a:t>CASIA-</a:t>
              </a:r>
              <a:r>
                <a:rPr lang="en-US" sz="1800" b="0" strike="noStrike" spc="-1" dirty="0" err="1">
                  <a:solidFill>
                    <a:schemeClr val="lt1"/>
                  </a:solidFill>
                  <a:latin typeface="Garamond"/>
                </a:rPr>
                <a:t>WebFace</a:t>
              </a:r>
              <a:endParaRPr lang="en-IN" sz="18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575" name="Arrow: Right 35"/>
          <p:cNvSpPr/>
          <p:nvPr/>
        </p:nvSpPr>
        <p:spPr>
          <a:xfrm>
            <a:off x="4142655" y="2360744"/>
            <a:ext cx="409618" cy="3466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800000"/>
          </a:solidFill>
          <a:ln>
            <a:solidFill>
              <a:srgbClr val="5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Garamond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7"/>
          </p:nvPr>
        </p:nvSpPr>
        <p:spPr/>
        <p:txBody>
          <a:bodyPr/>
          <a:lstStyle/>
          <a:p>
            <a:fld id="{168B046D-42BD-4293-9C83-46217ACF58E5}" type="slidenum">
              <a:rPr/>
              <a:t>2</a:t>
            </a:fld>
            <a:endParaRPr/>
          </a:p>
        </p:txBody>
      </p:sp>
      <p:grpSp>
        <p:nvGrpSpPr>
          <p:cNvPr id="8" name="Group 34">
            <a:extLst>
              <a:ext uri="{FF2B5EF4-FFF2-40B4-BE49-F238E27FC236}">
                <a16:creationId xmlns:a16="http://schemas.microsoft.com/office/drawing/2014/main" id="{98F584ED-769F-E2E7-B4DB-43CF0F7CE33C}"/>
              </a:ext>
            </a:extLst>
          </p:cNvPr>
          <p:cNvGrpSpPr/>
          <p:nvPr/>
        </p:nvGrpSpPr>
        <p:grpSpPr>
          <a:xfrm>
            <a:off x="2499733" y="1645872"/>
            <a:ext cx="1631520" cy="1781280"/>
            <a:chOff x="486720" y="1667880"/>
            <a:chExt cx="1631520" cy="1781280"/>
          </a:xfrm>
        </p:grpSpPr>
        <p:sp>
          <p:nvSpPr>
            <p:cNvPr id="9" name="Rectangle 68">
              <a:extLst>
                <a:ext uri="{FF2B5EF4-FFF2-40B4-BE49-F238E27FC236}">
                  <a16:creationId xmlns:a16="http://schemas.microsoft.com/office/drawing/2014/main" id="{3682BFFE-B6B2-1B85-76DD-8C1F0C9EAD10}"/>
                </a:ext>
              </a:extLst>
            </p:cNvPr>
            <p:cNvSpPr/>
            <p:nvPr/>
          </p:nvSpPr>
          <p:spPr>
            <a:xfrm>
              <a:off x="617040" y="2101680"/>
              <a:ext cx="1371240" cy="914040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IN" sz="1800" b="0" strike="noStrike" spc="-1" dirty="0">
                  <a:solidFill>
                    <a:srgbClr val="FFFFFF"/>
                  </a:solidFill>
                  <a:latin typeface="Arial"/>
                </a:rPr>
                <a:t>Images</a:t>
              </a:r>
            </a:p>
          </p:txBody>
        </p:sp>
        <p:sp>
          <p:nvSpPr>
            <p:cNvPr id="10" name="TextBox 8">
              <a:extLst>
                <a:ext uri="{FF2B5EF4-FFF2-40B4-BE49-F238E27FC236}">
                  <a16:creationId xmlns:a16="http://schemas.microsoft.com/office/drawing/2014/main" id="{2E93F990-F865-D507-0BF8-9D5A0D12F72F}"/>
                </a:ext>
              </a:extLst>
            </p:cNvPr>
            <p:cNvSpPr/>
            <p:nvPr/>
          </p:nvSpPr>
          <p:spPr>
            <a:xfrm>
              <a:off x="486720" y="1667880"/>
              <a:ext cx="1490400" cy="275545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200" b="0" strike="noStrike" spc="-1" dirty="0">
                  <a:solidFill>
                    <a:srgbClr val="000000"/>
                  </a:solidFill>
                  <a:latin typeface="Garamond"/>
                </a:rPr>
                <a:t>Preprocessed Images</a:t>
              </a:r>
              <a:endParaRPr lang="en-IN" sz="12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" name="Rectangle 16">
              <a:extLst>
                <a:ext uri="{FF2B5EF4-FFF2-40B4-BE49-F238E27FC236}">
                  <a16:creationId xmlns:a16="http://schemas.microsoft.com/office/drawing/2014/main" id="{42E7C48D-B95C-DA34-1FB2-3145704EEC88}"/>
                </a:ext>
              </a:extLst>
            </p:cNvPr>
            <p:cNvSpPr/>
            <p:nvPr/>
          </p:nvSpPr>
          <p:spPr>
            <a:xfrm>
              <a:off x="486720" y="1667880"/>
              <a:ext cx="1631520" cy="1781280"/>
            </a:xfrm>
            <a:prstGeom prst="rect">
              <a:avLst/>
            </a:prstGeom>
            <a:noFill/>
            <a:ln>
              <a:solidFill>
                <a:srgbClr val="5E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endParaRPr lang="en-US" sz="1800" b="0" strike="noStrike" spc="-1">
                <a:solidFill>
                  <a:schemeClr val="lt1"/>
                </a:solidFill>
                <a:latin typeface="Garamond"/>
              </a:endParaRPr>
            </a:p>
          </p:txBody>
        </p:sp>
      </p:grpSp>
      <p:sp>
        <p:nvSpPr>
          <p:cNvPr id="12" name="Arrow: Right 35">
            <a:extLst>
              <a:ext uri="{FF2B5EF4-FFF2-40B4-BE49-F238E27FC236}">
                <a16:creationId xmlns:a16="http://schemas.microsoft.com/office/drawing/2014/main" id="{66F78F80-344F-82E5-8A21-FF6C28CDDF48}"/>
              </a:ext>
            </a:extLst>
          </p:cNvPr>
          <p:cNvSpPr/>
          <p:nvPr/>
        </p:nvSpPr>
        <p:spPr>
          <a:xfrm rot="5400000">
            <a:off x="2977993" y="3591312"/>
            <a:ext cx="675000" cy="3466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800000"/>
          </a:solidFill>
          <a:ln>
            <a:solidFill>
              <a:srgbClr val="5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Garamond"/>
            </a:endParaRPr>
          </a:p>
        </p:txBody>
      </p:sp>
      <p:sp>
        <p:nvSpPr>
          <p:cNvPr id="13" name="TextBox 107">
            <a:extLst>
              <a:ext uri="{FF2B5EF4-FFF2-40B4-BE49-F238E27FC236}">
                <a16:creationId xmlns:a16="http://schemas.microsoft.com/office/drawing/2014/main" id="{A5E05DFD-CAFD-55B7-A744-7F23E85564A5}"/>
              </a:ext>
            </a:extLst>
          </p:cNvPr>
          <p:cNvSpPr/>
          <p:nvPr/>
        </p:nvSpPr>
        <p:spPr>
          <a:xfrm>
            <a:off x="1898168" y="3503046"/>
            <a:ext cx="1714685" cy="27554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Garamond"/>
              </a:rPr>
              <a:t>Data Augmentation</a:t>
            </a:r>
            <a:endParaRPr lang="en-IN" sz="1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Arrow: Right 35">
            <a:extLst>
              <a:ext uri="{FF2B5EF4-FFF2-40B4-BE49-F238E27FC236}">
                <a16:creationId xmlns:a16="http://schemas.microsoft.com/office/drawing/2014/main" id="{BECE7344-8ABD-F31B-8297-91D3951D836D}"/>
              </a:ext>
            </a:extLst>
          </p:cNvPr>
          <p:cNvSpPr/>
          <p:nvPr/>
        </p:nvSpPr>
        <p:spPr>
          <a:xfrm>
            <a:off x="4137465" y="4826193"/>
            <a:ext cx="409618" cy="3466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800000"/>
          </a:solidFill>
          <a:ln>
            <a:solidFill>
              <a:srgbClr val="5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Garamond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F9CE456-340B-D085-7270-9D0C27407718}"/>
              </a:ext>
            </a:extLst>
          </p:cNvPr>
          <p:cNvGrpSpPr/>
          <p:nvPr/>
        </p:nvGrpSpPr>
        <p:grpSpPr>
          <a:xfrm>
            <a:off x="6957632" y="1605708"/>
            <a:ext cx="1631521" cy="4284463"/>
            <a:chOff x="5128829" y="1656156"/>
            <a:chExt cx="1631521" cy="4284463"/>
          </a:xfrm>
        </p:grpSpPr>
        <p:grpSp>
          <p:nvGrpSpPr>
            <p:cNvPr id="566" name="Group 33"/>
            <p:cNvGrpSpPr/>
            <p:nvPr/>
          </p:nvGrpSpPr>
          <p:grpSpPr>
            <a:xfrm>
              <a:off x="5128829" y="1656156"/>
              <a:ext cx="1631521" cy="4284463"/>
              <a:chOff x="6726239" y="1667879"/>
              <a:chExt cx="1631521" cy="4284463"/>
            </a:xfrm>
          </p:grpSpPr>
          <p:sp>
            <p:nvSpPr>
              <p:cNvPr id="567" name="Rectangle 43"/>
              <p:cNvSpPr/>
              <p:nvPr/>
            </p:nvSpPr>
            <p:spPr>
              <a:xfrm>
                <a:off x="6860160" y="2104560"/>
                <a:ext cx="1371240" cy="562076"/>
              </a:xfrm>
              <a:prstGeom prst="rect">
                <a:avLst/>
              </a:prstGeom>
              <a:solidFill>
                <a:srgbClr val="A6A6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sz="1800" b="0" strike="noStrike" spc="-1" dirty="0">
                    <a:solidFill>
                      <a:schemeClr val="lt1"/>
                    </a:solidFill>
                    <a:latin typeface="Garamond"/>
                  </a:rPr>
                  <a:t>Random Forest</a:t>
                </a:r>
                <a:endParaRPr lang="en-IN" sz="1800" b="0" strike="noStrike" spc="-1" dirty="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68" name="TextBox 109"/>
              <p:cNvSpPr/>
              <p:nvPr/>
            </p:nvSpPr>
            <p:spPr>
              <a:xfrm>
                <a:off x="6726239" y="1667880"/>
                <a:ext cx="1392839" cy="275545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squar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200" b="0" strike="noStrike" spc="-1" dirty="0">
                    <a:solidFill>
                      <a:srgbClr val="000000"/>
                    </a:solidFill>
                    <a:latin typeface="Garamond"/>
                  </a:rPr>
                  <a:t>Regression Model</a:t>
                </a:r>
                <a:endParaRPr lang="en-IN" sz="1200" b="0" strike="noStrike" spc="-1" dirty="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69" name="Rectangle 22"/>
              <p:cNvSpPr/>
              <p:nvPr/>
            </p:nvSpPr>
            <p:spPr>
              <a:xfrm>
                <a:off x="6726240" y="1667879"/>
                <a:ext cx="1631520" cy="4284463"/>
              </a:xfrm>
              <a:prstGeom prst="rect">
                <a:avLst/>
              </a:prstGeom>
              <a:noFill/>
              <a:ln>
                <a:solidFill>
                  <a:srgbClr val="5E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endParaRPr lang="en-US" sz="1800" b="0" strike="noStrike" spc="-1" dirty="0">
                  <a:solidFill>
                    <a:schemeClr val="lt1"/>
                  </a:solidFill>
                  <a:latin typeface="Garamond"/>
                </a:endParaRPr>
              </a:p>
            </p:txBody>
          </p:sp>
        </p:grpSp>
        <p:sp>
          <p:nvSpPr>
            <p:cNvPr id="15" name="Rectangle 43">
              <a:extLst>
                <a:ext uri="{FF2B5EF4-FFF2-40B4-BE49-F238E27FC236}">
                  <a16:creationId xmlns:a16="http://schemas.microsoft.com/office/drawing/2014/main" id="{71094856-FAFD-D150-3EF9-D552DF6493F2}"/>
                </a:ext>
              </a:extLst>
            </p:cNvPr>
            <p:cNvSpPr/>
            <p:nvPr/>
          </p:nvSpPr>
          <p:spPr>
            <a:xfrm>
              <a:off x="5262750" y="2818185"/>
              <a:ext cx="1371240" cy="562076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 err="1">
                  <a:solidFill>
                    <a:schemeClr val="lt1"/>
                  </a:solidFill>
                  <a:latin typeface="Garamond"/>
                </a:rPr>
                <a:t>XGBoost</a:t>
              </a:r>
              <a:endParaRPr lang="en-IN" sz="18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" name="Rectangle 43">
              <a:extLst>
                <a:ext uri="{FF2B5EF4-FFF2-40B4-BE49-F238E27FC236}">
                  <a16:creationId xmlns:a16="http://schemas.microsoft.com/office/drawing/2014/main" id="{0429B80E-4C6B-9A63-B7CB-05ADF79C63F2}"/>
                </a:ext>
              </a:extLst>
            </p:cNvPr>
            <p:cNvSpPr/>
            <p:nvPr/>
          </p:nvSpPr>
          <p:spPr>
            <a:xfrm>
              <a:off x="5262809" y="3543533"/>
              <a:ext cx="1371240" cy="562076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chemeClr val="lt1"/>
                  </a:solidFill>
                  <a:latin typeface="Garamond"/>
                </a:rPr>
                <a:t>SVM</a:t>
              </a:r>
              <a:endParaRPr lang="en-IN" sz="18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7" name="Rectangle 43">
              <a:extLst>
                <a:ext uri="{FF2B5EF4-FFF2-40B4-BE49-F238E27FC236}">
                  <a16:creationId xmlns:a16="http://schemas.microsoft.com/office/drawing/2014/main" id="{759D9267-2154-4B10-34E4-940E0611F160}"/>
                </a:ext>
              </a:extLst>
            </p:cNvPr>
            <p:cNvSpPr/>
            <p:nvPr/>
          </p:nvSpPr>
          <p:spPr>
            <a:xfrm>
              <a:off x="5258970" y="4261252"/>
              <a:ext cx="1371240" cy="562076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chemeClr val="lt1"/>
                  </a:solidFill>
                  <a:latin typeface="Garamond"/>
                </a:rPr>
                <a:t>Neural Network</a:t>
              </a:r>
              <a:endParaRPr lang="en-IN" sz="18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8" name="Rectangle 43">
              <a:extLst>
                <a:ext uri="{FF2B5EF4-FFF2-40B4-BE49-F238E27FC236}">
                  <a16:creationId xmlns:a16="http://schemas.microsoft.com/office/drawing/2014/main" id="{572A8EAB-AFAF-E715-E254-58E509939660}"/>
                </a:ext>
              </a:extLst>
            </p:cNvPr>
            <p:cNvSpPr/>
            <p:nvPr/>
          </p:nvSpPr>
          <p:spPr>
            <a:xfrm>
              <a:off x="5258970" y="4973464"/>
              <a:ext cx="1371240" cy="562076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chemeClr val="lt1"/>
                  </a:solidFill>
                  <a:latin typeface="Garamond"/>
                </a:rPr>
                <a:t>Linear Regression</a:t>
              </a:r>
              <a:endParaRPr lang="en-IN" sz="18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9" name="Arrow: Right 35">
            <a:extLst>
              <a:ext uri="{FF2B5EF4-FFF2-40B4-BE49-F238E27FC236}">
                <a16:creationId xmlns:a16="http://schemas.microsoft.com/office/drawing/2014/main" id="{F82AED8B-B4AB-525A-CDED-32A57008A419}"/>
              </a:ext>
            </a:extLst>
          </p:cNvPr>
          <p:cNvSpPr/>
          <p:nvPr/>
        </p:nvSpPr>
        <p:spPr>
          <a:xfrm>
            <a:off x="6519288" y="3574599"/>
            <a:ext cx="409618" cy="3466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800000"/>
          </a:solidFill>
          <a:ln>
            <a:solidFill>
              <a:srgbClr val="5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Garamond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90CFA8B-C678-7ED5-8913-4844AF7399C8}"/>
              </a:ext>
            </a:extLst>
          </p:cNvPr>
          <p:cNvGrpSpPr/>
          <p:nvPr/>
        </p:nvGrpSpPr>
        <p:grpSpPr>
          <a:xfrm>
            <a:off x="9039243" y="3127881"/>
            <a:ext cx="1631520" cy="1292773"/>
            <a:chOff x="7210440" y="3216165"/>
            <a:chExt cx="1631520" cy="1292773"/>
          </a:xfrm>
        </p:grpSpPr>
        <p:sp>
          <p:nvSpPr>
            <p:cNvPr id="31" name="Rectangle 28">
              <a:extLst>
                <a:ext uri="{FF2B5EF4-FFF2-40B4-BE49-F238E27FC236}">
                  <a16:creationId xmlns:a16="http://schemas.microsoft.com/office/drawing/2014/main" id="{6396E622-09AC-BE4A-3CB7-C7CFD18982D0}"/>
                </a:ext>
              </a:extLst>
            </p:cNvPr>
            <p:cNvSpPr/>
            <p:nvPr/>
          </p:nvSpPr>
          <p:spPr>
            <a:xfrm>
              <a:off x="7210440" y="3216165"/>
              <a:ext cx="1631520" cy="1292773"/>
            </a:xfrm>
            <a:prstGeom prst="rect">
              <a:avLst/>
            </a:prstGeom>
            <a:noFill/>
            <a:ln>
              <a:solidFill>
                <a:srgbClr val="5E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endParaRPr lang="en-US" sz="1800" b="0" strike="noStrike" spc="-1" dirty="0">
                <a:solidFill>
                  <a:schemeClr val="lt1"/>
                </a:solidFill>
                <a:latin typeface="Garamond"/>
              </a:endParaRPr>
            </a:p>
          </p:txBody>
        </p:sp>
        <p:sp>
          <p:nvSpPr>
            <p:cNvPr id="32" name="Rectangle 30">
              <a:extLst>
                <a:ext uri="{FF2B5EF4-FFF2-40B4-BE49-F238E27FC236}">
                  <a16:creationId xmlns:a16="http://schemas.microsoft.com/office/drawing/2014/main" id="{462A0CC0-4826-140C-B1A4-38E9E45D1ED7}"/>
                </a:ext>
              </a:extLst>
            </p:cNvPr>
            <p:cNvSpPr/>
            <p:nvPr/>
          </p:nvSpPr>
          <p:spPr>
            <a:xfrm>
              <a:off x="7491175" y="3553494"/>
              <a:ext cx="1062360" cy="640500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chemeClr val="lt1"/>
                  </a:solidFill>
                  <a:latin typeface="Garamond"/>
                </a:rPr>
                <a:t>BMI</a:t>
              </a:r>
              <a:endParaRPr lang="en-IN" sz="18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34" name="Arrow: Right 35">
            <a:extLst>
              <a:ext uri="{FF2B5EF4-FFF2-40B4-BE49-F238E27FC236}">
                <a16:creationId xmlns:a16="http://schemas.microsoft.com/office/drawing/2014/main" id="{92ADD82A-D035-9860-4E07-9672517A4E9E}"/>
              </a:ext>
            </a:extLst>
          </p:cNvPr>
          <p:cNvSpPr/>
          <p:nvPr/>
        </p:nvSpPr>
        <p:spPr>
          <a:xfrm>
            <a:off x="8599750" y="3600783"/>
            <a:ext cx="409618" cy="3466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800000"/>
          </a:solidFill>
          <a:ln>
            <a:solidFill>
              <a:srgbClr val="5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Garamon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PlaceHolder 1"/>
          <p:cNvSpPr>
            <a:spLocks noGrp="1"/>
          </p:cNvSpPr>
          <p:nvPr>
            <p:ph type="title"/>
          </p:nvPr>
        </p:nvSpPr>
        <p:spPr>
          <a:xfrm>
            <a:off x="838080" y="0"/>
            <a:ext cx="10515240" cy="981000"/>
          </a:xfrm>
          <a:prstGeom prst="rect">
            <a:avLst/>
          </a:prstGeom>
          <a:noFill/>
          <a:ln w="0">
            <a:noFill/>
          </a:ln>
        </p:spPr>
        <p:txBody>
          <a:bodyPr lIns="0" rIns="0"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3600" b="1" strike="noStrike" spc="-1" dirty="0">
                <a:solidFill>
                  <a:srgbClr val="800000"/>
                </a:solidFill>
                <a:latin typeface="Garamond"/>
              </a:rPr>
              <a:t>Exploratory Data Analysis</a:t>
            </a:r>
            <a:endParaRPr lang="en-US" sz="3600" b="0" strike="noStrike" spc="-1" dirty="0">
              <a:solidFill>
                <a:srgbClr val="000000"/>
              </a:solidFill>
              <a:latin typeface="Garamond"/>
            </a:endParaRPr>
          </a:p>
        </p:txBody>
      </p:sp>
      <p:cxnSp>
        <p:nvCxnSpPr>
          <p:cNvPr id="510" name="Straight Connector 35"/>
          <p:cNvCxnSpPr/>
          <p:nvPr/>
        </p:nvCxnSpPr>
        <p:spPr>
          <a:xfrm>
            <a:off x="4578840" y="2092680"/>
            <a:ext cx="360" cy="3620160"/>
          </a:xfrm>
          <a:prstGeom prst="straightConnector1">
            <a:avLst/>
          </a:prstGeom>
          <a:ln>
            <a:solidFill>
              <a:srgbClr val="800000"/>
            </a:solidFill>
          </a:ln>
        </p:spPr>
      </p:cxnSp>
      <p:cxnSp>
        <p:nvCxnSpPr>
          <p:cNvPr id="511" name="Straight Connector 36"/>
          <p:cNvCxnSpPr/>
          <p:nvPr/>
        </p:nvCxnSpPr>
        <p:spPr>
          <a:xfrm>
            <a:off x="8691480" y="2092680"/>
            <a:ext cx="360" cy="3620160"/>
          </a:xfrm>
          <a:prstGeom prst="straightConnector1">
            <a:avLst/>
          </a:prstGeom>
          <a:ln>
            <a:solidFill>
              <a:srgbClr val="800000"/>
            </a:solidFill>
          </a:ln>
        </p:spPr>
      </p:cxn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3BE6E74-5698-4FA6-BF76-BE18EE9FB821}" type="slidenum">
              <a:rPr/>
              <a:t>3</a:t>
            </a:fld>
            <a:endParaRPr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923CBFC-EFD1-FB2E-0FC3-044E3A90C8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858" y="2502464"/>
            <a:ext cx="3537782" cy="252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80AE159-BC6C-351D-0412-DFC1BD470F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7387" y="2442341"/>
            <a:ext cx="3621991" cy="2586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45FC9F88-E0D7-9CCB-851A-8C1D1C0061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41" r="49213"/>
          <a:stretch/>
        </p:blipFill>
        <p:spPr bwMode="auto">
          <a:xfrm>
            <a:off x="8870335" y="2593532"/>
            <a:ext cx="2912170" cy="2222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PlaceHolder 1">
            <a:extLst>
              <a:ext uri="{FF2B5EF4-FFF2-40B4-BE49-F238E27FC236}">
                <a16:creationId xmlns:a16="http://schemas.microsoft.com/office/drawing/2014/main" id="{347C433F-85A2-4E4C-F3F4-4778C0D91F45}"/>
              </a:ext>
            </a:extLst>
          </p:cNvPr>
          <p:cNvSpPr txBox="1">
            <a:spLocks/>
          </p:cNvSpPr>
          <p:nvPr/>
        </p:nvSpPr>
        <p:spPr>
          <a:xfrm>
            <a:off x="9830990" y="2275828"/>
            <a:ext cx="990860" cy="317704"/>
          </a:xfrm>
          <a:prstGeom prst="rect">
            <a:avLst/>
          </a:prstGeom>
          <a:noFill/>
          <a:ln w="0">
            <a:noFill/>
          </a:ln>
        </p:spPr>
        <p:txBody>
          <a:bodyPr lIns="0" rIns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000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BMI Distribution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PlaceHolder 1"/>
          <p:cNvSpPr>
            <a:spLocks noGrp="1"/>
          </p:cNvSpPr>
          <p:nvPr>
            <p:ph type="title"/>
          </p:nvPr>
        </p:nvSpPr>
        <p:spPr>
          <a:xfrm>
            <a:off x="838080" y="0"/>
            <a:ext cx="10515240" cy="981000"/>
          </a:xfrm>
          <a:prstGeom prst="rect">
            <a:avLst/>
          </a:prstGeom>
          <a:noFill/>
          <a:ln w="0">
            <a:noFill/>
          </a:ln>
        </p:spPr>
        <p:txBody>
          <a:bodyPr lIns="0" rIns="0"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3600" b="1" strike="noStrike" spc="-1" dirty="0">
                <a:solidFill>
                  <a:srgbClr val="800000"/>
                </a:solidFill>
                <a:latin typeface="Garamond"/>
              </a:rPr>
              <a:t>Data Augmentation</a:t>
            </a:r>
            <a:endParaRPr lang="en-US" sz="3600" b="0" strike="noStrike" spc="-1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3BE6E74-5698-4FA6-BF76-BE18EE9FB821}" type="slidenum">
              <a:rPr/>
              <a:t>4</a:t>
            </a:fld>
            <a:endParaRPr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5975276-256B-AEB4-A72A-35845A2A3F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9336" y="1808453"/>
            <a:ext cx="6993328" cy="3241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9279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PlaceHolder 1"/>
          <p:cNvSpPr>
            <a:spLocks noGrp="1"/>
          </p:cNvSpPr>
          <p:nvPr>
            <p:ph type="title"/>
          </p:nvPr>
        </p:nvSpPr>
        <p:spPr>
          <a:xfrm>
            <a:off x="838080" y="0"/>
            <a:ext cx="10515240" cy="981000"/>
          </a:xfrm>
          <a:prstGeom prst="rect">
            <a:avLst/>
          </a:prstGeom>
          <a:noFill/>
          <a:ln w="0">
            <a:noFill/>
          </a:ln>
        </p:spPr>
        <p:txBody>
          <a:bodyPr lIns="0" rIns="0"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3600" b="1" strike="noStrike" spc="-1" dirty="0">
                <a:solidFill>
                  <a:srgbClr val="800000"/>
                </a:solidFill>
                <a:latin typeface="Garamond"/>
              </a:rPr>
              <a:t>Results</a:t>
            </a:r>
            <a:endParaRPr lang="en-US" sz="3600" b="0" strike="noStrike" spc="-1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3BE6E74-5698-4FA6-BF76-BE18EE9FB821}" type="slidenum">
              <a:rPr/>
              <a:t>5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B26D97-B1DB-1E2D-48E9-9C6004085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3908" y="1443818"/>
            <a:ext cx="6264183" cy="397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969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PlaceHolder 1"/>
          <p:cNvSpPr>
            <a:spLocks noGrp="1"/>
          </p:cNvSpPr>
          <p:nvPr>
            <p:ph type="title"/>
          </p:nvPr>
        </p:nvSpPr>
        <p:spPr>
          <a:xfrm>
            <a:off x="838080" y="0"/>
            <a:ext cx="10515240" cy="981000"/>
          </a:xfrm>
          <a:prstGeom prst="rect">
            <a:avLst/>
          </a:prstGeom>
          <a:noFill/>
          <a:ln w="0">
            <a:noFill/>
          </a:ln>
        </p:spPr>
        <p:txBody>
          <a:bodyPr lIns="0" rIns="0"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3600" b="1" strike="noStrike" spc="-1" dirty="0">
                <a:solidFill>
                  <a:srgbClr val="800000"/>
                </a:solidFill>
                <a:latin typeface="Garamond"/>
              </a:rPr>
              <a:t>Web Interface</a:t>
            </a:r>
            <a:endParaRPr lang="en-US" sz="3600" b="0" strike="noStrike" spc="-1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3BE6E74-5698-4FA6-BF76-BE18EE9FB821}" type="slidenum">
              <a:rPr/>
              <a:t>6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7457B8-2AD0-18FF-2CBB-3B4828CDE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3380" y="1191812"/>
            <a:ext cx="4697038" cy="5099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645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PlaceHolder 1"/>
          <p:cNvSpPr>
            <a:spLocks noGrp="1"/>
          </p:cNvSpPr>
          <p:nvPr>
            <p:ph/>
          </p:nvPr>
        </p:nvSpPr>
        <p:spPr>
          <a:xfrm>
            <a:off x="831960" y="2431080"/>
            <a:ext cx="5263920" cy="1991520"/>
          </a:xfrm>
          <a:prstGeom prst="rect">
            <a:avLst/>
          </a:prstGeom>
          <a:noFill/>
          <a:ln w="0">
            <a:noFill/>
          </a:ln>
        </p:spPr>
        <p:txBody>
          <a:bodyPr lIns="0" r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4800" b="1" strike="noStrike" spc="-1">
                <a:solidFill>
                  <a:srgbClr val="FFFFFF"/>
                </a:solidFill>
                <a:latin typeface="Garamond"/>
              </a:rPr>
              <a:t>Thank You</a:t>
            </a:r>
            <a:endParaRPr lang="en-US" sz="4800" b="0" strike="noStrike" spc="-1">
              <a:solidFill>
                <a:srgbClr val="767676"/>
              </a:solidFill>
              <a:latin typeface="Garamond"/>
            </a:endParaRPr>
          </a:p>
        </p:txBody>
      </p:sp>
      <p:sp>
        <p:nvSpPr>
          <p:cNvPr id="813" name="TextBox 7"/>
          <p:cNvSpPr/>
          <p:nvPr/>
        </p:nvSpPr>
        <p:spPr>
          <a:xfrm>
            <a:off x="8766360" y="467280"/>
            <a:ext cx="2514240" cy="45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FFFFFF"/>
                </a:solidFill>
                <a:latin typeface="Garamond"/>
              </a:rPr>
              <a:t>Presented by:</a:t>
            </a:r>
            <a:endParaRPr lang="en-IN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5" name="TextBox 10"/>
          <p:cNvSpPr/>
          <p:nvPr/>
        </p:nvSpPr>
        <p:spPr>
          <a:xfrm>
            <a:off x="8766360" y="1706040"/>
            <a:ext cx="1878120" cy="554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FFFFFF"/>
                </a:solidFill>
                <a:latin typeface="Garamond"/>
              </a:rPr>
              <a:t>Manish Kumar</a:t>
            </a:r>
            <a:endParaRPr lang="en-IN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u="sng" strike="noStrike" spc="-1" dirty="0">
                <a:solidFill>
                  <a:srgbClr val="FFFFFF"/>
                </a:solidFill>
                <a:latin typeface="Garamond"/>
              </a:rPr>
              <a:t>mnis@uchicago.edu</a:t>
            </a:r>
            <a:endParaRPr lang="en-IN" sz="11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3D0D0D8E-56EE-4A24-A9AA-B683184BB39D}" type="slidenum">
              <a:rPr/>
              <a:t>7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UChicago">
  <a:themeElements>
    <a:clrScheme name="Custom 2">
      <a:dk1>
        <a:srgbClr val="000000"/>
      </a:dk1>
      <a:lt1>
        <a:srgbClr val="FFFFFF"/>
      </a:lt1>
      <a:dk2>
        <a:srgbClr val="737373"/>
      </a:dk2>
      <a:lt2>
        <a:srgbClr val="D9D9D9"/>
      </a:lt2>
      <a:accent1>
        <a:srgbClr val="800000"/>
      </a:accent1>
      <a:accent2>
        <a:srgbClr val="D9D9D9"/>
      </a:accent2>
      <a:accent3>
        <a:srgbClr val="A6A6A6"/>
      </a:accent3>
      <a:accent4>
        <a:srgbClr val="EAAA00"/>
      </a:accent4>
      <a:accent5>
        <a:srgbClr val="B36955"/>
      </a:accent5>
      <a:accent6>
        <a:srgbClr val="002A3A"/>
      </a:accent6>
      <a:hlink>
        <a:srgbClr val="007396"/>
      </a:hlink>
      <a:folHlink>
        <a:srgbClr val="73737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UChicago">
  <a:themeElements>
    <a:clrScheme name="Custom 2">
      <a:dk1>
        <a:srgbClr val="000000"/>
      </a:dk1>
      <a:lt1>
        <a:srgbClr val="FFFFFF"/>
      </a:lt1>
      <a:dk2>
        <a:srgbClr val="737373"/>
      </a:dk2>
      <a:lt2>
        <a:srgbClr val="D9D9D9"/>
      </a:lt2>
      <a:accent1>
        <a:srgbClr val="800000"/>
      </a:accent1>
      <a:accent2>
        <a:srgbClr val="D9D9D9"/>
      </a:accent2>
      <a:accent3>
        <a:srgbClr val="A6A6A6"/>
      </a:accent3>
      <a:accent4>
        <a:srgbClr val="EAAA00"/>
      </a:accent4>
      <a:accent5>
        <a:srgbClr val="B36955"/>
      </a:accent5>
      <a:accent6>
        <a:srgbClr val="002A3A"/>
      </a:accent6>
      <a:hlink>
        <a:srgbClr val="007396"/>
      </a:hlink>
      <a:folHlink>
        <a:srgbClr val="73737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UChicago">
  <a:themeElements>
    <a:clrScheme name="Custom 2">
      <a:dk1>
        <a:srgbClr val="000000"/>
      </a:dk1>
      <a:lt1>
        <a:srgbClr val="FFFFFF"/>
      </a:lt1>
      <a:dk2>
        <a:srgbClr val="737373"/>
      </a:dk2>
      <a:lt2>
        <a:srgbClr val="D9D9D9"/>
      </a:lt2>
      <a:accent1>
        <a:srgbClr val="800000"/>
      </a:accent1>
      <a:accent2>
        <a:srgbClr val="D9D9D9"/>
      </a:accent2>
      <a:accent3>
        <a:srgbClr val="A6A6A6"/>
      </a:accent3>
      <a:accent4>
        <a:srgbClr val="EAAA00"/>
      </a:accent4>
      <a:accent5>
        <a:srgbClr val="B36955"/>
      </a:accent5>
      <a:accent6>
        <a:srgbClr val="002A3A"/>
      </a:accent6>
      <a:hlink>
        <a:srgbClr val="007396"/>
      </a:hlink>
      <a:folHlink>
        <a:srgbClr val="73737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UChicago">
  <a:themeElements>
    <a:clrScheme name="Custom 2">
      <a:dk1>
        <a:srgbClr val="000000"/>
      </a:dk1>
      <a:lt1>
        <a:srgbClr val="FFFFFF"/>
      </a:lt1>
      <a:dk2>
        <a:srgbClr val="737373"/>
      </a:dk2>
      <a:lt2>
        <a:srgbClr val="D9D9D9"/>
      </a:lt2>
      <a:accent1>
        <a:srgbClr val="800000"/>
      </a:accent1>
      <a:accent2>
        <a:srgbClr val="D9D9D9"/>
      </a:accent2>
      <a:accent3>
        <a:srgbClr val="A6A6A6"/>
      </a:accent3>
      <a:accent4>
        <a:srgbClr val="EAAA00"/>
      </a:accent4>
      <a:accent5>
        <a:srgbClr val="B36955"/>
      </a:accent5>
      <a:accent6>
        <a:srgbClr val="002A3A"/>
      </a:accent6>
      <a:hlink>
        <a:srgbClr val="007396"/>
      </a:hlink>
      <a:folHlink>
        <a:srgbClr val="73737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37373"/>
      </a:dk2>
      <a:lt2>
        <a:srgbClr val="D9D9D9"/>
      </a:lt2>
      <a:accent1>
        <a:srgbClr val="800000"/>
      </a:accent1>
      <a:accent2>
        <a:srgbClr val="D9D9D9"/>
      </a:accent2>
      <a:accent3>
        <a:srgbClr val="A6A6A6"/>
      </a:accent3>
      <a:accent4>
        <a:srgbClr val="EAAA00"/>
      </a:accent4>
      <a:accent5>
        <a:srgbClr val="B36955"/>
      </a:accent5>
      <a:accent6>
        <a:srgbClr val="002A3A"/>
      </a:accent6>
      <a:hlink>
        <a:srgbClr val="007396"/>
      </a:hlink>
      <a:folHlink>
        <a:srgbClr val="73737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UChicago</Template>
  <TotalTime>532</TotalTime>
  <Words>75</Words>
  <Application>Microsoft Office PowerPoint</Application>
  <PresentationFormat>Widescreen</PresentationFormat>
  <Paragraphs>40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Arial</vt:lpstr>
      <vt:lpstr>Calibri</vt:lpstr>
      <vt:lpstr>Garamond</vt:lpstr>
      <vt:lpstr>Symbol</vt:lpstr>
      <vt:lpstr>Times New Roman</vt:lpstr>
      <vt:lpstr>Wingdings</vt:lpstr>
      <vt:lpstr>UChicago</vt:lpstr>
      <vt:lpstr>UChicago</vt:lpstr>
      <vt:lpstr>UChicago</vt:lpstr>
      <vt:lpstr>UChicago</vt:lpstr>
      <vt:lpstr>Machine Learning &amp; Predictive Analytics</vt:lpstr>
      <vt:lpstr>Pipeline Overview</vt:lpstr>
      <vt:lpstr>Exploratory Data Analysis</vt:lpstr>
      <vt:lpstr>Data Augmentation</vt:lpstr>
      <vt:lpstr>Results</vt:lpstr>
      <vt:lpstr>Web Interface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Renee Kuklenski</dc:creator>
  <dc:description/>
  <cp:lastModifiedBy>Manish Kumar</cp:lastModifiedBy>
  <cp:revision>122</cp:revision>
  <dcterms:created xsi:type="dcterms:W3CDTF">2019-01-18T20:37:24Z</dcterms:created>
  <dcterms:modified xsi:type="dcterms:W3CDTF">2023-05-22T16:53:05Z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0x0101005EE09A8354ED7649A81A39E0EDD65A8D</vt:lpwstr>
  </property>
  <property fmtid="{D5CDD505-2E9C-101B-9397-08002B2CF9AE}" pid="3" name="Notes">
    <vt:i4>2</vt:i4>
  </property>
  <property fmtid="{D5CDD505-2E9C-101B-9397-08002B2CF9AE}" pid="4" name="PresentationFormat">
    <vt:lpwstr>Widescreen</vt:lpwstr>
  </property>
  <property fmtid="{D5CDD505-2E9C-101B-9397-08002B2CF9AE}" pid="5" name="Slides">
    <vt:i4>26</vt:i4>
  </property>
</Properties>
</file>