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 SemiBold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SemiBold-bold.fntdata"/><Relationship Id="rId14" Type="http://schemas.openxmlformats.org/officeDocument/2006/relationships/font" Target="fonts/NunitoSemiBold-regular.fntdata"/><Relationship Id="rId17" Type="http://schemas.openxmlformats.org/officeDocument/2006/relationships/font" Target="fonts/NunitoSemiBold-boldItalic.fntdata"/><Relationship Id="rId16" Type="http://schemas.openxmlformats.org/officeDocument/2006/relationships/font" Target="fonts/NunitoSemiBold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d73a8ee8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d73a8ee8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d73a8ee8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d73a8ee8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9a623869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9a62386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7c41de9323e4dc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7c41de9323e4dc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9d433260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9d433260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9a623869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9a623869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9d433260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9d433260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106.109.100.27\projects\2014\Samsung\BTL_Promotion\8.IT_School\Presentation\IT-School_vers1-1.jp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8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2286000" y="205979"/>
            <a:ext cx="6400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2950950" y="-1141200"/>
            <a:ext cx="3242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286000" y="205979"/>
            <a:ext cx="6400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352550"/>
            <a:ext cx="82296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2286000" y="205979"/>
            <a:ext cx="6400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473994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48200" y="1473994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133600" y="205979"/>
            <a:ext cx="6553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286000" y="205979"/>
            <a:ext cx="6400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106.109.100.27\projects\2014\Samsung\BTL_Promotion\8.IT_School\Presentation\IT-School_vers1-2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9144000" cy="5184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286000" y="205979"/>
            <a:ext cx="6400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352550"/>
            <a:ext cx="82296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0.jpg"/><Relationship Id="rId5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125450" y="1176650"/>
            <a:ext cx="6893100" cy="18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Nunito"/>
                <a:ea typeface="Nunito"/>
                <a:cs typeface="Nunito"/>
                <a:sym typeface="Nunito"/>
              </a:rPr>
              <a:t>Индивидуальный проект</a:t>
            </a:r>
            <a:endParaRPr b="1" sz="3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TextQuest</a:t>
            </a:r>
            <a:endParaRPr b="1" sz="360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95500" y="3084050"/>
            <a:ext cx="1896300" cy="146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1700">
                <a:latin typeface="Nunito SemiBold"/>
                <a:ea typeface="Nunito SemiBold"/>
                <a:cs typeface="Nunito SemiBold"/>
                <a:sym typeface="Nunito SemiBold"/>
              </a:rPr>
              <a:t>Город:</a:t>
            </a:r>
            <a:endParaRPr sz="17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1700">
                <a:latin typeface="Nunito SemiBold"/>
                <a:ea typeface="Nunito SemiBold"/>
                <a:cs typeface="Nunito SemiBold"/>
                <a:sym typeface="Nunito SemiBold"/>
              </a:rPr>
              <a:t>Площадка:</a:t>
            </a:r>
            <a:endParaRPr sz="17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1700">
                <a:latin typeface="Nunito SemiBold"/>
                <a:ea typeface="Nunito SemiBold"/>
                <a:cs typeface="Nunito SemiBold"/>
                <a:sym typeface="Nunito SemiBold"/>
              </a:rPr>
              <a:t>Учащийся:</a:t>
            </a:r>
            <a:endParaRPr sz="17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1700">
                <a:latin typeface="Nunito SemiBold"/>
                <a:ea typeface="Nunito SemiBold"/>
                <a:cs typeface="Nunito SemiBold"/>
                <a:sym typeface="Nunito SemiBold"/>
              </a:rPr>
              <a:t>Преподаватель:</a:t>
            </a:r>
            <a:endParaRPr sz="17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1700">
                <a:latin typeface="Nunito SemiBold"/>
                <a:ea typeface="Nunito SemiBold"/>
                <a:cs typeface="Nunito SemiBold"/>
                <a:sym typeface="Nunito SemiBold"/>
              </a:rPr>
              <a:t>Дата: </a:t>
            </a:r>
            <a:endParaRPr sz="17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24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791800" y="3084050"/>
            <a:ext cx="4313100" cy="146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1700">
                <a:latin typeface="Nunito SemiBold"/>
                <a:ea typeface="Nunito SemiBold"/>
                <a:cs typeface="Nunito SemiBold"/>
                <a:sym typeface="Nunito SemiBold"/>
              </a:rPr>
              <a:t>  </a:t>
            </a:r>
            <a:r>
              <a:rPr lang="ru" sz="1700">
                <a:latin typeface="Nunito SemiBold"/>
                <a:ea typeface="Nunito SemiBold"/>
                <a:cs typeface="Nunito SemiBold"/>
                <a:sym typeface="Nunito SemiBold"/>
              </a:rPr>
              <a:t>Москва</a:t>
            </a:r>
            <a:endParaRPr sz="17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1700">
                <a:latin typeface="Nunito SemiBold"/>
                <a:ea typeface="Nunito SemiBold"/>
                <a:cs typeface="Nunito SemiBold"/>
                <a:sym typeface="Nunito SemiBold"/>
              </a:rPr>
              <a:t>  Москва, РУДН (ул. Орджоникидзе)</a:t>
            </a:r>
            <a:endParaRPr sz="17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1700">
                <a:latin typeface="Nunito SemiBold"/>
                <a:ea typeface="Nunito SemiBold"/>
                <a:cs typeface="Nunito SemiBold"/>
                <a:sym typeface="Nunito SemiBold"/>
              </a:rPr>
              <a:t>  Киселев Максим</a:t>
            </a:r>
            <a:endParaRPr sz="17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1700">
                <a:latin typeface="Nunito SemiBold"/>
                <a:ea typeface="Nunito SemiBold"/>
                <a:cs typeface="Nunito SemiBold"/>
                <a:sym typeface="Nunito SemiBold"/>
              </a:rPr>
              <a:t>  Евгений Коновалов</a:t>
            </a:r>
            <a:endParaRPr sz="17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1700">
                <a:latin typeface="Nunito SemiBold"/>
                <a:ea typeface="Nunito SemiBold"/>
                <a:cs typeface="Nunito SemiBold"/>
                <a:sym typeface="Nunito SemiBold"/>
              </a:rPr>
              <a:t>  28 апреля 2021 г.</a:t>
            </a:r>
            <a:endParaRPr sz="22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851400" y="165975"/>
            <a:ext cx="1441200" cy="62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" sz="3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Идея</a:t>
            </a:r>
            <a:endParaRPr b="1" sz="3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67100" y="937800"/>
            <a:ext cx="820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783F0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</a:t>
            </a:r>
            <a:r>
              <a:rPr lang="ru" sz="1700">
                <a:solidFill>
                  <a:srgbClr val="783F0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риложение для запуска Interactive Fiction (IF) игр (текстовых квестов)</a:t>
            </a:r>
            <a:endParaRPr sz="1700">
              <a:solidFill>
                <a:srgbClr val="783F0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421100" y="255675"/>
            <a:ext cx="125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TextQuest</a:t>
            </a:r>
            <a:endParaRPr b="1" sz="170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Twine vector logo.svg"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75" y="1678125"/>
            <a:ext cx="1844950" cy="21086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2824200" y="3192500"/>
            <a:ext cx="125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1C4587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Twine</a:t>
            </a:r>
            <a:endParaRPr sz="2500">
              <a:solidFill>
                <a:srgbClr val="1C4587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04950" y="4188475"/>
            <a:ext cx="77904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ru" sz="1700">
                <a:latin typeface="Nunito SemiBold"/>
                <a:ea typeface="Nunito SemiBold"/>
                <a:cs typeface="Nunito SemiBold"/>
                <a:sym typeface="Nunito SemiBold"/>
              </a:rPr>
              <a:t>Идея приложения - запускать “текстовые квесты”, созданные в Twine.</a:t>
            </a:r>
            <a:endParaRPr sz="17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975" y="1602313"/>
            <a:ext cx="4392926" cy="236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2950500" y="178725"/>
            <a:ext cx="3243000" cy="6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" sz="3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Цели и задачи</a:t>
            </a:r>
            <a:endParaRPr b="1" sz="3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94550" y="1090200"/>
            <a:ext cx="8046300" cy="3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Приложение должно:</a:t>
            </a:r>
            <a:endParaRPr sz="16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emiBold"/>
              <a:buAutoNum type="arabicPeriod"/>
            </a:pPr>
            <a:r>
              <a:rPr lang="ru" sz="16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Предоставлять пользователю в</a:t>
            </a:r>
            <a:r>
              <a:rPr lang="ru" sz="16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озможность добавлять свои квесты в “библиотеку”, сохраняя информацию о них на устройстве в базе данных.</a:t>
            </a:r>
            <a:endParaRPr sz="16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emiBold"/>
              <a:buAutoNum type="arabicPeriod"/>
            </a:pPr>
            <a:r>
              <a:rPr lang="ru" sz="16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Предоставлять возможность играть в добавленные квесты, причём для каждого квеста запускать несколько игр.</a:t>
            </a:r>
            <a:endParaRPr sz="16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emiBold"/>
              <a:buAutoNum type="arabicPeriod"/>
            </a:pPr>
            <a:r>
              <a:rPr lang="ru" sz="16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Предоставлять возможность управлять библиотекой квестов и списком игр (удалять, изменять элементы).</a:t>
            </a:r>
            <a:endParaRPr sz="16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emiBold"/>
              <a:buAutoNum type="arabicPeriod"/>
            </a:pPr>
            <a:r>
              <a:rPr lang="ru" sz="16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Иметь систему аутентификации (Firebase Authentication).</a:t>
            </a:r>
            <a:endParaRPr sz="16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emiBold"/>
              <a:buAutoNum type="arabicPeriod"/>
            </a:pPr>
            <a:r>
              <a:rPr lang="ru" sz="16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Уметь загружать квесты пользователя в облачную базу данных (Firebase Cloud Firestore), учитывая п. 4.</a:t>
            </a:r>
            <a:endParaRPr sz="16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emiBold"/>
              <a:buAutoNum type="arabicPeriod"/>
            </a:pPr>
            <a:r>
              <a:rPr lang="ru" sz="16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Предоставлять пользователю возможность скачивать квесты из облачной базы данных (и играть в них).</a:t>
            </a:r>
            <a:endParaRPr sz="16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421100" y="255675"/>
            <a:ext cx="125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TextQuest</a:t>
            </a:r>
            <a:endParaRPr b="1" sz="170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50" y="2706400"/>
            <a:ext cx="446400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50" y="2106513"/>
            <a:ext cx="446400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150" y="1565125"/>
            <a:ext cx="446400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base" id="110" name="Google Shape;11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144" y="3306275"/>
            <a:ext cx="446400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150" y="3964600"/>
            <a:ext cx="446400" cy="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125" y="125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" y="4590"/>
            <a:ext cx="9144003" cy="513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2636250" y="240375"/>
            <a:ext cx="4337400" cy="4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Используемые технологии и ПО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421100" y="255675"/>
            <a:ext cx="1255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TextQuest</a:t>
            </a:r>
            <a:endParaRPr b="1" sz="170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06750" y="1900888"/>
            <a:ext cx="7492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Nunito SemiBold"/>
                <a:ea typeface="Nunito SemiBold"/>
                <a:cs typeface="Nunito SemiBold"/>
                <a:sym typeface="Nunito SemiBold"/>
              </a:rPr>
              <a:t>Библиотеки: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Nunito SemiBold"/>
                <a:ea typeface="Nunito SemiBold"/>
                <a:cs typeface="Nunito SemiBold"/>
                <a:sym typeface="Nunito SemiBold"/>
              </a:rPr>
              <a:t>Room (и SQL) - для работы с СУБД SQLite,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Nunito SemiBold"/>
                <a:ea typeface="Nunito SemiBold"/>
                <a:cs typeface="Nunito SemiBold"/>
                <a:sym typeface="Nunito SemiBold"/>
              </a:rPr>
              <a:t>GSON - парсинг json,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Nunito SemiBold"/>
                <a:ea typeface="Nunito SemiBold"/>
                <a:cs typeface="Nunito SemiBold"/>
                <a:sym typeface="Nunito SemiBold"/>
              </a:rPr>
              <a:t>Javaluator - для вычисления математических выражений, представленных текстовой строкой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Firebase Logo.svg"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025" y="3369360"/>
            <a:ext cx="2341850" cy="655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droid Studio Trademark.svg"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225" y="1060950"/>
            <a:ext cx="2257483" cy="72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ite370.svg" id="127" name="Google Shape;1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5415" y="1906438"/>
            <a:ext cx="1529635" cy="72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gson - Android SDK statistics | AppBrain" id="128" name="Google Shape;128;p17"/>
          <p:cNvPicPr preferRelativeResize="0"/>
          <p:nvPr/>
        </p:nvPicPr>
        <p:blipFill rotWithShape="1">
          <a:blip r:embed="rId6">
            <a:alphaModFix/>
          </a:blip>
          <a:srcRect b="37341" l="25303" r="23607" t="37351"/>
          <a:stretch/>
        </p:blipFill>
        <p:spPr>
          <a:xfrm>
            <a:off x="7129775" y="1988338"/>
            <a:ext cx="1459825" cy="7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606750" y="1155800"/>
            <a:ext cx="386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ПО: Android Studio, Firebase Console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606750" y="4276025"/>
            <a:ext cx="562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Другие технологии: Firebase (Authentication, Firestore)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813044" y="3545500"/>
            <a:ext cx="1518900" cy="319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ome" id="132" name="Google Shape;13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4375" y="3545531"/>
            <a:ext cx="2341850" cy="319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75" y="152400"/>
            <a:ext cx="217950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751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3298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376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125" y="152400"/>
            <a:ext cx="217950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2251" y="152400"/>
            <a:ext cx="21795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795925" y="277725"/>
            <a:ext cx="1255800" cy="4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Планы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7421100" y="255675"/>
            <a:ext cx="1255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TextQuest</a:t>
            </a:r>
            <a:endParaRPr b="1" sz="170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676800" y="1511100"/>
            <a:ext cx="7790400" cy="25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 SemiBold"/>
              <a:buChar char="-"/>
            </a:pPr>
            <a:r>
              <a:rPr lang="ru" sz="1900">
                <a:latin typeface="Nunito SemiBold"/>
                <a:ea typeface="Nunito SemiBold"/>
                <a:cs typeface="Nunito SemiBold"/>
                <a:sym typeface="Nunito SemiBold"/>
              </a:rPr>
              <a:t>Улучшить облачную библиотеку квестов (показывать больше информации о них: описание, рейтинг и т.п.)</a:t>
            </a:r>
            <a:endParaRPr sz="19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 SemiBold"/>
              <a:buChar char="-"/>
            </a:pPr>
            <a:r>
              <a:rPr lang="ru" sz="1900">
                <a:latin typeface="Nunito SemiBold"/>
                <a:ea typeface="Nunito SemiBold"/>
                <a:cs typeface="Nunito SemiBold"/>
                <a:sym typeface="Nunito SemiBold"/>
              </a:rPr>
              <a:t>Сделать встроенный редактор квестов</a:t>
            </a:r>
            <a:endParaRPr sz="19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 SemiBold"/>
              <a:buChar char="-"/>
            </a:pPr>
            <a:r>
              <a:rPr lang="ru" sz="1900">
                <a:latin typeface="Nunito SemiBold"/>
                <a:ea typeface="Nunito SemiBold"/>
                <a:cs typeface="Nunito SemiBold"/>
                <a:sym typeface="Nunito SemiBold"/>
              </a:rPr>
              <a:t>Добавить возможность загружать квесты в других форматах (не только json файлы из Twine)</a:t>
            </a:r>
            <a:endParaRPr sz="19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