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60" r:id="rId4"/>
    <p:sldId id="261" r:id="rId5"/>
    <p:sldId id="256" r:id="rId6"/>
    <p:sldId id="266" r:id="rId7"/>
    <p:sldId id="262" r:id="rId8"/>
    <p:sldId id="267" r:id="rId9"/>
    <p:sldId id="268" r:id="rId10"/>
    <p:sldId id="269" r:id="rId11"/>
    <p:sldId id="270" r:id="rId12"/>
    <p:sldId id="271" r:id="rId13"/>
    <p:sldId id="278" r:id="rId14"/>
    <p:sldId id="272" r:id="rId15"/>
    <p:sldId id="279" r:id="rId16"/>
    <p:sldId id="280"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107A1-217B-4587-B6A4-1F4D436C65A7}" v="22" dt="2024-03-14T17:50:29.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p:cViewPr varScale="1">
        <p:scale>
          <a:sx n="72" d="100"/>
          <a:sy n="72"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da Temgire" userId="80bc64b6fa9561ba" providerId="LiveId" clId="{9A1107A1-217B-4587-B6A4-1F4D436C65A7}"/>
    <pc:docChg chg="undo redo custSel addSld modSld sldOrd modMainMaster">
      <pc:chgData name="Harshada Temgire" userId="80bc64b6fa9561ba" providerId="LiveId" clId="{9A1107A1-217B-4587-B6A4-1F4D436C65A7}" dt="2024-03-14T18:02:07.983" v="1742" actId="255"/>
      <pc:docMkLst>
        <pc:docMk/>
      </pc:docMkLst>
      <pc:sldChg chg="modSp mod">
        <pc:chgData name="Harshada Temgire" userId="80bc64b6fa9561ba" providerId="LiveId" clId="{9A1107A1-217B-4587-B6A4-1F4D436C65A7}" dt="2024-03-14T10:54:57.962" v="25" actId="20577"/>
        <pc:sldMkLst>
          <pc:docMk/>
          <pc:sldMk cId="402044343" sldId="257"/>
        </pc:sldMkLst>
        <pc:spChg chg="mod">
          <ac:chgData name="Harshada Temgire" userId="80bc64b6fa9561ba" providerId="LiveId" clId="{9A1107A1-217B-4587-B6A4-1F4D436C65A7}" dt="2024-03-14T10:54:57.962" v="25" actId="20577"/>
          <ac:spMkLst>
            <pc:docMk/>
            <pc:sldMk cId="402044343" sldId="257"/>
            <ac:spMk id="4" creationId="{90A9E4D4-18E0-7606-5735-1E8F2E4B171B}"/>
          </ac:spMkLst>
        </pc:spChg>
      </pc:sldChg>
      <pc:sldChg chg="modSp mod">
        <pc:chgData name="Harshada Temgire" userId="80bc64b6fa9561ba" providerId="LiveId" clId="{9A1107A1-217B-4587-B6A4-1F4D436C65A7}" dt="2024-03-14T17:57:12.005" v="1719" actId="1076"/>
        <pc:sldMkLst>
          <pc:docMk/>
          <pc:sldMk cId="2387878541" sldId="258"/>
        </pc:sldMkLst>
        <pc:spChg chg="mod">
          <ac:chgData name="Harshada Temgire" userId="80bc64b6fa9561ba" providerId="LiveId" clId="{9A1107A1-217B-4587-B6A4-1F4D436C65A7}" dt="2024-03-14T17:57:12.005" v="1719" actId="1076"/>
          <ac:spMkLst>
            <pc:docMk/>
            <pc:sldMk cId="2387878541" sldId="258"/>
            <ac:spMk id="3" creationId="{7DA342CF-383E-AE3A-6BD7-1CB665523470}"/>
          </ac:spMkLst>
        </pc:spChg>
      </pc:sldChg>
      <pc:sldChg chg="setBg">
        <pc:chgData name="Harshada Temgire" userId="80bc64b6fa9561ba" providerId="LiveId" clId="{9A1107A1-217B-4587-B6A4-1F4D436C65A7}" dt="2024-03-14T17:50:29.956" v="1600"/>
        <pc:sldMkLst>
          <pc:docMk/>
          <pc:sldMk cId="774626399" sldId="260"/>
        </pc:sldMkLst>
      </pc:sldChg>
      <pc:sldChg chg="modSp mod setBg">
        <pc:chgData name="Harshada Temgire" userId="80bc64b6fa9561ba" providerId="LiveId" clId="{9A1107A1-217B-4587-B6A4-1F4D436C65A7}" dt="2024-03-14T17:51:08.186" v="1603" actId="2711"/>
        <pc:sldMkLst>
          <pc:docMk/>
          <pc:sldMk cId="733643084" sldId="261"/>
        </pc:sldMkLst>
        <pc:spChg chg="mod">
          <ac:chgData name="Harshada Temgire" userId="80bc64b6fa9561ba" providerId="LiveId" clId="{9A1107A1-217B-4587-B6A4-1F4D436C65A7}" dt="2024-03-14T17:51:08.186" v="1603" actId="2711"/>
          <ac:spMkLst>
            <pc:docMk/>
            <pc:sldMk cId="733643084" sldId="261"/>
            <ac:spMk id="2" creationId="{C8983DF3-483C-2765-6C9D-178EE3E58AA4}"/>
          </ac:spMkLst>
        </pc:spChg>
      </pc:sldChg>
      <pc:sldChg chg="addSp delSp modSp mod ord">
        <pc:chgData name="Harshada Temgire" userId="80bc64b6fa9561ba" providerId="LiveId" clId="{9A1107A1-217B-4587-B6A4-1F4D436C65A7}" dt="2024-03-14T17:55:19.679" v="1607"/>
        <pc:sldMkLst>
          <pc:docMk/>
          <pc:sldMk cId="624364742" sldId="267"/>
        </pc:sldMkLst>
        <pc:spChg chg="mod">
          <ac:chgData name="Harshada Temgire" userId="80bc64b6fa9561ba" providerId="LiveId" clId="{9A1107A1-217B-4587-B6A4-1F4D436C65A7}" dt="2024-03-14T11:53:22.524" v="35" actId="1076"/>
          <ac:spMkLst>
            <pc:docMk/>
            <pc:sldMk cId="624364742" sldId="267"/>
            <ac:spMk id="2" creationId="{8ED555D4-D2A9-68AC-BDB9-41C412567F76}"/>
          </ac:spMkLst>
        </pc:spChg>
        <pc:spChg chg="del">
          <ac:chgData name="Harshada Temgire" userId="80bc64b6fa9561ba" providerId="LiveId" clId="{9A1107A1-217B-4587-B6A4-1F4D436C65A7}" dt="2024-03-14T11:51:48.298" v="26" actId="931"/>
          <ac:spMkLst>
            <pc:docMk/>
            <pc:sldMk cId="624364742" sldId="267"/>
            <ac:spMk id="3" creationId="{4846E254-E389-7DDB-3EAB-9FEE2884D9C5}"/>
          </ac:spMkLst>
        </pc:spChg>
        <pc:spChg chg="add mod">
          <ac:chgData name="Harshada Temgire" userId="80bc64b6fa9561ba" providerId="LiveId" clId="{9A1107A1-217B-4587-B6A4-1F4D436C65A7}" dt="2024-03-14T12:04:08.963" v="343" actId="207"/>
          <ac:spMkLst>
            <pc:docMk/>
            <pc:sldMk cId="624364742" sldId="267"/>
            <ac:spMk id="8" creationId="{32759D12-9752-6AF0-8385-8A913F4BCC93}"/>
          </ac:spMkLst>
        </pc:spChg>
        <pc:spChg chg="add mod">
          <ac:chgData name="Harshada Temgire" userId="80bc64b6fa9561ba" providerId="LiveId" clId="{9A1107A1-217B-4587-B6A4-1F4D436C65A7}" dt="2024-03-14T16:47:37.007" v="908" actId="20577"/>
          <ac:spMkLst>
            <pc:docMk/>
            <pc:sldMk cId="624364742" sldId="267"/>
            <ac:spMk id="9" creationId="{12009183-0D21-1C86-4607-C62E8830F256}"/>
          </ac:spMkLst>
        </pc:spChg>
        <pc:picChg chg="add mod">
          <ac:chgData name="Harshada Temgire" userId="80bc64b6fa9561ba" providerId="LiveId" clId="{9A1107A1-217B-4587-B6A4-1F4D436C65A7}" dt="2024-03-14T11:59:16.294" v="249" actId="14100"/>
          <ac:picMkLst>
            <pc:docMk/>
            <pc:sldMk cId="624364742" sldId="267"/>
            <ac:picMk id="5" creationId="{A08D5F06-F4E6-23B8-EF68-4FE914738AE4}"/>
          </ac:picMkLst>
        </pc:picChg>
        <pc:picChg chg="add mod">
          <ac:chgData name="Harshada Temgire" userId="80bc64b6fa9561ba" providerId="LiveId" clId="{9A1107A1-217B-4587-B6A4-1F4D436C65A7}" dt="2024-03-14T11:53:40.223" v="38" actId="14100"/>
          <ac:picMkLst>
            <pc:docMk/>
            <pc:sldMk cId="624364742" sldId="267"/>
            <ac:picMk id="7" creationId="{36635E63-ACAE-F191-01DD-EA721F299A44}"/>
          </ac:picMkLst>
        </pc:picChg>
      </pc:sldChg>
      <pc:sldChg chg="addSp modSp new mod">
        <pc:chgData name="Harshada Temgire" userId="80bc64b6fa9561ba" providerId="LiveId" clId="{9A1107A1-217B-4587-B6A4-1F4D436C65A7}" dt="2024-03-14T12:15:43.253" v="604" actId="1076"/>
        <pc:sldMkLst>
          <pc:docMk/>
          <pc:sldMk cId="2702130628" sldId="268"/>
        </pc:sldMkLst>
        <pc:spChg chg="add mod">
          <ac:chgData name="Harshada Temgire" userId="80bc64b6fa9561ba" providerId="LiveId" clId="{9A1107A1-217B-4587-B6A4-1F4D436C65A7}" dt="2024-03-14T12:09:44.733" v="399" actId="5793"/>
          <ac:spMkLst>
            <pc:docMk/>
            <pc:sldMk cId="2702130628" sldId="268"/>
            <ac:spMk id="6" creationId="{E09B515B-39DD-37F4-BA95-BE9693B3AA0E}"/>
          </ac:spMkLst>
        </pc:spChg>
        <pc:spChg chg="add mod">
          <ac:chgData name="Harshada Temgire" userId="80bc64b6fa9561ba" providerId="LiveId" clId="{9A1107A1-217B-4587-B6A4-1F4D436C65A7}" dt="2024-03-14T12:15:39.293" v="603" actId="1076"/>
          <ac:spMkLst>
            <pc:docMk/>
            <pc:sldMk cId="2702130628" sldId="268"/>
            <ac:spMk id="7" creationId="{1C65BF11-B55B-1C59-CE4B-1BC292C46781}"/>
          </ac:spMkLst>
        </pc:spChg>
        <pc:picChg chg="add mod">
          <ac:chgData name="Harshada Temgire" userId="80bc64b6fa9561ba" providerId="LiveId" clId="{9A1107A1-217B-4587-B6A4-1F4D436C65A7}" dt="2024-03-14T12:15:43.253" v="604" actId="1076"/>
          <ac:picMkLst>
            <pc:docMk/>
            <pc:sldMk cId="2702130628" sldId="268"/>
            <ac:picMk id="3" creationId="{9F320DF2-67D5-5C35-5258-98D3DD430417}"/>
          </ac:picMkLst>
        </pc:picChg>
        <pc:picChg chg="add mod">
          <ac:chgData name="Harshada Temgire" userId="80bc64b6fa9561ba" providerId="LiveId" clId="{9A1107A1-217B-4587-B6A4-1F4D436C65A7}" dt="2024-03-14T12:05:34.754" v="351" actId="1076"/>
          <ac:picMkLst>
            <pc:docMk/>
            <pc:sldMk cId="2702130628" sldId="268"/>
            <ac:picMk id="5" creationId="{95E0E2C6-8D45-405B-51C5-8A2F7B20F548}"/>
          </ac:picMkLst>
        </pc:picChg>
      </pc:sldChg>
      <pc:sldChg chg="addSp modSp new mod">
        <pc:chgData name="Harshada Temgire" userId="80bc64b6fa9561ba" providerId="LiveId" clId="{9A1107A1-217B-4587-B6A4-1F4D436C65A7}" dt="2024-03-14T12:27:30.915" v="866" actId="1076"/>
        <pc:sldMkLst>
          <pc:docMk/>
          <pc:sldMk cId="555505432" sldId="269"/>
        </pc:sldMkLst>
        <pc:spChg chg="add mod">
          <ac:chgData name="Harshada Temgire" userId="80bc64b6fa9561ba" providerId="LiveId" clId="{9A1107A1-217B-4587-B6A4-1F4D436C65A7}" dt="2024-03-14T12:22:36.371" v="765" actId="1076"/>
          <ac:spMkLst>
            <pc:docMk/>
            <pc:sldMk cId="555505432" sldId="269"/>
            <ac:spMk id="6" creationId="{FF376F5E-EA13-B303-C19C-A6BA5384D957}"/>
          </ac:spMkLst>
        </pc:spChg>
        <pc:spChg chg="add mod">
          <ac:chgData name="Harshada Temgire" userId="80bc64b6fa9561ba" providerId="LiveId" clId="{9A1107A1-217B-4587-B6A4-1F4D436C65A7}" dt="2024-03-14T12:27:30.915" v="866" actId="1076"/>
          <ac:spMkLst>
            <pc:docMk/>
            <pc:sldMk cId="555505432" sldId="269"/>
            <ac:spMk id="7" creationId="{604290CC-C363-F63F-BA49-A6385F28937D}"/>
          </ac:spMkLst>
        </pc:spChg>
        <pc:picChg chg="add mod">
          <ac:chgData name="Harshada Temgire" userId="80bc64b6fa9561ba" providerId="LiveId" clId="{9A1107A1-217B-4587-B6A4-1F4D436C65A7}" dt="2024-03-14T12:27:22.271" v="865" actId="14100"/>
          <ac:picMkLst>
            <pc:docMk/>
            <pc:sldMk cId="555505432" sldId="269"/>
            <ac:picMk id="3" creationId="{3A7539E6-5ED2-B8C7-660A-AC64CC2FE7A9}"/>
          </ac:picMkLst>
        </pc:picChg>
        <pc:picChg chg="add mod">
          <ac:chgData name="Harshada Temgire" userId="80bc64b6fa9561ba" providerId="LiveId" clId="{9A1107A1-217B-4587-B6A4-1F4D436C65A7}" dt="2024-03-14T12:17:30.643" v="614" actId="14100"/>
          <ac:picMkLst>
            <pc:docMk/>
            <pc:sldMk cId="555505432" sldId="269"/>
            <ac:picMk id="5" creationId="{13120A8C-A5DF-B8FD-B211-42486D140208}"/>
          </ac:picMkLst>
        </pc:picChg>
      </pc:sldChg>
      <pc:sldChg chg="addSp modSp new mod">
        <pc:chgData name="Harshada Temgire" userId="80bc64b6fa9561ba" providerId="LiveId" clId="{9A1107A1-217B-4587-B6A4-1F4D436C65A7}" dt="2024-03-14T16:41:28.440" v="904" actId="1076"/>
        <pc:sldMkLst>
          <pc:docMk/>
          <pc:sldMk cId="3419422470" sldId="270"/>
        </pc:sldMkLst>
        <pc:spChg chg="add mod">
          <ac:chgData name="Harshada Temgire" userId="80bc64b6fa9561ba" providerId="LiveId" clId="{9A1107A1-217B-4587-B6A4-1F4D436C65A7}" dt="2024-03-14T16:41:28.440" v="904" actId="1076"/>
          <ac:spMkLst>
            <pc:docMk/>
            <pc:sldMk cId="3419422470" sldId="270"/>
            <ac:spMk id="4" creationId="{AC9FFE3D-99F6-CF00-61CD-88362053B106}"/>
          </ac:spMkLst>
        </pc:spChg>
        <pc:picChg chg="add mod">
          <ac:chgData name="Harshada Temgire" userId="80bc64b6fa9561ba" providerId="LiveId" clId="{9A1107A1-217B-4587-B6A4-1F4D436C65A7}" dt="2024-03-14T16:41:18.817" v="902" actId="14100"/>
          <ac:picMkLst>
            <pc:docMk/>
            <pc:sldMk cId="3419422470" sldId="270"/>
            <ac:picMk id="3" creationId="{10CAC5CD-5261-86A9-EC2D-B8F49208E3AC}"/>
          </ac:picMkLst>
        </pc:picChg>
      </pc:sldChg>
      <pc:sldChg chg="modSp new mod">
        <pc:chgData name="Harshada Temgire" userId="80bc64b6fa9561ba" providerId="LiveId" clId="{9A1107A1-217B-4587-B6A4-1F4D436C65A7}" dt="2024-03-14T17:10:42.760" v="1215" actId="1076"/>
        <pc:sldMkLst>
          <pc:docMk/>
          <pc:sldMk cId="4074885044" sldId="271"/>
        </pc:sldMkLst>
        <pc:spChg chg="mod">
          <ac:chgData name="Harshada Temgire" userId="80bc64b6fa9561ba" providerId="LiveId" clId="{9A1107A1-217B-4587-B6A4-1F4D436C65A7}" dt="2024-03-14T17:10:42.760" v="1215" actId="1076"/>
          <ac:spMkLst>
            <pc:docMk/>
            <pc:sldMk cId="4074885044" sldId="271"/>
            <ac:spMk id="2" creationId="{4E11CFA8-334E-1341-564F-A70E05F14C24}"/>
          </ac:spMkLst>
        </pc:spChg>
        <pc:spChg chg="mod">
          <ac:chgData name="Harshada Temgire" userId="80bc64b6fa9561ba" providerId="LiveId" clId="{9A1107A1-217B-4587-B6A4-1F4D436C65A7}" dt="2024-03-14T17:10:30.666" v="1214" actId="12"/>
          <ac:spMkLst>
            <pc:docMk/>
            <pc:sldMk cId="4074885044" sldId="271"/>
            <ac:spMk id="3" creationId="{1DB0B694-EA04-A8E4-D3B0-8968C6E10099}"/>
          </ac:spMkLst>
        </pc:spChg>
      </pc:sldChg>
      <pc:sldChg chg="addSp delSp modSp new mod modClrScheme chgLayout">
        <pc:chgData name="Harshada Temgire" userId="80bc64b6fa9561ba" providerId="LiveId" clId="{9A1107A1-217B-4587-B6A4-1F4D436C65A7}" dt="2024-03-14T17:33:40.059" v="1413" actId="5793"/>
        <pc:sldMkLst>
          <pc:docMk/>
          <pc:sldMk cId="1858438542" sldId="272"/>
        </pc:sldMkLst>
        <pc:spChg chg="del mod ord">
          <ac:chgData name="Harshada Temgire" userId="80bc64b6fa9561ba" providerId="LiveId" clId="{9A1107A1-217B-4587-B6A4-1F4D436C65A7}" dt="2024-03-14T17:11:21.057" v="1217" actId="700"/>
          <ac:spMkLst>
            <pc:docMk/>
            <pc:sldMk cId="1858438542" sldId="272"/>
            <ac:spMk id="2" creationId="{070881F1-1441-A1FC-7B5C-5AD45BFD394A}"/>
          </ac:spMkLst>
        </pc:spChg>
        <pc:spChg chg="del mod ord">
          <ac:chgData name="Harshada Temgire" userId="80bc64b6fa9561ba" providerId="LiveId" clId="{9A1107A1-217B-4587-B6A4-1F4D436C65A7}" dt="2024-03-14T17:11:21.057" v="1217" actId="700"/>
          <ac:spMkLst>
            <pc:docMk/>
            <pc:sldMk cId="1858438542" sldId="272"/>
            <ac:spMk id="3" creationId="{52264E84-DC72-C25E-BCCE-E0F45CCF41C3}"/>
          </ac:spMkLst>
        </pc:spChg>
        <pc:spChg chg="add mod ord">
          <ac:chgData name="Harshada Temgire" userId="80bc64b6fa9561ba" providerId="LiveId" clId="{9A1107A1-217B-4587-B6A4-1F4D436C65A7}" dt="2024-03-14T17:31:20.981" v="1399" actId="113"/>
          <ac:spMkLst>
            <pc:docMk/>
            <pc:sldMk cId="1858438542" sldId="272"/>
            <ac:spMk id="4" creationId="{76F96CA9-929B-19A6-92A1-964B80B73F51}"/>
          </ac:spMkLst>
        </pc:spChg>
        <pc:spChg chg="add del mod ord">
          <ac:chgData name="Harshada Temgire" userId="80bc64b6fa9561ba" providerId="LiveId" clId="{9A1107A1-217B-4587-B6A4-1F4D436C65A7}" dt="2024-03-14T17:18:42.571" v="1236" actId="700"/>
          <ac:spMkLst>
            <pc:docMk/>
            <pc:sldMk cId="1858438542" sldId="272"/>
            <ac:spMk id="5" creationId="{BA4D1745-D8DC-FA7B-47C1-C91A0EA3717D}"/>
          </ac:spMkLst>
        </pc:spChg>
        <pc:spChg chg="add mod">
          <ac:chgData name="Harshada Temgire" userId="80bc64b6fa9561ba" providerId="LiveId" clId="{9A1107A1-217B-4587-B6A4-1F4D436C65A7}" dt="2024-03-14T17:33:40.059" v="1413" actId="5793"/>
          <ac:spMkLst>
            <pc:docMk/>
            <pc:sldMk cId="1858438542" sldId="272"/>
            <ac:spMk id="8" creationId="{9CC2F55C-1D01-D9FB-D56C-96F5685FEB88}"/>
          </ac:spMkLst>
        </pc:spChg>
        <pc:picChg chg="add mod">
          <ac:chgData name="Harshada Temgire" userId="80bc64b6fa9561ba" providerId="LiveId" clId="{9A1107A1-217B-4587-B6A4-1F4D436C65A7}" dt="2024-03-14T17:19:18.608" v="1245" actId="14100"/>
          <ac:picMkLst>
            <pc:docMk/>
            <pc:sldMk cId="1858438542" sldId="272"/>
            <ac:picMk id="7" creationId="{46D94EB8-98CF-B5D9-7218-95B8A3205EC9}"/>
          </ac:picMkLst>
        </pc:picChg>
        <pc:picChg chg="add mod modCrop">
          <ac:chgData name="Harshada Temgire" userId="80bc64b6fa9561ba" providerId="LiveId" clId="{9A1107A1-217B-4587-B6A4-1F4D436C65A7}" dt="2024-03-14T17:32:33.096" v="1407" actId="732"/>
          <ac:picMkLst>
            <pc:docMk/>
            <pc:sldMk cId="1858438542" sldId="272"/>
            <ac:picMk id="10" creationId="{EC625928-F5E9-5C7B-3E5E-25C9A93A0EC9}"/>
          </ac:picMkLst>
        </pc:picChg>
      </pc:sldChg>
      <pc:sldChg chg="addSp modSp new mod">
        <pc:chgData name="Harshada Temgire" userId="80bc64b6fa9561ba" providerId="LiveId" clId="{9A1107A1-217B-4587-B6A4-1F4D436C65A7}" dt="2024-03-14T17:38:51.159" v="1445" actId="14100"/>
        <pc:sldMkLst>
          <pc:docMk/>
          <pc:sldMk cId="4130596130" sldId="273"/>
        </pc:sldMkLst>
        <pc:spChg chg="mod">
          <ac:chgData name="Harshada Temgire" userId="80bc64b6fa9561ba" providerId="LiveId" clId="{9A1107A1-217B-4587-B6A4-1F4D436C65A7}" dt="2024-03-14T17:38:40.096" v="1442" actId="403"/>
          <ac:spMkLst>
            <pc:docMk/>
            <pc:sldMk cId="4130596130" sldId="273"/>
            <ac:spMk id="2" creationId="{EC6521CE-D585-A37F-F5F1-6B06BC65A286}"/>
          </ac:spMkLst>
        </pc:spChg>
        <pc:picChg chg="add mod">
          <ac:chgData name="Harshada Temgire" userId="80bc64b6fa9561ba" providerId="LiveId" clId="{9A1107A1-217B-4587-B6A4-1F4D436C65A7}" dt="2024-03-14T17:38:51.159" v="1445" actId="14100"/>
          <ac:picMkLst>
            <pc:docMk/>
            <pc:sldMk cId="4130596130" sldId="273"/>
            <ac:picMk id="4" creationId="{3BDA9B90-944F-AD12-94F8-6911ED21C536}"/>
          </ac:picMkLst>
        </pc:picChg>
      </pc:sldChg>
      <pc:sldChg chg="addSp modSp new mod">
        <pc:chgData name="Harshada Temgire" userId="80bc64b6fa9561ba" providerId="LiveId" clId="{9A1107A1-217B-4587-B6A4-1F4D436C65A7}" dt="2024-03-14T17:40:28.437" v="1483" actId="14100"/>
        <pc:sldMkLst>
          <pc:docMk/>
          <pc:sldMk cId="2798544894" sldId="274"/>
        </pc:sldMkLst>
        <pc:spChg chg="mod">
          <ac:chgData name="Harshada Temgire" userId="80bc64b6fa9561ba" providerId="LiveId" clId="{9A1107A1-217B-4587-B6A4-1F4D436C65A7}" dt="2024-03-14T17:39:59.736" v="1479" actId="20577"/>
          <ac:spMkLst>
            <pc:docMk/>
            <pc:sldMk cId="2798544894" sldId="274"/>
            <ac:spMk id="2" creationId="{148589CD-90E8-1BE5-C515-5756EF406C78}"/>
          </ac:spMkLst>
        </pc:spChg>
        <pc:spChg chg="add mod">
          <ac:chgData name="Harshada Temgire" userId="80bc64b6fa9561ba" providerId="LiveId" clId="{9A1107A1-217B-4587-B6A4-1F4D436C65A7}" dt="2024-03-14T17:39:06.124" v="1447"/>
          <ac:spMkLst>
            <pc:docMk/>
            <pc:sldMk cId="2798544894" sldId="274"/>
            <ac:spMk id="4" creationId="{4400AA0F-74BE-1AB2-FA45-B911EE34D63A}"/>
          </ac:spMkLst>
        </pc:spChg>
        <pc:spChg chg="add mod">
          <ac:chgData name="Harshada Temgire" userId="80bc64b6fa9561ba" providerId="LiveId" clId="{9A1107A1-217B-4587-B6A4-1F4D436C65A7}" dt="2024-03-14T17:39:06.124" v="1447"/>
          <ac:spMkLst>
            <pc:docMk/>
            <pc:sldMk cId="2798544894" sldId="274"/>
            <ac:spMk id="5" creationId="{6EFF03BE-A415-768D-EFAA-D5FB37AE5014}"/>
          </ac:spMkLst>
        </pc:spChg>
        <pc:spChg chg="add mod">
          <ac:chgData name="Harshada Temgire" userId="80bc64b6fa9561ba" providerId="LiveId" clId="{9A1107A1-217B-4587-B6A4-1F4D436C65A7}" dt="2024-03-14T17:39:06.124" v="1447"/>
          <ac:spMkLst>
            <pc:docMk/>
            <pc:sldMk cId="2798544894" sldId="274"/>
            <ac:spMk id="6" creationId="{1E85B33C-FD1B-BBCA-51F1-C4D2583E1B13}"/>
          </ac:spMkLst>
        </pc:spChg>
        <pc:spChg chg="add mod">
          <ac:chgData name="Harshada Temgire" userId="80bc64b6fa9561ba" providerId="LiveId" clId="{9A1107A1-217B-4587-B6A4-1F4D436C65A7}" dt="2024-03-14T17:39:06.124" v="1447"/>
          <ac:spMkLst>
            <pc:docMk/>
            <pc:sldMk cId="2798544894" sldId="274"/>
            <ac:spMk id="7" creationId="{33EF60BB-E91B-47CD-382D-57BA1D97D0FD}"/>
          </ac:spMkLst>
        </pc:spChg>
        <pc:spChg chg="add mod">
          <ac:chgData name="Harshada Temgire" userId="80bc64b6fa9561ba" providerId="LiveId" clId="{9A1107A1-217B-4587-B6A4-1F4D436C65A7}" dt="2024-03-14T17:39:06.124" v="1447"/>
          <ac:spMkLst>
            <pc:docMk/>
            <pc:sldMk cId="2798544894" sldId="274"/>
            <ac:spMk id="8" creationId="{31C4BD0F-221C-BC21-63FE-3A986F488AD4}"/>
          </ac:spMkLst>
        </pc:spChg>
        <pc:spChg chg="add mod">
          <ac:chgData name="Harshada Temgire" userId="80bc64b6fa9561ba" providerId="LiveId" clId="{9A1107A1-217B-4587-B6A4-1F4D436C65A7}" dt="2024-03-14T17:39:06.124" v="1447"/>
          <ac:spMkLst>
            <pc:docMk/>
            <pc:sldMk cId="2798544894" sldId="274"/>
            <ac:spMk id="9" creationId="{989DB8EA-4F0A-B1EC-EE1D-A632C297B590}"/>
          </ac:spMkLst>
        </pc:spChg>
        <pc:spChg chg="add mod">
          <ac:chgData name="Harshada Temgire" userId="80bc64b6fa9561ba" providerId="LiveId" clId="{9A1107A1-217B-4587-B6A4-1F4D436C65A7}" dt="2024-03-14T17:39:06.124" v="1447"/>
          <ac:spMkLst>
            <pc:docMk/>
            <pc:sldMk cId="2798544894" sldId="274"/>
            <ac:spMk id="10" creationId="{48B1B854-7BB0-3A4D-5279-FBB09C2460F1}"/>
          </ac:spMkLst>
        </pc:spChg>
        <pc:spChg chg="add mod">
          <ac:chgData name="Harshada Temgire" userId="80bc64b6fa9561ba" providerId="LiveId" clId="{9A1107A1-217B-4587-B6A4-1F4D436C65A7}" dt="2024-03-14T17:39:06.124" v="1447"/>
          <ac:spMkLst>
            <pc:docMk/>
            <pc:sldMk cId="2798544894" sldId="274"/>
            <ac:spMk id="11" creationId="{CF4A7B9E-5E41-A383-C07F-00DBC42106C7}"/>
          </ac:spMkLst>
        </pc:spChg>
        <pc:spChg chg="add mod">
          <ac:chgData name="Harshada Temgire" userId="80bc64b6fa9561ba" providerId="LiveId" clId="{9A1107A1-217B-4587-B6A4-1F4D436C65A7}" dt="2024-03-14T17:39:06.124" v="1447"/>
          <ac:spMkLst>
            <pc:docMk/>
            <pc:sldMk cId="2798544894" sldId="274"/>
            <ac:spMk id="12" creationId="{6E9B0464-E109-E4CF-0430-65B9A49126B2}"/>
          </ac:spMkLst>
        </pc:spChg>
        <pc:spChg chg="add mod">
          <ac:chgData name="Harshada Temgire" userId="80bc64b6fa9561ba" providerId="LiveId" clId="{9A1107A1-217B-4587-B6A4-1F4D436C65A7}" dt="2024-03-14T17:39:06.124" v="1447"/>
          <ac:spMkLst>
            <pc:docMk/>
            <pc:sldMk cId="2798544894" sldId="274"/>
            <ac:spMk id="13" creationId="{5FC2C20F-4677-7D2B-C0EF-8CB960321FF0}"/>
          </ac:spMkLst>
        </pc:spChg>
        <pc:grpChg chg="add mod">
          <ac:chgData name="Harshada Temgire" userId="80bc64b6fa9561ba" providerId="LiveId" clId="{9A1107A1-217B-4587-B6A4-1F4D436C65A7}" dt="2024-03-14T17:40:28.437" v="1483" actId="14100"/>
          <ac:grpSpMkLst>
            <pc:docMk/>
            <pc:sldMk cId="2798544894" sldId="274"/>
            <ac:grpSpMk id="3" creationId="{670712E1-04CD-2646-C5C4-E61FBABB59EA}"/>
          </ac:grpSpMkLst>
        </pc:grpChg>
      </pc:sldChg>
      <pc:sldChg chg="modSp new mod">
        <pc:chgData name="Harshada Temgire" userId="80bc64b6fa9561ba" providerId="LiveId" clId="{9A1107A1-217B-4587-B6A4-1F4D436C65A7}" dt="2024-03-14T17:44:30.464" v="1538" actId="20577"/>
        <pc:sldMkLst>
          <pc:docMk/>
          <pc:sldMk cId="3519737503" sldId="275"/>
        </pc:sldMkLst>
        <pc:spChg chg="mod">
          <ac:chgData name="Harshada Temgire" userId="80bc64b6fa9561ba" providerId="LiveId" clId="{9A1107A1-217B-4587-B6A4-1F4D436C65A7}" dt="2024-03-14T17:44:30.464" v="1538" actId="20577"/>
          <ac:spMkLst>
            <pc:docMk/>
            <pc:sldMk cId="3519737503" sldId="275"/>
            <ac:spMk id="2" creationId="{AAF7811F-F8B3-464B-FA20-3D0DF9CC5B0A}"/>
          </ac:spMkLst>
        </pc:spChg>
        <pc:spChg chg="mod">
          <ac:chgData name="Harshada Temgire" userId="80bc64b6fa9561ba" providerId="LiveId" clId="{9A1107A1-217B-4587-B6A4-1F4D436C65A7}" dt="2024-03-14T17:43:50.586" v="1508" actId="14100"/>
          <ac:spMkLst>
            <pc:docMk/>
            <pc:sldMk cId="3519737503" sldId="275"/>
            <ac:spMk id="3" creationId="{B9C33ACA-A714-2D8B-02B4-CFDE7A82B6E8}"/>
          </ac:spMkLst>
        </pc:spChg>
      </pc:sldChg>
      <pc:sldChg chg="modSp new mod">
        <pc:chgData name="Harshada Temgire" userId="80bc64b6fa9561ba" providerId="LiveId" clId="{9A1107A1-217B-4587-B6A4-1F4D436C65A7}" dt="2024-03-14T18:02:07.983" v="1742" actId="255"/>
        <pc:sldMkLst>
          <pc:docMk/>
          <pc:sldMk cId="346384156" sldId="276"/>
        </pc:sldMkLst>
        <pc:spChg chg="mod">
          <ac:chgData name="Harshada Temgire" userId="80bc64b6fa9561ba" providerId="LiveId" clId="{9A1107A1-217B-4587-B6A4-1F4D436C65A7}" dt="2024-03-14T17:47:49.366" v="1558" actId="1076"/>
          <ac:spMkLst>
            <pc:docMk/>
            <pc:sldMk cId="346384156" sldId="276"/>
            <ac:spMk id="2" creationId="{25E608BB-9A4B-735B-AB21-4ACA06426335}"/>
          </ac:spMkLst>
        </pc:spChg>
        <pc:spChg chg="mod">
          <ac:chgData name="Harshada Temgire" userId="80bc64b6fa9561ba" providerId="LiveId" clId="{9A1107A1-217B-4587-B6A4-1F4D436C65A7}" dt="2024-03-14T18:02:07.983" v="1742" actId="255"/>
          <ac:spMkLst>
            <pc:docMk/>
            <pc:sldMk cId="346384156" sldId="276"/>
            <ac:spMk id="3" creationId="{BFB57501-E9F5-1BD5-D8FE-33E06EAD2A04}"/>
          </ac:spMkLst>
        </pc:spChg>
      </pc:sldChg>
      <pc:sldChg chg="modSp new mod">
        <pc:chgData name="Harshada Temgire" userId="80bc64b6fa9561ba" providerId="LiveId" clId="{9A1107A1-217B-4587-B6A4-1F4D436C65A7}" dt="2024-03-14T17:49:10.947" v="1599" actId="14100"/>
        <pc:sldMkLst>
          <pc:docMk/>
          <pc:sldMk cId="2993313661" sldId="277"/>
        </pc:sldMkLst>
        <pc:spChg chg="mod">
          <ac:chgData name="Harshada Temgire" userId="80bc64b6fa9561ba" providerId="LiveId" clId="{9A1107A1-217B-4587-B6A4-1F4D436C65A7}" dt="2024-03-14T17:49:10.947" v="1599" actId="14100"/>
          <ac:spMkLst>
            <pc:docMk/>
            <pc:sldMk cId="2993313661" sldId="277"/>
            <ac:spMk id="2" creationId="{E18BC361-429E-7D3E-B1E7-F39E381E0444}"/>
          </ac:spMkLst>
        </pc:spChg>
      </pc:sldChg>
      <pc:sldMasterChg chg="setBg modSldLayout">
        <pc:chgData name="Harshada Temgire" userId="80bc64b6fa9561ba" providerId="LiveId" clId="{9A1107A1-217B-4587-B6A4-1F4D436C65A7}" dt="2024-03-14T17:50:29.956" v="1600"/>
        <pc:sldMasterMkLst>
          <pc:docMk/>
          <pc:sldMasterMk cId="3282383574" sldId="2147483648"/>
        </pc:sldMasterMkLst>
        <pc:sldLayoutChg chg="setBg">
          <pc:chgData name="Harshada Temgire" userId="80bc64b6fa9561ba" providerId="LiveId" clId="{9A1107A1-217B-4587-B6A4-1F4D436C65A7}" dt="2024-03-14T17:50:29.956" v="1600"/>
          <pc:sldLayoutMkLst>
            <pc:docMk/>
            <pc:sldMasterMk cId="3282383574" sldId="2147483648"/>
            <pc:sldLayoutMk cId="2591963965" sldId="2147483649"/>
          </pc:sldLayoutMkLst>
        </pc:sldLayoutChg>
        <pc:sldLayoutChg chg="setBg">
          <pc:chgData name="Harshada Temgire" userId="80bc64b6fa9561ba" providerId="LiveId" clId="{9A1107A1-217B-4587-B6A4-1F4D436C65A7}" dt="2024-03-14T17:50:29.956" v="1600"/>
          <pc:sldLayoutMkLst>
            <pc:docMk/>
            <pc:sldMasterMk cId="3282383574" sldId="2147483648"/>
            <pc:sldLayoutMk cId="2412418846" sldId="2147483650"/>
          </pc:sldLayoutMkLst>
        </pc:sldLayoutChg>
        <pc:sldLayoutChg chg="setBg">
          <pc:chgData name="Harshada Temgire" userId="80bc64b6fa9561ba" providerId="LiveId" clId="{9A1107A1-217B-4587-B6A4-1F4D436C65A7}" dt="2024-03-14T17:50:29.956" v="1600"/>
          <pc:sldLayoutMkLst>
            <pc:docMk/>
            <pc:sldMasterMk cId="3282383574" sldId="2147483648"/>
            <pc:sldLayoutMk cId="2609095642" sldId="2147483651"/>
          </pc:sldLayoutMkLst>
        </pc:sldLayoutChg>
        <pc:sldLayoutChg chg="setBg">
          <pc:chgData name="Harshada Temgire" userId="80bc64b6fa9561ba" providerId="LiveId" clId="{9A1107A1-217B-4587-B6A4-1F4D436C65A7}" dt="2024-03-14T17:50:29.956" v="1600"/>
          <pc:sldLayoutMkLst>
            <pc:docMk/>
            <pc:sldMasterMk cId="3282383574" sldId="2147483648"/>
            <pc:sldLayoutMk cId="1127764122" sldId="2147483652"/>
          </pc:sldLayoutMkLst>
        </pc:sldLayoutChg>
        <pc:sldLayoutChg chg="setBg">
          <pc:chgData name="Harshada Temgire" userId="80bc64b6fa9561ba" providerId="LiveId" clId="{9A1107A1-217B-4587-B6A4-1F4D436C65A7}" dt="2024-03-14T17:50:29.956" v="1600"/>
          <pc:sldLayoutMkLst>
            <pc:docMk/>
            <pc:sldMasterMk cId="3282383574" sldId="2147483648"/>
            <pc:sldLayoutMk cId="4114886176" sldId="2147483653"/>
          </pc:sldLayoutMkLst>
        </pc:sldLayoutChg>
        <pc:sldLayoutChg chg="setBg">
          <pc:chgData name="Harshada Temgire" userId="80bc64b6fa9561ba" providerId="LiveId" clId="{9A1107A1-217B-4587-B6A4-1F4D436C65A7}" dt="2024-03-14T17:50:29.956" v="1600"/>
          <pc:sldLayoutMkLst>
            <pc:docMk/>
            <pc:sldMasterMk cId="3282383574" sldId="2147483648"/>
            <pc:sldLayoutMk cId="138649966" sldId="2147483654"/>
          </pc:sldLayoutMkLst>
        </pc:sldLayoutChg>
        <pc:sldLayoutChg chg="setBg">
          <pc:chgData name="Harshada Temgire" userId="80bc64b6fa9561ba" providerId="LiveId" clId="{9A1107A1-217B-4587-B6A4-1F4D436C65A7}" dt="2024-03-14T17:50:29.956" v="1600"/>
          <pc:sldLayoutMkLst>
            <pc:docMk/>
            <pc:sldMasterMk cId="3282383574" sldId="2147483648"/>
            <pc:sldLayoutMk cId="642564366" sldId="2147483655"/>
          </pc:sldLayoutMkLst>
        </pc:sldLayoutChg>
        <pc:sldLayoutChg chg="setBg">
          <pc:chgData name="Harshada Temgire" userId="80bc64b6fa9561ba" providerId="LiveId" clId="{9A1107A1-217B-4587-B6A4-1F4D436C65A7}" dt="2024-03-14T17:50:29.956" v="1600"/>
          <pc:sldLayoutMkLst>
            <pc:docMk/>
            <pc:sldMasterMk cId="3282383574" sldId="2147483648"/>
            <pc:sldLayoutMk cId="1054254994" sldId="2147483656"/>
          </pc:sldLayoutMkLst>
        </pc:sldLayoutChg>
        <pc:sldLayoutChg chg="setBg">
          <pc:chgData name="Harshada Temgire" userId="80bc64b6fa9561ba" providerId="LiveId" clId="{9A1107A1-217B-4587-B6A4-1F4D436C65A7}" dt="2024-03-14T17:50:29.956" v="1600"/>
          <pc:sldLayoutMkLst>
            <pc:docMk/>
            <pc:sldMasterMk cId="3282383574" sldId="2147483648"/>
            <pc:sldLayoutMk cId="895911949" sldId="2147483657"/>
          </pc:sldLayoutMkLst>
        </pc:sldLayoutChg>
        <pc:sldLayoutChg chg="setBg">
          <pc:chgData name="Harshada Temgire" userId="80bc64b6fa9561ba" providerId="LiveId" clId="{9A1107A1-217B-4587-B6A4-1F4D436C65A7}" dt="2024-03-14T17:50:29.956" v="1600"/>
          <pc:sldLayoutMkLst>
            <pc:docMk/>
            <pc:sldMasterMk cId="3282383574" sldId="2147483648"/>
            <pc:sldLayoutMk cId="3474353524" sldId="2147483658"/>
          </pc:sldLayoutMkLst>
        </pc:sldLayoutChg>
        <pc:sldLayoutChg chg="setBg">
          <pc:chgData name="Harshada Temgire" userId="80bc64b6fa9561ba" providerId="LiveId" clId="{9A1107A1-217B-4587-B6A4-1F4D436C65A7}" dt="2024-03-14T17:50:29.956" v="1600"/>
          <pc:sldLayoutMkLst>
            <pc:docMk/>
            <pc:sldMasterMk cId="3282383574" sldId="2147483648"/>
            <pc:sldLayoutMk cId="40179364" sldId="2147483659"/>
          </pc:sldLayoutMkLst>
        </pc:sldLayoutChg>
        <pc:sldLayoutChg chg="setBg">
          <pc:chgData name="Harshada Temgire" userId="80bc64b6fa9561ba" providerId="LiveId" clId="{9A1107A1-217B-4587-B6A4-1F4D436C65A7}" dt="2024-03-14T17:50:29.956" v="1600"/>
          <pc:sldLayoutMkLst>
            <pc:docMk/>
            <pc:sldMasterMk cId="3282383574" sldId="2147483648"/>
            <pc:sldLayoutMk cId="449715993"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1988B-C846-4DAB-9F29-23771265CC3A}"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66A39-1950-40E8-89A9-16880EAD6B62}" type="slidenum">
              <a:rPr lang="en-IN" smtClean="0"/>
              <a:t>‹#›</a:t>
            </a:fld>
            <a:endParaRPr lang="en-IN"/>
          </a:p>
        </p:txBody>
      </p:sp>
    </p:spTree>
    <p:extLst>
      <p:ext uri="{BB962C8B-B14F-4D97-AF65-F5344CB8AC3E}">
        <p14:creationId xmlns:p14="http://schemas.microsoft.com/office/powerpoint/2010/main" val="128549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2c3b2b15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2c3b2b15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B53B-FB64-D28E-9029-22D08DCF7D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FD977E-605A-1CD6-F4A3-0832314FC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68200D-EB3D-60B5-9B95-8ABC4F419F3C}"/>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5" name="Footer Placeholder 4">
            <a:extLst>
              <a:ext uri="{FF2B5EF4-FFF2-40B4-BE49-F238E27FC236}">
                <a16:creationId xmlns:a16="http://schemas.microsoft.com/office/drawing/2014/main" id="{91393BC1-50F0-3F00-5D1A-314BE6F44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3F212-410A-8E3D-2013-85A0B14D527A}"/>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259196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DB3A-7EAC-3950-6421-D49B7D2675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A900C1-5067-4C70-BEF6-DFB5E749F4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09994-773E-9ED6-C192-8952A4B00E07}"/>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5" name="Footer Placeholder 4">
            <a:extLst>
              <a:ext uri="{FF2B5EF4-FFF2-40B4-BE49-F238E27FC236}">
                <a16:creationId xmlns:a16="http://schemas.microsoft.com/office/drawing/2014/main" id="{EABBF455-3AB8-1F1A-26CF-6BEC7EA1C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027A88-E487-6510-A345-28A1AD03D091}"/>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347435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75B4C-2BC0-9DDD-8899-01CACF7630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48C80C-B195-A9C4-5497-F06D943AE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2B0D6-448D-0F5B-30F1-2F849A3538FD}"/>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5" name="Footer Placeholder 4">
            <a:extLst>
              <a:ext uri="{FF2B5EF4-FFF2-40B4-BE49-F238E27FC236}">
                <a16:creationId xmlns:a16="http://schemas.microsoft.com/office/drawing/2014/main" id="{0F361515-AEF7-AB66-ED10-59FE5138F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E88AC2-9731-6E98-D549-5520A8EF9B82}"/>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40179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4971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379D-47A8-2E80-F578-688A22B970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B7CAD-A824-BC37-7877-1E0A3B2D4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52F24F-0975-8124-9E96-D7377E966FBD}"/>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5" name="Footer Placeholder 4">
            <a:extLst>
              <a:ext uri="{FF2B5EF4-FFF2-40B4-BE49-F238E27FC236}">
                <a16:creationId xmlns:a16="http://schemas.microsoft.com/office/drawing/2014/main" id="{83DFA4C3-F154-B9C2-1562-17B4A5850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08D86-3B25-8704-A4CE-F74FCB29137C}"/>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241241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BD87-C313-E079-FCC0-2BF584E9FA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42283B-B2D0-61EE-13FC-C18D693B7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BD3AE4-8D6A-B4C5-E878-867EDAC81D82}"/>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5" name="Footer Placeholder 4">
            <a:extLst>
              <a:ext uri="{FF2B5EF4-FFF2-40B4-BE49-F238E27FC236}">
                <a16:creationId xmlns:a16="http://schemas.microsoft.com/office/drawing/2014/main" id="{5E692AEF-8929-1F58-8043-4037FC589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7EB4D-70C3-8591-97A5-57E455D1B7BE}"/>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260909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36AD-AEBA-35E0-D28A-02392870B5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F829B2-26EB-D691-152C-D4B3825FF7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D45449-4851-543D-D215-44921B5C04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E584FA-F6DE-D03E-19C3-508FD2FE37D4}"/>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6" name="Footer Placeholder 5">
            <a:extLst>
              <a:ext uri="{FF2B5EF4-FFF2-40B4-BE49-F238E27FC236}">
                <a16:creationId xmlns:a16="http://schemas.microsoft.com/office/drawing/2014/main" id="{EB79480C-D3E1-7D93-1A0E-36B8AB6434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CC00F4-45C2-CFAD-48BF-C5EB757A03A5}"/>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112776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A8C0-3794-A59B-3568-340D0FC765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F5F829-4D4C-4542-9CE0-572BFD2B6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9F04A9-B95A-1431-9232-F3CFF72FBA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DEE976-9A67-A1B4-BD8C-563A2660C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601D71-261B-7128-D2B5-2F9099422B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2275B1-8744-F183-3FE1-8E375E7E9A38}"/>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8" name="Footer Placeholder 7">
            <a:extLst>
              <a:ext uri="{FF2B5EF4-FFF2-40B4-BE49-F238E27FC236}">
                <a16:creationId xmlns:a16="http://schemas.microsoft.com/office/drawing/2014/main" id="{9D5EF7DF-541B-A2A0-6979-BF1E023D45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BA7A0F-D367-7A97-8F93-3BDBBE77416E}"/>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411488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C519-05C3-2BA4-D5C1-E5DD09799B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73D1C8-0488-6AF1-3507-5A672706EDBB}"/>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4" name="Footer Placeholder 3">
            <a:extLst>
              <a:ext uri="{FF2B5EF4-FFF2-40B4-BE49-F238E27FC236}">
                <a16:creationId xmlns:a16="http://schemas.microsoft.com/office/drawing/2014/main" id="{CF6F3CBA-5DFD-B75E-7E47-68CDA8B3F4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98BB49-22D6-5301-CBDD-9782D9DA06EE}"/>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13864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9D9FC-70FE-1FD6-DC7B-9295AFEDF205}"/>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3" name="Footer Placeholder 2">
            <a:extLst>
              <a:ext uri="{FF2B5EF4-FFF2-40B4-BE49-F238E27FC236}">
                <a16:creationId xmlns:a16="http://schemas.microsoft.com/office/drawing/2014/main" id="{A4DE36FE-5DC3-BA66-57FC-547367FE30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2E6142-64EA-6BB1-EBCD-52237AD019F7}"/>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64256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44D2-4CFB-A387-1370-200700D0D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9EDCE2-535A-7447-78A2-521A363E8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8B0D71-67AA-67A2-A299-C0D4591BF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C8223-7C50-2600-404C-7A26EA0720EC}"/>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6" name="Footer Placeholder 5">
            <a:extLst>
              <a:ext uri="{FF2B5EF4-FFF2-40B4-BE49-F238E27FC236}">
                <a16:creationId xmlns:a16="http://schemas.microsoft.com/office/drawing/2014/main" id="{DD272889-8168-D0B9-7BE0-E1E805ADB9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A45CC5-DD19-75AC-957F-81849B25D32F}"/>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105425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B2AB-309D-9F52-5E80-F621894370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D300FB-29C3-6D03-22AC-DF69FEA67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3355D1-374A-62C1-8F89-D0CA85DF5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DAB75-168B-B71F-4AB7-48EE0DFDEB4B}"/>
              </a:ext>
            </a:extLst>
          </p:cNvPr>
          <p:cNvSpPr>
            <a:spLocks noGrp="1"/>
          </p:cNvSpPr>
          <p:nvPr>
            <p:ph type="dt" sz="half" idx="10"/>
          </p:nvPr>
        </p:nvSpPr>
        <p:spPr/>
        <p:txBody>
          <a:bodyPr/>
          <a:lstStyle/>
          <a:p>
            <a:fld id="{DA9874BF-64AE-4A32-AAC5-C65F2EADC595}" type="datetimeFigureOut">
              <a:rPr lang="en-IN" smtClean="0"/>
              <a:t>25-04-2024</a:t>
            </a:fld>
            <a:endParaRPr lang="en-IN"/>
          </a:p>
        </p:txBody>
      </p:sp>
      <p:sp>
        <p:nvSpPr>
          <p:cNvPr id="6" name="Footer Placeholder 5">
            <a:extLst>
              <a:ext uri="{FF2B5EF4-FFF2-40B4-BE49-F238E27FC236}">
                <a16:creationId xmlns:a16="http://schemas.microsoft.com/office/drawing/2014/main" id="{4C368B2F-D457-758C-1F4C-B1672B3A53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A9614F-1785-3D5E-F2D3-5C78EA73B730}"/>
              </a:ext>
            </a:extLst>
          </p:cNvPr>
          <p:cNvSpPr>
            <a:spLocks noGrp="1"/>
          </p:cNvSpPr>
          <p:nvPr>
            <p:ph type="sldNum" sz="quarter" idx="12"/>
          </p:nvPr>
        </p:nvSpPr>
        <p:spPr/>
        <p:txBody>
          <a:bodyPr/>
          <a:lstStyle/>
          <a:p>
            <a:fld id="{573405B8-152E-48A6-9FB7-61AB5165BF1D}" type="slidenum">
              <a:rPr lang="en-IN" smtClean="0"/>
              <a:t>‹#›</a:t>
            </a:fld>
            <a:endParaRPr lang="en-IN"/>
          </a:p>
        </p:txBody>
      </p:sp>
    </p:spTree>
    <p:extLst>
      <p:ext uri="{BB962C8B-B14F-4D97-AF65-F5344CB8AC3E}">
        <p14:creationId xmlns:p14="http://schemas.microsoft.com/office/powerpoint/2010/main" val="89591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856BA-7F4C-9FE7-419D-B688A9CEE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888DB6-2E2B-4F2F-4CD3-C4CFEBE9D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DF5B8-0DD5-93D9-26D9-09A3B4A77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874BF-64AE-4A32-AAC5-C65F2EADC595}" type="datetimeFigureOut">
              <a:rPr lang="en-IN" smtClean="0"/>
              <a:t>25-04-2024</a:t>
            </a:fld>
            <a:endParaRPr lang="en-IN"/>
          </a:p>
        </p:txBody>
      </p:sp>
      <p:sp>
        <p:nvSpPr>
          <p:cNvPr id="5" name="Footer Placeholder 4">
            <a:extLst>
              <a:ext uri="{FF2B5EF4-FFF2-40B4-BE49-F238E27FC236}">
                <a16:creationId xmlns:a16="http://schemas.microsoft.com/office/drawing/2014/main" id="{A0F8BF3D-27EC-F193-BD2D-77E054D2C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673E53-802E-E7D6-BF56-7D7406206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405B8-152E-48A6-9FB7-61AB5165BF1D}" type="slidenum">
              <a:rPr lang="en-IN" smtClean="0"/>
              <a:t>‹#›</a:t>
            </a:fld>
            <a:endParaRPr lang="en-IN"/>
          </a:p>
        </p:txBody>
      </p:sp>
    </p:spTree>
    <p:extLst>
      <p:ext uri="{BB962C8B-B14F-4D97-AF65-F5344CB8AC3E}">
        <p14:creationId xmlns:p14="http://schemas.microsoft.com/office/powerpoint/2010/main" val="328238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pandas.pydata.org/docs/getting%20started/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23F7-1D5E-EF9A-9FE4-905BE17BBD97}"/>
              </a:ext>
            </a:extLst>
          </p:cNvPr>
          <p:cNvSpPr>
            <a:spLocks noGrp="1"/>
          </p:cNvSpPr>
          <p:nvPr>
            <p:ph type="title"/>
          </p:nvPr>
        </p:nvSpPr>
        <p:spPr>
          <a:xfrm>
            <a:off x="6311707" y="261669"/>
            <a:ext cx="5694764" cy="1341052"/>
          </a:xfrm>
        </p:spPr>
        <p:txBody>
          <a:bodyPr>
            <a:noAutofit/>
          </a:bodyPr>
          <a:lstStyle/>
          <a:p>
            <a:pPr algn="ctr"/>
            <a:r>
              <a:rPr lang="en-US" sz="4400" b="1" dirty="0">
                <a:solidFill>
                  <a:srgbClr val="00B050"/>
                </a:solidFill>
                <a:latin typeface="Agency FB" panose="020B0503020202020204" pitchFamily="34" charset="0"/>
                <a:cs typeface="Aharoni" panose="02010803020104030203" pitchFamily="2" charset="-79"/>
              </a:rPr>
              <a:t>P-379 Customer personality analysis</a:t>
            </a:r>
            <a:endParaRPr lang="en-IN" sz="4400" b="1" dirty="0">
              <a:solidFill>
                <a:srgbClr val="00B050"/>
              </a:solidFill>
              <a:latin typeface="Agency FB" panose="020B0503020202020204" pitchFamily="34" charset="0"/>
              <a:cs typeface="Aharoni" panose="02010803020104030203" pitchFamily="2" charset="-79"/>
            </a:endParaRPr>
          </a:p>
        </p:txBody>
      </p:sp>
      <p:sp>
        <p:nvSpPr>
          <p:cNvPr id="4" name="Text Placeholder 3">
            <a:extLst>
              <a:ext uri="{FF2B5EF4-FFF2-40B4-BE49-F238E27FC236}">
                <a16:creationId xmlns:a16="http://schemas.microsoft.com/office/drawing/2014/main" id="{90A9E4D4-18E0-7606-5735-1E8F2E4B171B}"/>
              </a:ext>
            </a:extLst>
          </p:cNvPr>
          <p:cNvSpPr>
            <a:spLocks noGrp="1"/>
          </p:cNvSpPr>
          <p:nvPr>
            <p:ph type="body" sz="half" idx="2"/>
          </p:nvPr>
        </p:nvSpPr>
        <p:spPr>
          <a:xfrm>
            <a:off x="6311707" y="2465901"/>
            <a:ext cx="5389963" cy="3811588"/>
          </a:xfrm>
        </p:spPr>
        <p:txBody>
          <a:bodyPr>
            <a:normAutofit/>
          </a:bodyPr>
          <a:lstStyle/>
          <a:p>
            <a:r>
              <a:rPr lang="en-US" sz="2000" b="1" u="sng" dirty="0"/>
              <a:t>Group Members :</a:t>
            </a:r>
          </a:p>
          <a:p>
            <a:endParaRPr lang="en-US" sz="2000" b="1" dirty="0"/>
          </a:p>
          <a:p>
            <a:pPr marL="914400" lvl="1" indent="-457200">
              <a:buFont typeface="+mj-lt"/>
              <a:buAutoNum type="arabicPeriod"/>
            </a:pPr>
            <a:r>
              <a:rPr lang="en-IN" sz="1900" i="1" u="none" strike="noStrike" dirty="0">
                <a:solidFill>
                  <a:srgbClr val="000000"/>
                </a:solidFill>
                <a:effectLst/>
              </a:rPr>
              <a:t>Mr. VAMSHI KRISHNA K</a:t>
            </a:r>
            <a:r>
              <a:rPr lang="en-IN" sz="1900" i="1" dirty="0"/>
              <a:t> </a:t>
            </a:r>
            <a:endParaRPr lang="en-US" sz="1900" i="1" dirty="0"/>
          </a:p>
          <a:p>
            <a:pPr marL="914400" lvl="1" indent="-457200">
              <a:buFont typeface="+mj-lt"/>
              <a:buAutoNum type="arabicPeriod"/>
            </a:pPr>
            <a:r>
              <a:rPr lang="en-IN" sz="1900" i="1" u="none" strike="noStrike" dirty="0">
                <a:solidFill>
                  <a:srgbClr val="000000"/>
                </a:solidFill>
                <a:effectLst/>
              </a:rPr>
              <a:t>Mr. JAY CHANDRAVADAN TRIVEDI</a:t>
            </a:r>
            <a:r>
              <a:rPr lang="en-IN" sz="1900" i="1" dirty="0"/>
              <a:t> </a:t>
            </a:r>
          </a:p>
          <a:p>
            <a:pPr marL="914400" lvl="1" indent="-457200">
              <a:buFont typeface="+mj-lt"/>
              <a:buAutoNum type="arabicPeriod"/>
            </a:pPr>
            <a:r>
              <a:rPr lang="en-IN" sz="1900" i="1" u="none" strike="noStrike" dirty="0">
                <a:solidFill>
                  <a:srgbClr val="000000"/>
                </a:solidFill>
                <a:effectLst/>
              </a:rPr>
              <a:t>MR.KRISH SANDIPKUMAR MODI</a:t>
            </a:r>
            <a:r>
              <a:rPr lang="en-IN" sz="1900" i="1" dirty="0"/>
              <a:t> </a:t>
            </a:r>
          </a:p>
          <a:p>
            <a:pPr marL="914400" lvl="1" indent="-457200">
              <a:buFont typeface="+mj-lt"/>
              <a:buAutoNum type="arabicPeriod"/>
            </a:pPr>
            <a:r>
              <a:rPr lang="en-IN" sz="1900" i="1" u="none" strike="noStrike" dirty="0">
                <a:solidFill>
                  <a:srgbClr val="000000"/>
                </a:solidFill>
                <a:effectLst/>
              </a:rPr>
              <a:t>MR.SANGAMESH G SHEELAVANTHMATH</a:t>
            </a:r>
            <a:r>
              <a:rPr lang="en-IN" sz="1900" i="1" dirty="0"/>
              <a:t> </a:t>
            </a:r>
          </a:p>
          <a:p>
            <a:pPr marL="914400" lvl="1" indent="-457200">
              <a:buFont typeface="+mj-lt"/>
              <a:buAutoNum type="arabicPeriod"/>
            </a:pPr>
            <a:r>
              <a:rPr lang="en-IN" sz="1900" i="1" u="none" strike="noStrike" dirty="0">
                <a:solidFill>
                  <a:srgbClr val="000000"/>
                </a:solidFill>
                <a:effectLst/>
              </a:rPr>
              <a:t>MRS. YOGITA AMIT SHINDE</a:t>
            </a:r>
            <a:r>
              <a:rPr lang="en-IN" sz="1900" i="1" dirty="0"/>
              <a:t> </a:t>
            </a:r>
          </a:p>
          <a:p>
            <a:pPr marL="914400" lvl="1" indent="-457200">
              <a:buFont typeface="+mj-lt"/>
              <a:buAutoNum type="arabicPeriod"/>
            </a:pPr>
            <a:r>
              <a:rPr lang="en-IN" sz="1900" i="1" u="none" strike="noStrike" dirty="0">
                <a:solidFill>
                  <a:srgbClr val="000000"/>
                </a:solidFill>
                <a:effectLst/>
              </a:rPr>
              <a:t>MS. POOJA DATTATRAY TEMGIRE</a:t>
            </a:r>
            <a:r>
              <a:rPr lang="en-IN" sz="1900" i="1" dirty="0"/>
              <a:t> </a:t>
            </a:r>
          </a:p>
          <a:p>
            <a:pPr marL="914400" lvl="1" indent="-457200">
              <a:buFont typeface="+mj-lt"/>
              <a:buAutoNum type="arabicPeriod"/>
            </a:pPr>
            <a:r>
              <a:rPr lang="en-US" sz="1900" i="1" dirty="0"/>
              <a:t>MRS. JAZEENA A</a:t>
            </a:r>
          </a:p>
          <a:p>
            <a:r>
              <a:rPr lang="en-US" sz="2000" i="1" dirty="0"/>
              <a:t>	</a:t>
            </a:r>
          </a:p>
          <a:p>
            <a:endParaRPr lang="en-IN" sz="2000" b="1" u="sng" dirty="0"/>
          </a:p>
        </p:txBody>
      </p:sp>
      <p:cxnSp>
        <p:nvCxnSpPr>
          <p:cNvPr id="8" name="Straight Connector 7">
            <a:extLst>
              <a:ext uri="{FF2B5EF4-FFF2-40B4-BE49-F238E27FC236}">
                <a16:creationId xmlns:a16="http://schemas.microsoft.com/office/drawing/2014/main" id="{1DE3FAA7-0638-620A-3A57-683352568128}"/>
              </a:ext>
            </a:extLst>
          </p:cNvPr>
          <p:cNvCxnSpPr>
            <a:cxnSpLocks/>
          </p:cNvCxnSpPr>
          <p:nvPr/>
        </p:nvCxnSpPr>
        <p:spPr>
          <a:xfrm>
            <a:off x="6311705" y="1815547"/>
            <a:ext cx="5880294"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393AE4D-062F-A44E-FAF7-EA65CD5C9A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5880293" cy="6858000"/>
          </a:xfrm>
          <a:prstGeom prst="rect">
            <a:avLst/>
          </a:prstGeom>
        </p:spPr>
      </p:pic>
    </p:spTree>
    <p:extLst>
      <p:ext uri="{BB962C8B-B14F-4D97-AF65-F5344CB8AC3E}">
        <p14:creationId xmlns:p14="http://schemas.microsoft.com/office/powerpoint/2010/main" val="40204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376F5E-EA13-B303-C19C-A6BA5384D957}"/>
              </a:ext>
            </a:extLst>
          </p:cNvPr>
          <p:cNvSpPr txBox="1"/>
          <p:nvPr/>
        </p:nvSpPr>
        <p:spPr>
          <a:xfrm>
            <a:off x="6203191" y="721453"/>
            <a:ext cx="579601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accent2">
                    <a:lumMod val="75000"/>
                  </a:schemeClr>
                </a:solidFill>
                <a:latin typeface="Copperplate Gothic Bold" panose="020E0705020206020404" pitchFamily="34" charset="0"/>
              </a:rPr>
              <a:t>Kids vs Expenses</a:t>
            </a:r>
          </a:p>
          <a:p>
            <a:pPr marL="285750" indent="-285750">
              <a:buFont typeface="Wingdings" panose="05000000000000000000" pitchFamily="2" charset="2"/>
              <a:buChar char="v"/>
            </a:pPr>
            <a:r>
              <a:rPr lang="en-US" sz="2000" dirty="0"/>
              <a:t>Here we observe some thing different that parents with 0 kid spends more than the parents who are having 2 or 3 kids</a:t>
            </a:r>
            <a:endParaRPr lang="en-IN" sz="2000" dirty="0">
              <a:latin typeface="Copperplate Gothic Bold" panose="020E0705020206020404" pitchFamily="34" charset="0"/>
            </a:endParaRPr>
          </a:p>
        </p:txBody>
      </p:sp>
      <p:sp>
        <p:nvSpPr>
          <p:cNvPr id="7" name="TextBox 6">
            <a:extLst>
              <a:ext uri="{FF2B5EF4-FFF2-40B4-BE49-F238E27FC236}">
                <a16:creationId xmlns:a16="http://schemas.microsoft.com/office/drawing/2014/main" id="{604290CC-C363-F63F-BA49-A6385F28937D}"/>
              </a:ext>
            </a:extLst>
          </p:cNvPr>
          <p:cNvSpPr txBox="1"/>
          <p:nvPr/>
        </p:nvSpPr>
        <p:spPr>
          <a:xfrm>
            <a:off x="436228" y="4363490"/>
            <a:ext cx="5310231" cy="1508105"/>
          </a:xfrm>
          <a:prstGeom prst="rect">
            <a:avLst/>
          </a:prstGeom>
          <a:noFill/>
        </p:spPr>
        <p:txBody>
          <a:bodyPr wrap="square" rtlCol="0">
            <a:spAutoFit/>
          </a:bodyPr>
          <a:lstStyle/>
          <a:p>
            <a:pPr marL="285750" indent="-285750">
              <a:buFont typeface="Wingdings" panose="05000000000000000000" pitchFamily="2" charset="2"/>
              <a:buChar char="q"/>
            </a:pPr>
            <a:r>
              <a:rPr lang="en-US" sz="2000" dirty="0" err="1">
                <a:solidFill>
                  <a:schemeClr val="accent2">
                    <a:lumMod val="75000"/>
                  </a:schemeClr>
                </a:solidFill>
                <a:latin typeface="Copperplate Gothic Bold" panose="020E0705020206020404" pitchFamily="34" charset="0"/>
              </a:rPr>
              <a:t>TotalAcceptedCmp</a:t>
            </a:r>
            <a:r>
              <a:rPr lang="en-US" sz="2000" dirty="0">
                <a:solidFill>
                  <a:schemeClr val="accent2">
                    <a:lumMod val="75000"/>
                  </a:schemeClr>
                </a:solidFill>
                <a:latin typeface="Copperplate Gothic Bold" panose="020E0705020206020404" pitchFamily="34" charset="0"/>
              </a:rPr>
              <a:t> vs Expenses</a:t>
            </a:r>
          </a:p>
          <a:p>
            <a:pPr marL="285750" indent="-285750">
              <a:buFont typeface="Wingdings" panose="05000000000000000000" pitchFamily="2" charset="2"/>
              <a:buChar char="q"/>
            </a:pPr>
            <a:r>
              <a:rPr lang="en-US" dirty="0"/>
              <a:t>Those who </a:t>
            </a:r>
            <a:r>
              <a:rPr lang="en-US" dirty="0" err="1"/>
              <a:t>accepeted</a:t>
            </a:r>
            <a:r>
              <a:rPr lang="en-US" dirty="0"/>
              <a:t> more campaign have more expenses</a:t>
            </a:r>
          </a:p>
          <a:p>
            <a:pPr marL="285750" indent="-285750">
              <a:buFont typeface="Wingdings" panose="05000000000000000000" pitchFamily="2" charset="2"/>
              <a:buChar char="q"/>
            </a:pPr>
            <a:r>
              <a:rPr lang="en-US" sz="1800" dirty="0" err="1">
                <a:effectLst/>
                <a:latin typeface="Arial" panose="020B0604020202020204" pitchFamily="34" charset="0"/>
                <a:ea typeface="Arial" panose="020B0604020202020204" pitchFamily="34" charset="0"/>
              </a:rPr>
              <a:t>TotalAccepte</a:t>
            </a:r>
            <a:r>
              <a:rPr lang="en-US" dirty="0" err="1">
                <a:latin typeface="Arial" panose="020B0604020202020204" pitchFamily="34" charset="0"/>
                <a:ea typeface="Arial" panose="020B0604020202020204" pitchFamily="34" charset="0"/>
              </a:rPr>
              <a:t>dCmp</a:t>
            </a:r>
            <a:r>
              <a:rPr lang="en-US" dirty="0">
                <a:latin typeface="Arial" panose="020B0604020202020204" pitchFamily="34" charset="0"/>
                <a:ea typeface="Arial" panose="020B0604020202020204" pitchFamily="34" charset="0"/>
              </a:rPr>
              <a:t> : </a:t>
            </a:r>
            <a:r>
              <a:rPr lang="en-IN" sz="1800" dirty="0">
                <a:effectLst/>
                <a:latin typeface="Arial" panose="020B0604020202020204" pitchFamily="34" charset="0"/>
                <a:ea typeface="Arial" panose="020B0604020202020204" pitchFamily="34" charset="0"/>
              </a:rPr>
              <a:t>Total Number of customer accepted the offer in each campaign 1 to 5</a:t>
            </a:r>
            <a:endParaRPr lang="en-US" b="0" i="0" dirty="0">
              <a:solidFill>
                <a:srgbClr val="1F1F1F"/>
              </a:solidFill>
              <a:effectLst/>
              <a:latin typeface="Google Sans"/>
            </a:endParaRPr>
          </a:p>
        </p:txBody>
      </p:sp>
      <p:pic>
        <p:nvPicPr>
          <p:cNvPr id="4" name="Picture 3" descr="A graph of kids impact on expenses&#10;&#10;Description automatically generated">
            <a:extLst>
              <a:ext uri="{FF2B5EF4-FFF2-40B4-BE49-F238E27FC236}">
                <a16:creationId xmlns:a16="http://schemas.microsoft.com/office/drawing/2014/main" id="{8BA91082-30DE-E03C-7B45-50CCF21A5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55" y="194341"/>
            <a:ext cx="4899004" cy="3300991"/>
          </a:xfrm>
          <a:prstGeom prst="rect">
            <a:avLst/>
          </a:prstGeom>
        </p:spPr>
      </p:pic>
      <p:pic>
        <p:nvPicPr>
          <p:cNvPr id="9" name="Picture 8" descr="A graph of a bar chart&#10;&#10;Description automatically generated with medium confidence">
            <a:extLst>
              <a:ext uri="{FF2B5EF4-FFF2-40B4-BE49-F238E27FC236}">
                <a16:creationId xmlns:a16="http://schemas.microsoft.com/office/drawing/2014/main" id="{60A0B534-9C26-BBCB-C4E2-E3B7CD566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459" y="3495332"/>
            <a:ext cx="6009313" cy="3183623"/>
          </a:xfrm>
          <a:prstGeom prst="rect">
            <a:avLst/>
          </a:prstGeom>
        </p:spPr>
      </p:pic>
    </p:spTree>
    <p:extLst>
      <p:ext uri="{BB962C8B-B14F-4D97-AF65-F5344CB8AC3E}">
        <p14:creationId xmlns:p14="http://schemas.microsoft.com/office/powerpoint/2010/main" val="55550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9FFE3D-99F6-CF00-61CD-88362053B106}"/>
              </a:ext>
            </a:extLst>
          </p:cNvPr>
          <p:cNvSpPr txBox="1"/>
          <p:nvPr/>
        </p:nvSpPr>
        <p:spPr>
          <a:xfrm>
            <a:off x="6435393" y="481869"/>
            <a:ext cx="4881344" cy="1938992"/>
          </a:xfrm>
          <a:prstGeom prst="rect">
            <a:avLst/>
          </a:prstGeom>
          <a:noFill/>
        </p:spPr>
        <p:txBody>
          <a:bodyPr wrap="square" rtlCol="0">
            <a:spAutoFit/>
          </a:bodyPr>
          <a:lstStyle/>
          <a:p>
            <a:pPr marL="285750" indent="-285750">
              <a:buFont typeface="Wingdings" panose="05000000000000000000" pitchFamily="2" charset="2"/>
              <a:buChar char="v"/>
            </a:pPr>
            <a:r>
              <a:rPr lang="en-US" sz="2400" dirty="0" err="1">
                <a:solidFill>
                  <a:schemeClr val="accent2">
                    <a:lumMod val="75000"/>
                  </a:schemeClr>
                </a:solidFill>
                <a:latin typeface="Copperplate Gothic Bold" panose="020E0705020206020404" pitchFamily="34" charset="0"/>
              </a:rPr>
              <a:t>NumTotalPurchases</a:t>
            </a:r>
            <a:r>
              <a:rPr lang="en-US" sz="2400" dirty="0">
                <a:solidFill>
                  <a:schemeClr val="accent2">
                    <a:lumMod val="75000"/>
                  </a:schemeClr>
                </a:solidFill>
                <a:latin typeface="Copperplate Gothic Bold" panose="020E0705020206020404" pitchFamily="34" charset="0"/>
              </a:rPr>
              <a:t> vs Expenses</a:t>
            </a:r>
          </a:p>
          <a:p>
            <a:pPr marL="285750" indent="-285750">
              <a:buFont typeface="Wingdings" panose="05000000000000000000" pitchFamily="2" charset="2"/>
              <a:buChar char="v"/>
            </a:pPr>
            <a:r>
              <a:rPr lang="en-US" dirty="0"/>
              <a:t>Those who have more purchases have more expenses</a:t>
            </a:r>
            <a:r>
              <a:rPr lang="en-US" b="0" i="0" dirty="0">
                <a:solidFill>
                  <a:srgbClr val="1F1F1F"/>
                </a:solidFill>
                <a:effectLst/>
                <a:latin typeface="Google Sans"/>
              </a:rPr>
              <a:t>.</a:t>
            </a:r>
          </a:p>
          <a:p>
            <a:pPr marL="285750" indent="-285750">
              <a:buFont typeface="Wingdings" panose="05000000000000000000" pitchFamily="2" charset="2"/>
              <a:buChar char="v"/>
            </a:pPr>
            <a:r>
              <a:rPr lang="en-US" dirty="0" err="1">
                <a:solidFill>
                  <a:srgbClr val="1F1F1F"/>
                </a:solidFill>
              </a:rPr>
              <a:t>NumTotalPurchases</a:t>
            </a:r>
            <a:r>
              <a:rPr lang="en-US" dirty="0">
                <a:solidFill>
                  <a:srgbClr val="1F1F1F"/>
                </a:solidFill>
              </a:rPr>
              <a:t>:</a:t>
            </a:r>
            <a:r>
              <a:rPr lang="en-IN" sz="1800" dirty="0">
                <a:effectLst/>
                <a:ea typeface="Arial" panose="020B0604020202020204" pitchFamily="34" charset="0"/>
              </a:rPr>
              <a:t> Number of purchases made through </a:t>
            </a:r>
            <a:r>
              <a:rPr lang="en-US" dirty="0">
                <a:solidFill>
                  <a:srgbClr val="1F1F1F"/>
                </a:solidFill>
                <a:effectLst/>
                <a:ea typeface="Arial" panose="020B0604020202020204" pitchFamily="34" charset="0"/>
              </a:rPr>
              <a:t>Website, catalogue, store</a:t>
            </a:r>
            <a:endParaRPr lang="en-IN" dirty="0"/>
          </a:p>
        </p:txBody>
      </p:sp>
      <p:pic>
        <p:nvPicPr>
          <p:cNvPr id="5" name="Picture 4" descr="A graph of a number of purchases&#10;&#10;Description automatically generated with medium confidence">
            <a:extLst>
              <a:ext uri="{FF2B5EF4-FFF2-40B4-BE49-F238E27FC236}">
                <a16:creationId xmlns:a16="http://schemas.microsoft.com/office/drawing/2014/main" id="{4A2BE33E-CDCA-C52D-059E-E233CF074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62" y="225470"/>
            <a:ext cx="5951038" cy="3176404"/>
          </a:xfrm>
          <a:prstGeom prst="rect">
            <a:avLst/>
          </a:prstGeom>
        </p:spPr>
      </p:pic>
      <p:pic>
        <p:nvPicPr>
          <p:cNvPr id="7" name="Picture 6" descr="A graph of colored bars&#10;&#10;Description automatically generated with medium confidence">
            <a:extLst>
              <a:ext uri="{FF2B5EF4-FFF2-40B4-BE49-F238E27FC236}">
                <a16:creationId xmlns:a16="http://schemas.microsoft.com/office/drawing/2014/main" id="{FAD72797-0198-7BB1-18FF-236264367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022" y="2581459"/>
            <a:ext cx="5747016" cy="3976504"/>
          </a:xfrm>
          <a:prstGeom prst="rect">
            <a:avLst/>
          </a:prstGeom>
        </p:spPr>
      </p:pic>
      <p:sp>
        <p:nvSpPr>
          <p:cNvPr id="8" name="TextBox 7">
            <a:extLst>
              <a:ext uri="{FF2B5EF4-FFF2-40B4-BE49-F238E27FC236}">
                <a16:creationId xmlns:a16="http://schemas.microsoft.com/office/drawing/2014/main" id="{FE29F1AD-EA49-B6A7-FFC9-63F01480A3A6}"/>
              </a:ext>
            </a:extLst>
          </p:cNvPr>
          <p:cNvSpPr txBox="1"/>
          <p:nvPr/>
        </p:nvSpPr>
        <p:spPr>
          <a:xfrm>
            <a:off x="537245" y="4338665"/>
            <a:ext cx="5166471" cy="1015663"/>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2">
                    <a:lumMod val="75000"/>
                  </a:schemeClr>
                </a:solidFill>
                <a:latin typeface="Copperplate Gothic Bold" panose="020E0705020206020404" pitchFamily="34" charset="0"/>
              </a:rPr>
              <a:t>Customer Age vs Expenses</a:t>
            </a:r>
          </a:p>
          <a:p>
            <a:pPr marL="285750" indent="-285750">
              <a:buFont typeface="Wingdings" panose="05000000000000000000" pitchFamily="2" charset="2"/>
              <a:buChar char="v"/>
            </a:pPr>
            <a:r>
              <a:rPr lang="en-US" dirty="0"/>
              <a:t>People who are in middle age have less expenses than others</a:t>
            </a:r>
            <a:endParaRPr lang="en-IN" dirty="0"/>
          </a:p>
        </p:txBody>
      </p:sp>
    </p:spTree>
    <p:extLst>
      <p:ext uri="{BB962C8B-B14F-4D97-AF65-F5344CB8AC3E}">
        <p14:creationId xmlns:p14="http://schemas.microsoft.com/office/powerpoint/2010/main" val="341942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CFA8-334E-1341-564F-A70E05F14C24}"/>
              </a:ext>
            </a:extLst>
          </p:cNvPr>
          <p:cNvSpPr>
            <a:spLocks noGrp="1"/>
          </p:cNvSpPr>
          <p:nvPr>
            <p:ph type="title"/>
          </p:nvPr>
        </p:nvSpPr>
        <p:spPr>
          <a:xfrm>
            <a:off x="302004" y="188956"/>
            <a:ext cx="10515600" cy="1325563"/>
          </a:xfrm>
        </p:spPr>
        <p:txBody>
          <a:bodyPr/>
          <a:lstStyle/>
          <a:p>
            <a:pPr marL="285750" indent="-285750">
              <a:buFont typeface="Wingdings" panose="05000000000000000000" pitchFamily="2" charset="2"/>
              <a:buChar char="v"/>
            </a:pPr>
            <a:r>
              <a:rPr lang="en-US" sz="3200">
                <a:solidFill>
                  <a:schemeClr val="accent2">
                    <a:lumMod val="75000"/>
                  </a:schemeClr>
                </a:solidFill>
                <a:latin typeface="Copperplate Gothic Bold" panose="020E0705020206020404" pitchFamily="34" charset="0"/>
              </a:rPr>
              <a:t>Label encoding, standardizing and Dimensionality reduction</a:t>
            </a:r>
            <a:endParaRPr lang="en-US" sz="4400" dirty="0">
              <a:solidFill>
                <a:schemeClr val="accent2">
                  <a:lumMod val="75000"/>
                </a:schemeClr>
              </a:solidFill>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1DB0B694-EA04-A8E4-D3B0-8968C6E10099}"/>
              </a:ext>
            </a:extLst>
          </p:cNvPr>
          <p:cNvSpPr>
            <a:spLocks noGrp="1"/>
          </p:cNvSpPr>
          <p:nvPr>
            <p:ph idx="1"/>
          </p:nvPr>
        </p:nvSpPr>
        <p:spPr>
          <a:xfrm>
            <a:off x="302004" y="1627464"/>
            <a:ext cx="8156196" cy="4587599"/>
          </a:xfrm>
        </p:spPr>
        <p:txBody>
          <a:bodyPr>
            <a:normAutofit/>
          </a:bodyPr>
          <a:lstStyle/>
          <a:p>
            <a:pPr>
              <a:buFont typeface="Wingdings" panose="05000000000000000000" pitchFamily="2" charset="2"/>
              <a:buChar char="Ø"/>
            </a:pPr>
            <a:r>
              <a:rPr lang="en-US" b="0" i="0" dirty="0">
                <a:effectLst/>
                <a:latin typeface="Bodoni MT" panose="02070603080606020203" pitchFamily="18" charset="0"/>
              </a:rPr>
              <a:t>L</a:t>
            </a:r>
            <a:r>
              <a:rPr lang="en-US" dirty="0">
                <a:latin typeface="Bodoni MT" panose="02070603080606020203" pitchFamily="18" charset="0"/>
              </a:rPr>
              <a:t>abel encoding </a:t>
            </a:r>
            <a:r>
              <a:rPr lang="en-US" dirty="0" err="1">
                <a:latin typeface="Bodoni MT" panose="02070603080606020203" pitchFamily="18" charset="0"/>
              </a:rPr>
              <a:t>daone</a:t>
            </a:r>
            <a:r>
              <a:rPr lang="en-US" dirty="0">
                <a:latin typeface="Bodoni MT" panose="02070603080606020203" pitchFamily="18" charset="0"/>
              </a:rPr>
              <a:t> by two columns such as Education and Marital status</a:t>
            </a:r>
            <a:r>
              <a:rPr lang="en-US" b="0" i="0" dirty="0">
                <a:effectLst/>
                <a:latin typeface="Bodoni MT" panose="02070603080606020203" pitchFamily="18" charset="0"/>
              </a:rPr>
              <a:t>.</a:t>
            </a:r>
          </a:p>
          <a:p>
            <a:pPr algn="l">
              <a:buFont typeface="Wingdings" panose="05000000000000000000" pitchFamily="2" charset="2"/>
              <a:buChar char="Ø"/>
            </a:pPr>
            <a:r>
              <a:rPr lang="en-US" b="0" i="0" dirty="0">
                <a:effectLst/>
                <a:latin typeface="Bodoni MT" panose="02070603080606020203" pitchFamily="18" charset="0"/>
              </a:rPr>
              <a:t>Standard scaling is done by other columns</a:t>
            </a:r>
          </a:p>
          <a:p>
            <a:pPr algn="l">
              <a:buFont typeface="Wingdings" panose="05000000000000000000" pitchFamily="2" charset="2"/>
              <a:buChar char="Ø"/>
            </a:pPr>
            <a:r>
              <a:rPr lang="en-US" dirty="0">
                <a:latin typeface="Bodoni MT" panose="02070603080606020203" pitchFamily="18" charset="0"/>
              </a:rPr>
              <a:t>Principle Component </a:t>
            </a:r>
            <a:r>
              <a:rPr lang="en-US" dirty="0" err="1">
                <a:latin typeface="Bodoni MT" panose="02070603080606020203" pitchFamily="18" charset="0"/>
              </a:rPr>
              <a:t>Analisis</a:t>
            </a:r>
            <a:r>
              <a:rPr lang="en-US" dirty="0">
                <a:latin typeface="Bodoni MT" panose="02070603080606020203" pitchFamily="18" charset="0"/>
              </a:rPr>
              <a:t>: It will help us to minimize the information loss and increase the possibility of data to be interpreted better. Before start, the amount of principal vectors should be chosen</a:t>
            </a:r>
            <a:endParaRPr lang="en-US" dirty="0">
              <a:solidFill>
                <a:srgbClr val="1F1F1F"/>
              </a:solidFill>
              <a:latin typeface="Bodoni MT" panose="02070603080606020203" pitchFamily="18" charset="0"/>
            </a:endParaRPr>
          </a:p>
          <a:p>
            <a:pPr>
              <a:buFont typeface="Wingdings" panose="05000000000000000000" pitchFamily="2" charset="2"/>
              <a:buChar char="Ø"/>
            </a:pPr>
            <a:endParaRPr lang="en-IN" dirty="0">
              <a:latin typeface="Bodoni MT" panose="02070603080606020203" pitchFamily="18" charset="0"/>
            </a:endParaRPr>
          </a:p>
        </p:txBody>
      </p:sp>
      <p:pic>
        <p:nvPicPr>
          <p:cNvPr id="5" name="Picture 4" descr="A screenshot of a computer&#10;&#10;Description automatically generated">
            <a:extLst>
              <a:ext uri="{FF2B5EF4-FFF2-40B4-BE49-F238E27FC236}">
                <a16:creationId xmlns:a16="http://schemas.microsoft.com/office/drawing/2014/main" id="{853493D7-FDF0-52E8-A064-4F2CDA604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9753" y="2015460"/>
            <a:ext cx="2968847" cy="3056603"/>
          </a:xfrm>
          <a:prstGeom prst="rect">
            <a:avLst/>
          </a:prstGeom>
        </p:spPr>
      </p:pic>
    </p:spTree>
    <p:extLst>
      <p:ext uri="{BB962C8B-B14F-4D97-AF65-F5344CB8AC3E}">
        <p14:creationId xmlns:p14="http://schemas.microsoft.com/office/powerpoint/2010/main" val="407488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CFA8-334E-1341-564F-A70E05F14C24}"/>
              </a:ext>
            </a:extLst>
          </p:cNvPr>
          <p:cNvSpPr>
            <a:spLocks noGrp="1"/>
          </p:cNvSpPr>
          <p:nvPr>
            <p:ph type="title"/>
          </p:nvPr>
        </p:nvSpPr>
        <p:spPr>
          <a:xfrm>
            <a:off x="302004" y="188956"/>
            <a:ext cx="10515600" cy="1325563"/>
          </a:xfrm>
        </p:spPr>
        <p:txBody>
          <a:bodyPr/>
          <a:lstStyle/>
          <a:p>
            <a:r>
              <a:rPr lang="en-US" b="1" dirty="0">
                <a:solidFill>
                  <a:srgbClr val="FF0000"/>
                </a:solidFill>
                <a:latin typeface="+mn-lt"/>
              </a:rPr>
              <a:t>6.Model Building: CLUSTERING</a:t>
            </a:r>
            <a:endParaRPr lang="en-IN" b="1" dirty="0">
              <a:solidFill>
                <a:srgbClr val="FF0000"/>
              </a:solidFill>
              <a:latin typeface="+mn-lt"/>
            </a:endParaRPr>
          </a:p>
        </p:txBody>
      </p:sp>
      <p:sp>
        <p:nvSpPr>
          <p:cNvPr id="3" name="Content Placeholder 2">
            <a:extLst>
              <a:ext uri="{FF2B5EF4-FFF2-40B4-BE49-F238E27FC236}">
                <a16:creationId xmlns:a16="http://schemas.microsoft.com/office/drawing/2014/main" id="{1DB0B694-EA04-A8E4-D3B0-8968C6E10099}"/>
              </a:ext>
            </a:extLst>
          </p:cNvPr>
          <p:cNvSpPr>
            <a:spLocks noGrp="1"/>
          </p:cNvSpPr>
          <p:nvPr>
            <p:ph idx="1"/>
          </p:nvPr>
        </p:nvSpPr>
        <p:spPr>
          <a:xfrm>
            <a:off x="302004" y="1627464"/>
            <a:ext cx="11051796" cy="4549499"/>
          </a:xfrm>
        </p:spPr>
        <p:txBody>
          <a:bodyPr>
            <a:normAutofit/>
          </a:bodyPr>
          <a:lstStyle/>
          <a:p>
            <a:pPr>
              <a:buFont typeface="Wingdings" panose="05000000000000000000" pitchFamily="2" charset="2"/>
              <a:buChar char="Ø"/>
            </a:pPr>
            <a:r>
              <a:rPr lang="en-US" dirty="0">
                <a:latin typeface="Bodoni MT" panose="02070603080606020203" pitchFamily="18" charset="0"/>
              </a:rPr>
              <a:t>Clustering is used to identify groups of similar objects in datasets with two or more variable quantities</a:t>
            </a:r>
            <a:r>
              <a:rPr lang="en-US" dirty="0">
                <a:solidFill>
                  <a:srgbClr val="1F1F1F"/>
                </a:solidFill>
                <a:latin typeface="Bodoni MT" panose="02070603080606020203" pitchFamily="18" charset="0"/>
              </a:rPr>
              <a:t>.</a:t>
            </a:r>
          </a:p>
          <a:p>
            <a:pPr>
              <a:buFont typeface="Wingdings" panose="05000000000000000000" pitchFamily="2" charset="2"/>
              <a:buChar char="Ø"/>
            </a:pPr>
            <a:r>
              <a:rPr lang="en-US" dirty="0">
                <a:latin typeface="Bodoni MT" panose="02070603080606020203" pitchFamily="18" charset="0"/>
              </a:rPr>
              <a:t>Clustering methods, such as Agglomerative , k means, DB Scan clusters. These techniques use various methods to determine the appropriate result for the problem. Clusters are loosely defined as groups of data objects that are more similar to other objects in their cluster than they are to data objects in other clusters.</a:t>
            </a:r>
            <a:endParaRPr lang="en-IN" dirty="0">
              <a:latin typeface="Bodoni MT" panose="02070603080606020203" pitchFamily="18" charset="0"/>
            </a:endParaRPr>
          </a:p>
        </p:txBody>
      </p:sp>
    </p:spTree>
    <p:extLst>
      <p:ext uri="{BB962C8B-B14F-4D97-AF65-F5344CB8AC3E}">
        <p14:creationId xmlns:p14="http://schemas.microsoft.com/office/powerpoint/2010/main" val="313269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F96CA9-929B-19A6-92A1-964B80B73F51}"/>
              </a:ext>
            </a:extLst>
          </p:cNvPr>
          <p:cNvSpPr>
            <a:spLocks noGrp="1"/>
          </p:cNvSpPr>
          <p:nvPr>
            <p:ph type="title" idx="4294967295"/>
          </p:nvPr>
        </p:nvSpPr>
        <p:spPr>
          <a:xfrm>
            <a:off x="331712" y="209725"/>
            <a:ext cx="11360150" cy="1209462"/>
          </a:xfrm>
        </p:spPr>
        <p:txBody>
          <a:bodyPr>
            <a:normAutofit/>
          </a:bodyPr>
          <a:lstStyle/>
          <a:p>
            <a:r>
              <a:rPr lang="en-US" b="1" dirty="0">
                <a:solidFill>
                  <a:srgbClr val="FF0000"/>
                </a:solidFill>
                <a:latin typeface="+mn-lt"/>
              </a:rPr>
              <a:t>Clustering</a:t>
            </a:r>
            <a:endParaRPr lang="en-IN" b="1" dirty="0">
              <a:solidFill>
                <a:srgbClr val="FF0000"/>
              </a:solidFill>
              <a:latin typeface="+mn-lt"/>
            </a:endParaRPr>
          </a:p>
        </p:txBody>
      </p:sp>
      <p:sp>
        <p:nvSpPr>
          <p:cNvPr id="2" name="Rectangle: Rounded Corners 1">
            <a:extLst>
              <a:ext uri="{FF2B5EF4-FFF2-40B4-BE49-F238E27FC236}">
                <a16:creationId xmlns:a16="http://schemas.microsoft.com/office/drawing/2014/main" id="{4AC07051-8E46-22C8-0112-56EA46B6E860}"/>
              </a:ext>
            </a:extLst>
          </p:cNvPr>
          <p:cNvSpPr/>
          <p:nvPr/>
        </p:nvSpPr>
        <p:spPr>
          <a:xfrm>
            <a:off x="142876" y="1789039"/>
            <a:ext cx="3813313" cy="3021497"/>
          </a:xfrm>
          <a:prstGeom prst="roundRect">
            <a:avLst/>
          </a:prstGeom>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In K Means</a:t>
            </a:r>
          </a:p>
          <a:p>
            <a:pPr algn="ctr"/>
            <a:endParaRPr lang="en-US" sz="2400" b="1" dirty="0"/>
          </a:p>
        </p:txBody>
      </p:sp>
      <p:sp>
        <p:nvSpPr>
          <p:cNvPr id="3" name="Rectangle: Rounded Corners 2">
            <a:extLst>
              <a:ext uri="{FF2B5EF4-FFF2-40B4-BE49-F238E27FC236}">
                <a16:creationId xmlns:a16="http://schemas.microsoft.com/office/drawing/2014/main" id="{9475E400-6115-EA2C-B0D8-2B61A943FCE6}"/>
              </a:ext>
            </a:extLst>
          </p:cNvPr>
          <p:cNvSpPr/>
          <p:nvPr/>
        </p:nvSpPr>
        <p:spPr>
          <a:xfrm>
            <a:off x="8292548" y="1789039"/>
            <a:ext cx="3571045" cy="3021497"/>
          </a:xfrm>
          <a:prstGeom prst="roundRect">
            <a:avLst/>
          </a:prstGeom>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In </a:t>
            </a:r>
            <a:r>
              <a:rPr lang="en-US" sz="2400" b="1" dirty="0" err="1"/>
              <a:t>DBScan</a:t>
            </a:r>
            <a:endParaRPr lang="en-US" sz="2400" b="1" dirty="0"/>
          </a:p>
          <a:p>
            <a:pPr algn="ctr"/>
            <a:endParaRPr lang="en-US" sz="2400" b="1" dirty="0"/>
          </a:p>
          <a:p>
            <a:pPr algn="ctr"/>
            <a:endParaRPr lang="en-US" sz="2400" b="1" dirty="0"/>
          </a:p>
        </p:txBody>
      </p:sp>
      <p:sp>
        <p:nvSpPr>
          <p:cNvPr id="5" name="Rectangle: Rounded Corners 4">
            <a:extLst>
              <a:ext uri="{FF2B5EF4-FFF2-40B4-BE49-F238E27FC236}">
                <a16:creationId xmlns:a16="http://schemas.microsoft.com/office/drawing/2014/main" id="{A069BCA3-AD2E-35C6-A1E1-BB9E2C9A8973}"/>
              </a:ext>
            </a:extLst>
          </p:cNvPr>
          <p:cNvSpPr/>
          <p:nvPr/>
        </p:nvSpPr>
        <p:spPr>
          <a:xfrm>
            <a:off x="4105130" y="1789039"/>
            <a:ext cx="3813313" cy="3021498"/>
          </a:xfrm>
          <a:prstGeom prst="roundRect">
            <a:avLst/>
          </a:prstGeom>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In Agglomerative Clustering</a:t>
            </a:r>
          </a:p>
          <a:p>
            <a:pPr algn="ctr"/>
            <a:endParaRPr lang="en-US" sz="2400" b="1" dirty="0"/>
          </a:p>
        </p:txBody>
      </p:sp>
      <p:pic>
        <p:nvPicPr>
          <p:cNvPr id="9" name="Picture 8" descr="A screen shot of a computer&#10;&#10;Description automatically generated">
            <a:extLst>
              <a:ext uri="{FF2B5EF4-FFF2-40B4-BE49-F238E27FC236}">
                <a16:creationId xmlns:a16="http://schemas.microsoft.com/office/drawing/2014/main" id="{A0256FAF-A4B3-07B2-AE5A-038606668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71" y="3443906"/>
            <a:ext cx="2983389" cy="1162882"/>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48715449-2673-8418-5151-B876433A4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095" y="3558208"/>
            <a:ext cx="2886478" cy="934279"/>
          </a:xfrm>
          <a:prstGeom prst="rect">
            <a:avLst/>
          </a:prstGeom>
        </p:spPr>
      </p:pic>
      <p:pic>
        <p:nvPicPr>
          <p:cNvPr id="14" name="Picture 13">
            <a:extLst>
              <a:ext uri="{FF2B5EF4-FFF2-40B4-BE49-F238E27FC236}">
                <a16:creationId xmlns:a16="http://schemas.microsoft.com/office/drawing/2014/main" id="{EF44905D-60B2-52A2-56E2-8479EF3DAAF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584233" y="3646487"/>
            <a:ext cx="3107629" cy="845999"/>
          </a:xfrm>
          <a:prstGeom prst="rect">
            <a:avLst/>
          </a:prstGeom>
        </p:spPr>
      </p:pic>
      <p:sp>
        <p:nvSpPr>
          <p:cNvPr id="15" name="TextBox 14">
            <a:extLst>
              <a:ext uri="{FF2B5EF4-FFF2-40B4-BE49-F238E27FC236}">
                <a16:creationId xmlns:a16="http://schemas.microsoft.com/office/drawing/2014/main" id="{17EC0B95-F0F9-AD47-EBFF-34A86D94E602}"/>
              </a:ext>
            </a:extLst>
          </p:cNvPr>
          <p:cNvSpPr txBox="1"/>
          <p:nvPr/>
        </p:nvSpPr>
        <p:spPr>
          <a:xfrm>
            <a:off x="687871" y="5261113"/>
            <a:ext cx="10602981" cy="110799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a:t>
            </a:r>
            <a:r>
              <a:rPr lang="en-US" sz="2400" b="1" dirty="0">
                <a:effectLst/>
              </a:rPr>
              <a:t>omparing </a:t>
            </a:r>
            <a:r>
              <a:rPr lang="en-US" sz="2400" b="1" dirty="0" err="1">
                <a:effectLst/>
              </a:rPr>
              <a:t>silhouette_score</a:t>
            </a:r>
            <a:r>
              <a:rPr lang="en-US" sz="2400" b="1" dirty="0">
                <a:effectLst/>
              </a:rPr>
              <a:t>  then chosen</a:t>
            </a:r>
          </a:p>
          <a:p>
            <a:pPr marL="285750" indent="-285750">
              <a:buFont typeface="Arial" panose="020B0604020202020204" pitchFamily="34" charset="0"/>
              <a:buChar char="•"/>
            </a:pPr>
            <a:r>
              <a:rPr lang="en-US" sz="2400" b="1" dirty="0" err="1">
                <a:effectLst/>
              </a:rPr>
              <a:t>kmeans</a:t>
            </a:r>
            <a:r>
              <a:rPr lang="en-US" sz="2400" b="1" dirty="0">
                <a:effectLst/>
              </a:rPr>
              <a:t> and finalizing clusters as 5</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5843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F96CA9-929B-19A6-92A1-964B80B73F51}"/>
              </a:ext>
            </a:extLst>
          </p:cNvPr>
          <p:cNvSpPr>
            <a:spLocks noGrp="1"/>
          </p:cNvSpPr>
          <p:nvPr>
            <p:ph type="title" idx="4294967295"/>
          </p:nvPr>
        </p:nvSpPr>
        <p:spPr>
          <a:xfrm>
            <a:off x="331712" y="209725"/>
            <a:ext cx="11360150" cy="1209462"/>
          </a:xfrm>
        </p:spPr>
        <p:txBody>
          <a:bodyPr>
            <a:normAutofit/>
          </a:bodyPr>
          <a:lstStyle/>
          <a:p>
            <a:r>
              <a:rPr lang="en-US" b="1" dirty="0">
                <a:solidFill>
                  <a:srgbClr val="FF0000"/>
                </a:solidFill>
                <a:latin typeface="+mn-lt"/>
              </a:rPr>
              <a:t>Clustering</a:t>
            </a:r>
            <a:endParaRPr lang="en-IN" b="1" dirty="0">
              <a:solidFill>
                <a:srgbClr val="FF0000"/>
              </a:solidFill>
              <a:latin typeface="+mn-lt"/>
            </a:endParaRPr>
          </a:p>
        </p:txBody>
      </p:sp>
      <p:sp>
        <p:nvSpPr>
          <p:cNvPr id="15" name="TextBox 14">
            <a:extLst>
              <a:ext uri="{FF2B5EF4-FFF2-40B4-BE49-F238E27FC236}">
                <a16:creationId xmlns:a16="http://schemas.microsoft.com/office/drawing/2014/main" id="{17EC0B95-F0F9-AD47-EBFF-34A86D94E602}"/>
              </a:ext>
            </a:extLst>
          </p:cNvPr>
          <p:cNvSpPr txBox="1"/>
          <p:nvPr/>
        </p:nvSpPr>
        <p:spPr>
          <a:xfrm>
            <a:off x="644036" y="1419187"/>
            <a:ext cx="5464162" cy="2031325"/>
          </a:xfrm>
          <a:prstGeom prst="rect">
            <a:avLst/>
          </a:prstGeom>
          <a:noFill/>
        </p:spPr>
        <p:txBody>
          <a:bodyPr wrap="square" rtlCol="0">
            <a:spAutoFit/>
          </a:bodyPr>
          <a:lstStyle/>
          <a:p>
            <a:pPr marL="285750" indent="-285750">
              <a:buFont typeface="Wingdings" panose="05000000000000000000" pitchFamily="2" charset="2"/>
              <a:buChar char="v"/>
            </a:pPr>
            <a:r>
              <a:rPr lang="en-US" b="1" dirty="0">
                <a:effectLst/>
                <a:latin typeface="Courier New" panose="02070309020205020404" pitchFamily="49" charset="0"/>
              </a:rPr>
              <a:t>Cluster projection on Income and Total spendings features</a:t>
            </a:r>
          </a:p>
          <a:p>
            <a:pPr marL="285750" indent="-285750">
              <a:buFont typeface="Wingdings" panose="05000000000000000000" pitchFamily="2" charset="2"/>
              <a:buChar char="v"/>
            </a:pPr>
            <a:r>
              <a:rPr lang="en-US" dirty="0"/>
              <a:t>Cluster 0: average spendings and average income Cluster 1: low spendings and average income </a:t>
            </a:r>
          </a:p>
          <a:p>
            <a:pPr marL="285750" indent="-285750">
              <a:buFont typeface="Wingdings" panose="05000000000000000000" pitchFamily="2" charset="2"/>
              <a:buChar char="v"/>
            </a:pPr>
            <a:r>
              <a:rPr lang="en-US" dirty="0"/>
              <a:t>Cluster 2: high spendings and high income</a:t>
            </a:r>
          </a:p>
          <a:p>
            <a:pPr marL="285750" indent="-285750">
              <a:buFont typeface="Wingdings" panose="05000000000000000000" pitchFamily="2" charset="2"/>
              <a:buChar char="v"/>
            </a:pPr>
            <a:r>
              <a:rPr lang="en-US" dirty="0"/>
              <a:t>Clustrer3: avg spending and high income </a:t>
            </a:r>
          </a:p>
          <a:p>
            <a:pPr marL="285750" indent="-285750">
              <a:buFont typeface="Wingdings" panose="05000000000000000000" pitchFamily="2" charset="2"/>
              <a:buChar char="v"/>
            </a:pPr>
            <a:r>
              <a:rPr lang="en-US" dirty="0"/>
              <a:t>Cluster 4: low spendings and low income</a:t>
            </a:r>
            <a:endParaRPr lang="en-US" b="0" dirty="0">
              <a:effectLst/>
              <a:latin typeface="Courier New" panose="02070309020205020404" pitchFamily="49" charset="0"/>
            </a:endParaRPr>
          </a:p>
        </p:txBody>
      </p:sp>
      <p:pic>
        <p:nvPicPr>
          <p:cNvPr id="7" name="Picture 6" descr="A chart of a graph&#10;&#10;Description automatically generated with medium confidence">
            <a:extLst>
              <a:ext uri="{FF2B5EF4-FFF2-40B4-BE49-F238E27FC236}">
                <a16:creationId xmlns:a16="http://schemas.microsoft.com/office/drawing/2014/main" id="{0D4BD8C8-7689-6691-5D5B-4A1CC35D9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094" y="671513"/>
            <a:ext cx="5295871" cy="2757487"/>
          </a:xfrm>
          <a:prstGeom prst="rect">
            <a:avLst/>
          </a:prstGeom>
        </p:spPr>
      </p:pic>
      <p:pic>
        <p:nvPicPr>
          <p:cNvPr id="10" name="Picture 9" descr="A graph of different colored bars&#10;&#10;Description automatically generated">
            <a:extLst>
              <a:ext uri="{FF2B5EF4-FFF2-40B4-BE49-F238E27FC236}">
                <a16:creationId xmlns:a16="http://schemas.microsoft.com/office/drawing/2014/main" id="{4A43D860-3765-CA8C-87C1-5D7CFB23E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5" y="3507305"/>
            <a:ext cx="5291173" cy="3140970"/>
          </a:xfrm>
          <a:prstGeom prst="rect">
            <a:avLst/>
          </a:prstGeom>
        </p:spPr>
      </p:pic>
      <p:sp>
        <p:nvSpPr>
          <p:cNvPr id="11" name="TextBox 10">
            <a:extLst>
              <a:ext uri="{FF2B5EF4-FFF2-40B4-BE49-F238E27FC236}">
                <a16:creationId xmlns:a16="http://schemas.microsoft.com/office/drawing/2014/main" id="{6DEDEB6C-AA47-22A8-8636-0B8396D1E1AB}"/>
              </a:ext>
            </a:extLst>
          </p:cNvPr>
          <p:cNvSpPr txBox="1"/>
          <p:nvPr/>
        </p:nvSpPr>
        <p:spPr>
          <a:xfrm>
            <a:off x="6354273" y="4014750"/>
            <a:ext cx="5464162" cy="2031325"/>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Courier New" panose="02070309020205020404" pitchFamily="49" charset="0"/>
              </a:rPr>
              <a:t>T</a:t>
            </a:r>
            <a:r>
              <a:rPr lang="en-US" b="1" dirty="0">
                <a:effectLst/>
                <a:latin typeface="Courier New" panose="02070309020205020404" pitchFamily="49" charset="0"/>
              </a:rPr>
              <a:t>otal accepted campaign distribution across clusters</a:t>
            </a:r>
          </a:p>
          <a:p>
            <a:pPr marL="285750" indent="-285750">
              <a:buFont typeface="Wingdings" panose="05000000000000000000" pitchFamily="2" charset="2"/>
              <a:buChar char="v"/>
            </a:pPr>
            <a:r>
              <a:rPr lang="en-US" b="0" dirty="0">
                <a:effectLst/>
                <a:latin typeface="Courier New" panose="02070309020205020404" pitchFamily="49" charset="0"/>
              </a:rPr>
              <a:t>As we can see, there is a very little response from the customers to the marketing campaign</a:t>
            </a:r>
          </a:p>
          <a:p>
            <a:pPr marL="285750" indent="-285750">
              <a:buFont typeface="Wingdings" panose="05000000000000000000" pitchFamily="2" charset="2"/>
              <a:buChar char="v"/>
            </a:pPr>
            <a:endParaRPr lang="en-US" b="0" dirty="0">
              <a:effectLst/>
              <a:latin typeface="Courier New" panose="02070309020205020404" pitchFamily="49" charset="0"/>
            </a:endParaRPr>
          </a:p>
          <a:p>
            <a:pPr marL="285750" indent="-285750">
              <a:buFont typeface="Wingdings" panose="05000000000000000000" pitchFamily="2" charset="2"/>
              <a:buChar char="v"/>
            </a:pPr>
            <a:endParaRPr lang="en-US" b="0" dirty="0">
              <a:effectLst/>
              <a:latin typeface="Courier New" panose="02070309020205020404" pitchFamily="49" charset="0"/>
            </a:endParaRPr>
          </a:p>
        </p:txBody>
      </p:sp>
    </p:spTree>
    <p:extLst>
      <p:ext uri="{BB962C8B-B14F-4D97-AF65-F5344CB8AC3E}">
        <p14:creationId xmlns:p14="http://schemas.microsoft.com/office/powerpoint/2010/main" val="1638968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F96CA9-929B-19A6-92A1-964B80B73F51}"/>
              </a:ext>
            </a:extLst>
          </p:cNvPr>
          <p:cNvSpPr>
            <a:spLocks noGrp="1"/>
          </p:cNvSpPr>
          <p:nvPr>
            <p:ph type="title" idx="4294967295"/>
          </p:nvPr>
        </p:nvSpPr>
        <p:spPr>
          <a:xfrm>
            <a:off x="331712" y="209725"/>
            <a:ext cx="11360150" cy="1209462"/>
          </a:xfrm>
        </p:spPr>
        <p:txBody>
          <a:bodyPr>
            <a:normAutofit/>
          </a:bodyPr>
          <a:lstStyle/>
          <a:p>
            <a:r>
              <a:rPr lang="en-US" b="1" dirty="0">
                <a:solidFill>
                  <a:srgbClr val="FF0000"/>
                </a:solidFill>
                <a:latin typeface="+mn-lt"/>
              </a:rPr>
              <a:t>Clustering</a:t>
            </a:r>
            <a:endParaRPr lang="en-IN" b="1" dirty="0">
              <a:solidFill>
                <a:srgbClr val="FF0000"/>
              </a:solidFill>
              <a:latin typeface="+mn-lt"/>
            </a:endParaRPr>
          </a:p>
        </p:txBody>
      </p:sp>
      <p:sp>
        <p:nvSpPr>
          <p:cNvPr id="15" name="TextBox 14">
            <a:extLst>
              <a:ext uri="{FF2B5EF4-FFF2-40B4-BE49-F238E27FC236}">
                <a16:creationId xmlns:a16="http://schemas.microsoft.com/office/drawing/2014/main" id="{17EC0B95-F0F9-AD47-EBFF-34A86D94E602}"/>
              </a:ext>
            </a:extLst>
          </p:cNvPr>
          <p:cNvSpPr txBox="1"/>
          <p:nvPr/>
        </p:nvSpPr>
        <p:spPr>
          <a:xfrm>
            <a:off x="644036" y="1419187"/>
            <a:ext cx="5663999" cy="2585323"/>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Courier New" panose="02070309020205020404" pitchFamily="49" charset="0"/>
              </a:rPr>
              <a:t>D</a:t>
            </a:r>
            <a:r>
              <a:rPr lang="en-US" b="1" dirty="0">
                <a:effectLst/>
                <a:latin typeface="Courier New" panose="02070309020205020404" pitchFamily="49" charset="0"/>
              </a:rPr>
              <a:t>istribution of clusters : no. of kids  vs Spendings</a:t>
            </a:r>
          </a:p>
          <a:p>
            <a:pPr marL="285750" indent="-285750">
              <a:buFont typeface="Wingdings" panose="05000000000000000000" pitchFamily="2" charset="2"/>
              <a:buChar char="v"/>
            </a:pPr>
            <a:r>
              <a:rPr lang="en-US" b="0" dirty="0">
                <a:effectLst/>
              </a:rPr>
              <a:t>Cluster 0: Certainly parents cluster having mostly 1</a:t>
            </a:r>
          </a:p>
          <a:p>
            <a:pPr marL="285750" indent="-285750">
              <a:buFont typeface="Wingdings" panose="05000000000000000000" pitchFamily="2" charset="2"/>
              <a:buChar char="v"/>
            </a:pPr>
            <a:r>
              <a:rPr lang="en-US" b="0" dirty="0">
                <a:effectLst/>
              </a:rPr>
              <a:t>Cluster 1: having 1 to 3 kids</a:t>
            </a:r>
          </a:p>
          <a:p>
            <a:pPr marL="285750" indent="-285750">
              <a:buFont typeface="Wingdings" panose="05000000000000000000" pitchFamily="2" charset="2"/>
              <a:buChar char="v"/>
            </a:pPr>
            <a:r>
              <a:rPr lang="en-US" b="0" dirty="0">
                <a:effectLst/>
              </a:rPr>
              <a:t>Cluster 2: having almost no kids</a:t>
            </a:r>
          </a:p>
          <a:p>
            <a:pPr marL="285750" indent="-285750">
              <a:buFont typeface="Wingdings" panose="05000000000000000000" pitchFamily="2" charset="2"/>
              <a:buChar char="v"/>
            </a:pPr>
            <a:r>
              <a:rPr lang="en-US" b="0" dirty="0">
                <a:effectLst/>
              </a:rPr>
              <a:t>Cluster 3: having no kid  almost</a:t>
            </a:r>
          </a:p>
          <a:p>
            <a:pPr marL="285750" indent="-285750">
              <a:buFont typeface="Wingdings" panose="05000000000000000000" pitchFamily="2" charset="2"/>
              <a:buChar char="v"/>
            </a:pPr>
            <a:r>
              <a:rPr lang="en-US" b="0" dirty="0">
                <a:effectLst/>
              </a:rPr>
              <a:t>Cluster 4: having 1 kid mostly</a:t>
            </a:r>
          </a:p>
          <a:p>
            <a:pPr marL="285750" indent="-285750">
              <a:buFont typeface="Wingdings" panose="05000000000000000000" pitchFamily="2" charset="2"/>
              <a:buChar char="v"/>
            </a:pPr>
            <a:endParaRPr lang="en-US" b="0" dirty="0">
              <a:effectLst/>
              <a:latin typeface="Courier New" panose="02070309020205020404" pitchFamily="49" charset="0"/>
            </a:endParaRPr>
          </a:p>
          <a:p>
            <a:pPr marL="285750" indent="-285750">
              <a:buFont typeface="Wingdings" panose="05000000000000000000" pitchFamily="2" charset="2"/>
              <a:buChar char="v"/>
            </a:pPr>
            <a:endParaRPr lang="en-US" b="0" dirty="0">
              <a:effectLst/>
              <a:latin typeface="Courier New" panose="02070309020205020404" pitchFamily="49" charset="0"/>
            </a:endParaRPr>
          </a:p>
        </p:txBody>
      </p:sp>
      <p:pic>
        <p:nvPicPr>
          <p:cNvPr id="3" name="Picture 2" descr="A graph of a number of kids&#10;&#10;Description automatically generated">
            <a:extLst>
              <a:ext uri="{FF2B5EF4-FFF2-40B4-BE49-F238E27FC236}">
                <a16:creationId xmlns:a16="http://schemas.microsoft.com/office/drawing/2014/main" id="{AFB4FF86-DBD0-0024-03FA-4F0BC9292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984" y="419677"/>
            <a:ext cx="5239929" cy="3252211"/>
          </a:xfrm>
          <a:prstGeom prst="rect">
            <a:avLst/>
          </a:prstGeom>
        </p:spPr>
      </p:pic>
      <p:pic>
        <p:nvPicPr>
          <p:cNvPr id="6" name="Picture 5" descr="A graph of a number of columns&#10;&#10;Description automatically generated with medium confidence">
            <a:extLst>
              <a:ext uri="{FF2B5EF4-FFF2-40B4-BE49-F238E27FC236}">
                <a16:creationId xmlns:a16="http://schemas.microsoft.com/office/drawing/2014/main" id="{F37242CA-9FA6-3B30-0720-72A2197BF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77" y="3785952"/>
            <a:ext cx="5468123" cy="2862323"/>
          </a:xfrm>
          <a:prstGeom prst="rect">
            <a:avLst/>
          </a:prstGeom>
        </p:spPr>
      </p:pic>
      <p:sp>
        <p:nvSpPr>
          <p:cNvPr id="8" name="TextBox 7">
            <a:extLst>
              <a:ext uri="{FF2B5EF4-FFF2-40B4-BE49-F238E27FC236}">
                <a16:creationId xmlns:a16="http://schemas.microsoft.com/office/drawing/2014/main" id="{2DC3F4AE-2B90-A2A6-7B0D-A9EDD6541602}"/>
              </a:ext>
            </a:extLst>
          </p:cNvPr>
          <p:cNvSpPr txBox="1"/>
          <p:nvPr/>
        </p:nvSpPr>
        <p:spPr>
          <a:xfrm>
            <a:off x="6408324" y="3891265"/>
            <a:ext cx="5663999" cy="2862322"/>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Courier New" panose="02070309020205020404" pitchFamily="49" charset="0"/>
              </a:rPr>
              <a:t>D</a:t>
            </a:r>
            <a:r>
              <a:rPr lang="en-US" b="1" dirty="0">
                <a:effectLst/>
                <a:latin typeface="Courier New" panose="02070309020205020404" pitchFamily="49" charset="0"/>
              </a:rPr>
              <a:t>istribution of clusters : Marital Status vs Spendings</a:t>
            </a:r>
          </a:p>
          <a:p>
            <a:pPr marL="285750" indent="-285750">
              <a:buFont typeface="Wingdings" panose="05000000000000000000" pitchFamily="2" charset="2"/>
              <a:buChar char="v"/>
            </a:pPr>
            <a:r>
              <a:rPr lang="en-US" b="0" dirty="0">
                <a:effectLst/>
              </a:rPr>
              <a:t>0 cluster married</a:t>
            </a:r>
          </a:p>
          <a:p>
            <a:pPr marL="285750" indent="-285750">
              <a:buFont typeface="Wingdings" panose="05000000000000000000" pitchFamily="2" charset="2"/>
              <a:buChar char="v"/>
            </a:pPr>
            <a:r>
              <a:rPr lang="en-US" b="0" dirty="0">
                <a:effectLst/>
              </a:rPr>
              <a:t>1 cluster majority of them are married(but the size of groups are nearly equal)</a:t>
            </a:r>
          </a:p>
          <a:p>
            <a:pPr marL="285750" indent="-285750">
              <a:buFont typeface="Wingdings" panose="05000000000000000000" pitchFamily="2" charset="2"/>
              <a:buChar char="v"/>
            </a:pPr>
            <a:r>
              <a:rPr lang="en-US" b="0" dirty="0">
                <a:effectLst/>
              </a:rPr>
              <a:t>2 cluster having partner</a:t>
            </a:r>
          </a:p>
          <a:p>
            <a:pPr marL="285750" indent="-285750">
              <a:buFont typeface="Wingdings" panose="05000000000000000000" pitchFamily="2" charset="2"/>
              <a:buChar char="v"/>
            </a:pPr>
            <a:r>
              <a:rPr lang="en-US" b="0" dirty="0">
                <a:effectLst/>
              </a:rPr>
              <a:t>3  both married and single are almost same</a:t>
            </a:r>
          </a:p>
          <a:p>
            <a:pPr marL="285750" indent="-285750">
              <a:buFont typeface="Wingdings" panose="05000000000000000000" pitchFamily="2" charset="2"/>
              <a:buChar char="v"/>
            </a:pPr>
            <a:r>
              <a:rPr lang="en-US" b="0" dirty="0">
                <a:effectLst/>
              </a:rPr>
              <a:t>4 cluster  single</a:t>
            </a:r>
          </a:p>
          <a:p>
            <a:pPr marL="285750" indent="-285750">
              <a:buFont typeface="Wingdings" panose="05000000000000000000" pitchFamily="2" charset="2"/>
              <a:buChar char="v"/>
            </a:pPr>
            <a:endParaRPr lang="en-US" b="0" dirty="0">
              <a:effectLst/>
              <a:latin typeface="Courier New" panose="02070309020205020404" pitchFamily="49" charset="0"/>
            </a:endParaRPr>
          </a:p>
          <a:p>
            <a:pPr marL="285750" indent="-285750">
              <a:buFont typeface="Wingdings" panose="05000000000000000000" pitchFamily="2" charset="2"/>
              <a:buChar char="v"/>
            </a:pPr>
            <a:endParaRPr lang="en-US" b="0" dirty="0">
              <a:effectLst/>
              <a:latin typeface="Courier New" panose="02070309020205020404" pitchFamily="49" charset="0"/>
            </a:endParaRPr>
          </a:p>
        </p:txBody>
      </p:sp>
    </p:spTree>
    <p:extLst>
      <p:ext uri="{BB962C8B-B14F-4D97-AF65-F5344CB8AC3E}">
        <p14:creationId xmlns:p14="http://schemas.microsoft.com/office/powerpoint/2010/main" val="114238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21CE-D585-A37F-F5F1-6B06BC65A286}"/>
              </a:ext>
            </a:extLst>
          </p:cNvPr>
          <p:cNvSpPr>
            <a:spLocks noGrp="1"/>
          </p:cNvSpPr>
          <p:nvPr>
            <p:ph type="title"/>
          </p:nvPr>
        </p:nvSpPr>
        <p:spPr>
          <a:xfrm>
            <a:off x="540389" y="480838"/>
            <a:ext cx="10515600" cy="1325563"/>
          </a:xfrm>
        </p:spPr>
        <p:txBody>
          <a:bodyPr>
            <a:normAutofit/>
          </a:bodyPr>
          <a:lstStyle/>
          <a:p>
            <a:pPr algn="ctr"/>
            <a:r>
              <a:rPr lang="en-US" sz="5400" b="1" dirty="0">
                <a:solidFill>
                  <a:srgbClr val="FF0000"/>
                </a:solidFill>
                <a:latin typeface="+mn-lt"/>
              </a:rPr>
              <a:t>7.Deployment</a:t>
            </a:r>
            <a:endParaRPr lang="en-IN" sz="5400" b="1" dirty="0">
              <a:solidFill>
                <a:srgbClr val="FF0000"/>
              </a:solidFill>
              <a:latin typeface="+mn-lt"/>
            </a:endParaRPr>
          </a:p>
        </p:txBody>
      </p:sp>
      <p:pic>
        <p:nvPicPr>
          <p:cNvPr id="4" name="Picture 3">
            <a:extLst>
              <a:ext uri="{FF2B5EF4-FFF2-40B4-BE49-F238E27FC236}">
                <a16:creationId xmlns:a16="http://schemas.microsoft.com/office/drawing/2014/main" id="{3BDA9B90-944F-AD12-94F8-6911ED21C5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00150" y="2099966"/>
            <a:ext cx="9486900" cy="4277196"/>
          </a:xfrm>
          <a:prstGeom prst="rect">
            <a:avLst/>
          </a:prstGeom>
        </p:spPr>
      </p:pic>
    </p:spTree>
    <p:extLst>
      <p:ext uri="{BB962C8B-B14F-4D97-AF65-F5344CB8AC3E}">
        <p14:creationId xmlns:p14="http://schemas.microsoft.com/office/powerpoint/2010/main" val="413059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89CD-90E8-1BE5-C515-5756EF406C78}"/>
              </a:ext>
            </a:extLst>
          </p:cNvPr>
          <p:cNvSpPr>
            <a:spLocks noGrp="1"/>
          </p:cNvSpPr>
          <p:nvPr>
            <p:ph type="title"/>
          </p:nvPr>
        </p:nvSpPr>
        <p:spPr/>
        <p:txBody>
          <a:bodyPr>
            <a:normAutofit/>
          </a:bodyPr>
          <a:lstStyle/>
          <a:p>
            <a:pPr algn="ctr"/>
            <a:r>
              <a:rPr lang="en-US" sz="6000" b="1" dirty="0">
                <a:solidFill>
                  <a:srgbClr val="FF0000"/>
                </a:solidFill>
                <a:latin typeface="+mn-lt"/>
              </a:rPr>
              <a:t>8.Challenges Faced</a:t>
            </a:r>
            <a:endParaRPr lang="en-IN" sz="6000" b="1" dirty="0">
              <a:solidFill>
                <a:srgbClr val="FF0000"/>
              </a:solidFill>
              <a:latin typeface="+mn-lt"/>
            </a:endParaRPr>
          </a:p>
        </p:txBody>
      </p:sp>
      <p:grpSp>
        <p:nvGrpSpPr>
          <p:cNvPr id="3" name="Google Shape;314;p46">
            <a:extLst>
              <a:ext uri="{FF2B5EF4-FFF2-40B4-BE49-F238E27FC236}">
                <a16:creationId xmlns:a16="http://schemas.microsoft.com/office/drawing/2014/main" id="{670712E1-04CD-2646-C5C4-E61FBABB59EA}"/>
              </a:ext>
            </a:extLst>
          </p:cNvPr>
          <p:cNvGrpSpPr/>
          <p:nvPr/>
        </p:nvGrpSpPr>
        <p:grpSpPr>
          <a:xfrm>
            <a:off x="2726421" y="2155971"/>
            <a:ext cx="6694415" cy="4429387"/>
            <a:chOff x="507922" y="-498493"/>
            <a:chExt cx="5088059" cy="5104238"/>
          </a:xfrm>
        </p:grpSpPr>
        <p:sp>
          <p:nvSpPr>
            <p:cNvPr id="4" name="Google Shape;315;p46">
              <a:extLst>
                <a:ext uri="{FF2B5EF4-FFF2-40B4-BE49-F238E27FC236}">
                  <a16:creationId xmlns:a16="http://schemas.microsoft.com/office/drawing/2014/main" id="{4400AA0F-74BE-1AB2-FA45-B911EE34D63A}"/>
                </a:ext>
              </a:extLst>
            </p:cNvPr>
            <p:cNvSpPr/>
            <p:nvPr/>
          </p:nvSpPr>
          <p:spPr>
            <a:xfrm>
              <a:off x="1935521" y="913179"/>
              <a:ext cx="2278200" cy="2278200"/>
            </a:xfrm>
            <a:prstGeom prst="ellipse">
              <a:avLst/>
            </a:prstGeom>
            <a:solidFill>
              <a:srgbClr val="FFFF00">
                <a:alpha val="49800"/>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316;p46">
              <a:extLst>
                <a:ext uri="{FF2B5EF4-FFF2-40B4-BE49-F238E27FC236}">
                  <a16:creationId xmlns:a16="http://schemas.microsoft.com/office/drawing/2014/main" id="{6EFF03BE-A415-768D-EFAA-D5FB37AE5014}"/>
                </a:ext>
              </a:extLst>
            </p:cNvPr>
            <p:cNvSpPr txBox="1"/>
            <p:nvPr/>
          </p:nvSpPr>
          <p:spPr>
            <a:xfrm>
              <a:off x="2269154" y="1246812"/>
              <a:ext cx="1611000" cy="1611000"/>
            </a:xfrm>
            <a:prstGeom prst="rect">
              <a:avLst/>
            </a:prstGeom>
            <a:noFill/>
            <a:ln>
              <a:noFill/>
            </a:ln>
          </p:spPr>
          <p:txBody>
            <a:bodyPr spcFirstLastPara="1" wrap="square" lIns="24125" tIns="24125" rIns="24125" bIns="241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000000"/>
                </a:buClr>
                <a:buSzPts val="1900"/>
                <a:buFont typeface="Century Gothic"/>
                <a:buNone/>
              </a:pPr>
              <a:r>
                <a:rPr lang="en-GB" sz="1900">
                  <a:latin typeface="Century Gothic"/>
                  <a:ea typeface="Century Gothic"/>
                  <a:cs typeface="Century Gothic"/>
                  <a:sym typeface="Century Gothic"/>
                </a:rPr>
                <a:t>CHALLENGES</a:t>
              </a:r>
              <a:endParaRPr sz="1900">
                <a:solidFill>
                  <a:schemeClr val="dk1"/>
                </a:solidFill>
                <a:latin typeface="Century Gothic"/>
                <a:ea typeface="Century Gothic"/>
                <a:cs typeface="Century Gothic"/>
                <a:sym typeface="Century Gothic"/>
              </a:endParaRPr>
            </a:p>
          </p:txBody>
        </p:sp>
        <p:sp>
          <p:nvSpPr>
            <p:cNvPr id="6" name="Google Shape;317;p46">
              <a:extLst>
                <a:ext uri="{FF2B5EF4-FFF2-40B4-BE49-F238E27FC236}">
                  <a16:creationId xmlns:a16="http://schemas.microsoft.com/office/drawing/2014/main" id="{1E85B33C-FD1B-BBCA-51F1-C4D2583E1B13}"/>
                </a:ext>
              </a:extLst>
            </p:cNvPr>
            <p:cNvSpPr/>
            <p:nvPr/>
          </p:nvSpPr>
          <p:spPr>
            <a:xfrm>
              <a:off x="1920490" y="-498493"/>
              <a:ext cx="2308200" cy="2134200"/>
            </a:xfrm>
            <a:prstGeom prst="ellipse">
              <a:avLst/>
            </a:prstGeom>
            <a:solidFill>
              <a:srgbClr val="00B0F0">
                <a:alpha val="49800"/>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318;p46">
              <a:extLst>
                <a:ext uri="{FF2B5EF4-FFF2-40B4-BE49-F238E27FC236}">
                  <a16:creationId xmlns:a16="http://schemas.microsoft.com/office/drawing/2014/main" id="{33EF60BB-E91B-47CD-382D-57BA1D97D0FD}"/>
                </a:ext>
              </a:extLst>
            </p:cNvPr>
            <p:cNvSpPr txBox="1"/>
            <p:nvPr/>
          </p:nvSpPr>
          <p:spPr>
            <a:xfrm>
              <a:off x="2258525" y="-185934"/>
              <a:ext cx="1632300" cy="1509300"/>
            </a:xfrm>
            <a:prstGeom prst="rect">
              <a:avLst/>
            </a:prstGeom>
            <a:noFill/>
            <a:ln>
              <a:noFill/>
            </a:ln>
          </p:spPr>
          <p:txBody>
            <a:bodyPr spcFirstLastPara="1" wrap="square" lIns="21575" tIns="21575" rIns="21575" bIns="21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000000"/>
                </a:buClr>
                <a:buSzPts val="1700"/>
                <a:buFont typeface="Century Gothic"/>
                <a:buNone/>
              </a:pPr>
              <a:r>
                <a:rPr lang="en-GB" sz="1700" dirty="0">
                  <a:latin typeface="Century Gothic"/>
                  <a:ea typeface="Century Gothic"/>
                  <a:cs typeface="Century Gothic"/>
                  <a:sym typeface="Century Gothic"/>
                </a:rPr>
                <a:t>Dimensionality Reduction</a:t>
              </a:r>
              <a:endParaRPr dirty="0"/>
            </a:p>
          </p:txBody>
        </p:sp>
        <p:sp>
          <p:nvSpPr>
            <p:cNvPr id="8" name="Google Shape;319;p46">
              <a:extLst>
                <a:ext uri="{FF2B5EF4-FFF2-40B4-BE49-F238E27FC236}">
                  <a16:creationId xmlns:a16="http://schemas.microsoft.com/office/drawing/2014/main" id="{31C4BD0F-221C-BC21-63FE-3A986F488AD4}"/>
                </a:ext>
              </a:extLst>
            </p:cNvPr>
            <p:cNvSpPr/>
            <p:nvPr/>
          </p:nvSpPr>
          <p:spPr>
            <a:xfrm>
              <a:off x="3520581" y="1017731"/>
              <a:ext cx="2075400" cy="2069100"/>
            </a:xfrm>
            <a:prstGeom prst="ellipse">
              <a:avLst/>
            </a:prstGeom>
            <a:solidFill>
              <a:srgbClr val="7030A0">
                <a:alpha val="49800"/>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320;p46">
              <a:extLst>
                <a:ext uri="{FF2B5EF4-FFF2-40B4-BE49-F238E27FC236}">
                  <a16:creationId xmlns:a16="http://schemas.microsoft.com/office/drawing/2014/main" id="{989DB8EA-4F0A-B1EC-EE1D-A632C297B590}"/>
                </a:ext>
              </a:extLst>
            </p:cNvPr>
            <p:cNvSpPr txBox="1"/>
            <p:nvPr/>
          </p:nvSpPr>
          <p:spPr>
            <a:xfrm>
              <a:off x="3890829" y="1320741"/>
              <a:ext cx="1467600" cy="1463100"/>
            </a:xfrm>
            <a:prstGeom prst="rect">
              <a:avLst/>
            </a:prstGeom>
            <a:noFill/>
            <a:ln>
              <a:noFill/>
            </a:ln>
          </p:spPr>
          <p:txBody>
            <a:bodyPr spcFirstLastPara="1" wrap="square" lIns="21575" tIns="21575" rIns="21575" bIns="21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Model Building</a:t>
              </a:r>
              <a:endParaRPr/>
            </a:p>
          </p:txBody>
        </p:sp>
        <p:sp>
          <p:nvSpPr>
            <p:cNvPr id="10" name="Google Shape;321;p46">
              <a:extLst>
                <a:ext uri="{FF2B5EF4-FFF2-40B4-BE49-F238E27FC236}">
                  <a16:creationId xmlns:a16="http://schemas.microsoft.com/office/drawing/2014/main" id="{48B1B854-7BB0-3A4D-5279-FBB09C2460F1}"/>
                </a:ext>
              </a:extLst>
            </p:cNvPr>
            <p:cNvSpPr/>
            <p:nvPr/>
          </p:nvSpPr>
          <p:spPr>
            <a:xfrm>
              <a:off x="1956059" y="2466145"/>
              <a:ext cx="2237100" cy="2139600"/>
            </a:xfrm>
            <a:prstGeom prst="ellipse">
              <a:avLst/>
            </a:prstGeom>
            <a:solidFill>
              <a:srgbClr val="FF0000">
                <a:alpha val="49800"/>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322;p46">
              <a:extLst>
                <a:ext uri="{FF2B5EF4-FFF2-40B4-BE49-F238E27FC236}">
                  <a16:creationId xmlns:a16="http://schemas.microsoft.com/office/drawing/2014/main" id="{CF4A7B9E-5E41-A383-C07F-00DBC42106C7}"/>
                </a:ext>
              </a:extLst>
            </p:cNvPr>
            <p:cNvSpPr txBox="1"/>
            <p:nvPr/>
          </p:nvSpPr>
          <p:spPr>
            <a:xfrm>
              <a:off x="2283676" y="2779468"/>
              <a:ext cx="1581900" cy="1512900"/>
            </a:xfrm>
            <a:prstGeom prst="rect">
              <a:avLst/>
            </a:prstGeom>
            <a:noFill/>
            <a:ln>
              <a:noFill/>
            </a:ln>
          </p:spPr>
          <p:txBody>
            <a:bodyPr spcFirstLastPara="1" wrap="square" lIns="21575" tIns="21575" rIns="21575" bIns="21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Increasing Model accuracy</a:t>
              </a:r>
              <a:endParaRPr/>
            </a:p>
          </p:txBody>
        </p:sp>
        <p:sp>
          <p:nvSpPr>
            <p:cNvPr id="12" name="Google Shape;323;p46">
              <a:extLst>
                <a:ext uri="{FF2B5EF4-FFF2-40B4-BE49-F238E27FC236}">
                  <a16:creationId xmlns:a16="http://schemas.microsoft.com/office/drawing/2014/main" id="{6E9B0464-E109-E4CF-0430-65B9A49126B2}"/>
                </a:ext>
              </a:extLst>
            </p:cNvPr>
            <p:cNvSpPr/>
            <p:nvPr/>
          </p:nvSpPr>
          <p:spPr>
            <a:xfrm>
              <a:off x="507922" y="911197"/>
              <a:ext cx="2181900" cy="2282100"/>
            </a:xfrm>
            <a:prstGeom prst="ellipse">
              <a:avLst/>
            </a:prstGeom>
            <a:solidFill>
              <a:srgbClr val="92D050">
                <a:alpha val="49800"/>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324;p46">
              <a:extLst>
                <a:ext uri="{FF2B5EF4-FFF2-40B4-BE49-F238E27FC236}">
                  <a16:creationId xmlns:a16="http://schemas.microsoft.com/office/drawing/2014/main" id="{5FC2C20F-4677-7D2B-C0EF-8CB960321FF0}"/>
                </a:ext>
              </a:extLst>
            </p:cNvPr>
            <p:cNvSpPr txBox="1"/>
            <p:nvPr/>
          </p:nvSpPr>
          <p:spPr>
            <a:xfrm>
              <a:off x="827435" y="1245410"/>
              <a:ext cx="1542600" cy="1613700"/>
            </a:xfrm>
            <a:prstGeom prst="rect">
              <a:avLst/>
            </a:prstGeom>
            <a:noFill/>
            <a:ln>
              <a:noFill/>
            </a:ln>
          </p:spPr>
          <p:txBody>
            <a:bodyPr spcFirstLastPara="1" wrap="square" lIns="21575" tIns="21575" rIns="21575" bIns="21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Eliminating Outlier  </a:t>
              </a:r>
              <a:endParaRPr/>
            </a:p>
          </p:txBody>
        </p:sp>
      </p:grpSp>
    </p:spTree>
    <p:extLst>
      <p:ext uri="{BB962C8B-B14F-4D97-AF65-F5344CB8AC3E}">
        <p14:creationId xmlns:p14="http://schemas.microsoft.com/office/powerpoint/2010/main" val="2798544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811F-F8B3-464B-FA20-3D0DF9CC5B0A}"/>
              </a:ext>
            </a:extLst>
          </p:cNvPr>
          <p:cNvSpPr>
            <a:spLocks noGrp="1"/>
          </p:cNvSpPr>
          <p:nvPr>
            <p:ph type="title"/>
          </p:nvPr>
        </p:nvSpPr>
        <p:spPr/>
        <p:txBody>
          <a:bodyPr>
            <a:normAutofit/>
          </a:bodyPr>
          <a:lstStyle/>
          <a:p>
            <a:pPr algn="ctr"/>
            <a:r>
              <a:rPr lang="en-US" sz="5400" b="1" dirty="0">
                <a:solidFill>
                  <a:srgbClr val="FF0000"/>
                </a:solidFill>
                <a:latin typeface="+mn-lt"/>
              </a:rPr>
              <a:t>9.Conclusion and Improvements</a:t>
            </a:r>
            <a:endParaRPr lang="en-IN" sz="5400" b="1" dirty="0">
              <a:solidFill>
                <a:srgbClr val="FF0000"/>
              </a:solidFill>
              <a:latin typeface="+mn-lt"/>
            </a:endParaRPr>
          </a:p>
        </p:txBody>
      </p:sp>
      <p:sp>
        <p:nvSpPr>
          <p:cNvPr id="3" name="Content Placeholder 2">
            <a:extLst>
              <a:ext uri="{FF2B5EF4-FFF2-40B4-BE49-F238E27FC236}">
                <a16:creationId xmlns:a16="http://schemas.microsoft.com/office/drawing/2014/main" id="{B9C33ACA-A714-2D8B-02B4-CFDE7A82B6E8}"/>
              </a:ext>
            </a:extLst>
          </p:cNvPr>
          <p:cNvSpPr>
            <a:spLocks noGrp="1"/>
          </p:cNvSpPr>
          <p:nvPr>
            <p:ph idx="1"/>
          </p:nvPr>
        </p:nvSpPr>
        <p:spPr>
          <a:xfrm>
            <a:off x="503582" y="1690688"/>
            <a:ext cx="11237843" cy="4351338"/>
          </a:xfrm>
        </p:spPr>
        <p:txBody>
          <a:bodyPr>
            <a:normAutofit/>
          </a:bodyPr>
          <a:lstStyle/>
          <a:p>
            <a:pPr marL="590550" marR="0" lvl="0" indent="-457200" algn="just" rtl="0">
              <a:spcBef>
                <a:spcPts val="0"/>
              </a:spcBef>
              <a:spcAft>
                <a:spcPts val="0"/>
              </a:spcAft>
              <a:buSzPts val="1500"/>
              <a:buFont typeface="Wingdings" panose="05000000000000000000" pitchFamily="2" charset="2"/>
              <a:buChar char="q"/>
            </a:pPr>
            <a:r>
              <a:rPr lang="en-US" sz="2800" dirty="0">
                <a:latin typeface="Bodoni MT" panose="02070603080606020203" pitchFamily="18" charset="0"/>
                <a:ea typeface="Open Sans"/>
                <a:cs typeface="Open Sans"/>
                <a:sym typeface="Open Sans"/>
              </a:rPr>
              <a:t>It can be inferred that </a:t>
            </a:r>
            <a:r>
              <a:rPr lang="en-US" sz="2800" dirty="0" err="1">
                <a:latin typeface="Bodoni MT" panose="02070603080606020203" pitchFamily="18" charset="0"/>
                <a:ea typeface="Open Sans"/>
                <a:cs typeface="Open Sans"/>
                <a:sym typeface="Open Sans"/>
              </a:rPr>
              <a:t>Kmeans</a:t>
            </a:r>
            <a:r>
              <a:rPr lang="en-US" sz="2800" dirty="0">
                <a:latin typeface="Bodoni MT" panose="02070603080606020203" pitchFamily="18" charset="0"/>
                <a:ea typeface="Open Sans"/>
                <a:cs typeface="Open Sans"/>
                <a:sym typeface="Open Sans"/>
              </a:rPr>
              <a:t> </a:t>
            </a:r>
            <a:r>
              <a:rPr lang="en-US" sz="2800" dirty="0" err="1">
                <a:latin typeface="Bodoni MT" panose="02070603080606020203" pitchFamily="18" charset="0"/>
                <a:ea typeface="Open Sans"/>
                <a:cs typeface="Open Sans"/>
                <a:sym typeface="Open Sans"/>
              </a:rPr>
              <a:t>algoritham</a:t>
            </a:r>
            <a:r>
              <a:rPr lang="en-US" sz="2800" dirty="0">
                <a:latin typeface="Bodoni MT" panose="02070603080606020203" pitchFamily="18" charset="0"/>
                <a:ea typeface="Open Sans"/>
                <a:cs typeface="Open Sans"/>
                <a:sym typeface="Open Sans"/>
              </a:rPr>
              <a:t> provides the best result in terms of Customer personal analysis. </a:t>
            </a:r>
          </a:p>
          <a:p>
            <a:pPr marL="590550" marR="0" lvl="0" indent="-457200" algn="just" rtl="0">
              <a:spcBef>
                <a:spcPts val="1000"/>
              </a:spcBef>
              <a:spcAft>
                <a:spcPts val="0"/>
              </a:spcAft>
              <a:buSzPts val="1500"/>
              <a:buFont typeface="Wingdings" panose="05000000000000000000" pitchFamily="2" charset="2"/>
              <a:buChar char="q"/>
            </a:pPr>
            <a:r>
              <a:rPr lang="en-US" sz="2800" dirty="0">
                <a:latin typeface="Bodoni MT" panose="02070603080606020203" pitchFamily="18" charset="0"/>
                <a:ea typeface="Open Sans"/>
                <a:cs typeface="Open Sans"/>
                <a:sym typeface="Open Sans"/>
              </a:rPr>
              <a:t>Outliers in the data have been removed better accuracy and better clustering result.</a:t>
            </a:r>
          </a:p>
          <a:p>
            <a:pPr marL="590550" marR="0" lvl="0" indent="-457200" algn="just" rtl="0">
              <a:spcBef>
                <a:spcPts val="1000"/>
              </a:spcBef>
              <a:spcAft>
                <a:spcPts val="0"/>
              </a:spcAft>
              <a:buSzPts val="1500"/>
              <a:buFont typeface="Wingdings" panose="05000000000000000000" pitchFamily="2" charset="2"/>
              <a:buChar char="q"/>
            </a:pPr>
            <a:r>
              <a:rPr lang="en-US" dirty="0">
                <a:latin typeface="Bodoni MT" panose="02070603080606020203" pitchFamily="18" charset="0"/>
                <a:ea typeface="Open Sans"/>
                <a:cs typeface="Open Sans"/>
                <a:sym typeface="Open Sans"/>
              </a:rPr>
              <a:t>Dimensionality reduction done using PCA for increasing accuracy of the result</a:t>
            </a:r>
            <a:endParaRPr lang="en-US" sz="2800" dirty="0">
              <a:latin typeface="Bodoni MT" panose="02070603080606020203" pitchFamily="18" charset="0"/>
              <a:ea typeface="Open Sans"/>
              <a:cs typeface="Open Sans"/>
              <a:sym typeface="Open Sans"/>
            </a:endParaRPr>
          </a:p>
          <a:p>
            <a:pPr marL="0" marR="0" lvl="0" indent="0" algn="just" rtl="0">
              <a:spcBef>
                <a:spcPts val="1000"/>
              </a:spcBef>
              <a:spcAft>
                <a:spcPts val="0"/>
              </a:spcAft>
              <a:buNone/>
            </a:pPr>
            <a:r>
              <a:rPr lang="en-US" sz="2800" dirty="0">
                <a:latin typeface="Bodoni MT" panose="02070603080606020203" pitchFamily="18" charset="0"/>
                <a:ea typeface="Open Sans"/>
                <a:cs typeface="Open Sans"/>
                <a:sym typeface="Open Sans"/>
              </a:rPr>
              <a:t>The above improvements have helped in getting a good accuracy for the final model.</a:t>
            </a:r>
          </a:p>
          <a:p>
            <a:endParaRPr lang="en-IN" dirty="0"/>
          </a:p>
        </p:txBody>
      </p:sp>
    </p:spTree>
    <p:extLst>
      <p:ext uri="{BB962C8B-B14F-4D97-AF65-F5344CB8AC3E}">
        <p14:creationId xmlns:p14="http://schemas.microsoft.com/office/powerpoint/2010/main" val="351973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11CA-D63E-3131-3986-9B2EA19E8C64}"/>
              </a:ext>
            </a:extLst>
          </p:cNvPr>
          <p:cNvSpPr>
            <a:spLocks noGrp="1"/>
          </p:cNvSpPr>
          <p:nvPr>
            <p:ph type="title"/>
          </p:nvPr>
        </p:nvSpPr>
        <p:spPr>
          <a:xfrm>
            <a:off x="838200" y="365125"/>
            <a:ext cx="10515600" cy="973345"/>
          </a:xfrm>
        </p:spPr>
        <p:txBody>
          <a:bodyPr/>
          <a:lstStyle/>
          <a:p>
            <a:r>
              <a:rPr lang="en-US" b="1" dirty="0">
                <a:solidFill>
                  <a:schemeClr val="accent2">
                    <a:lumMod val="50000"/>
                  </a:schemeClr>
                </a:solidFill>
                <a:latin typeface="+mn-lt"/>
              </a:rPr>
              <a:t>Contents</a:t>
            </a:r>
            <a:endParaRPr lang="en-IN" b="1" dirty="0">
              <a:solidFill>
                <a:schemeClr val="accent2">
                  <a:lumMod val="50000"/>
                </a:schemeClr>
              </a:solidFill>
              <a:latin typeface="+mn-lt"/>
            </a:endParaRPr>
          </a:p>
        </p:txBody>
      </p:sp>
      <p:sp>
        <p:nvSpPr>
          <p:cNvPr id="3" name="Content Placeholder 2">
            <a:extLst>
              <a:ext uri="{FF2B5EF4-FFF2-40B4-BE49-F238E27FC236}">
                <a16:creationId xmlns:a16="http://schemas.microsoft.com/office/drawing/2014/main" id="{7DA342CF-383E-AE3A-6BD7-1CB665523470}"/>
              </a:ext>
            </a:extLst>
          </p:cNvPr>
          <p:cNvSpPr>
            <a:spLocks noGrp="1"/>
          </p:cNvSpPr>
          <p:nvPr>
            <p:ph idx="1"/>
          </p:nvPr>
        </p:nvSpPr>
        <p:spPr>
          <a:xfrm>
            <a:off x="594919" y="1417292"/>
            <a:ext cx="10515600" cy="5075583"/>
          </a:xfrm>
        </p:spPr>
        <p:txBody>
          <a:bodyPr/>
          <a:lstStyle/>
          <a:p>
            <a:pPr marL="514350" indent="-514350">
              <a:buFont typeface="+mj-lt"/>
              <a:buAutoNum type="arabicPeriod"/>
            </a:pPr>
            <a:r>
              <a:rPr lang="en-US" dirty="0"/>
              <a:t>Project Architecture</a:t>
            </a:r>
          </a:p>
          <a:p>
            <a:pPr marL="514350" indent="-514350">
              <a:buFont typeface="+mj-lt"/>
              <a:buAutoNum type="arabicPeriod"/>
            </a:pPr>
            <a:r>
              <a:rPr lang="en-US" dirty="0"/>
              <a:t>Introduction</a:t>
            </a:r>
          </a:p>
          <a:p>
            <a:pPr marL="514350" indent="-514350">
              <a:buFont typeface="+mj-lt"/>
              <a:buAutoNum type="arabicPeriod"/>
            </a:pPr>
            <a:r>
              <a:rPr lang="en-US" dirty="0"/>
              <a:t>Data set Details</a:t>
            </a:r>
          </a:p>
          <a:p>
            <a:pPr marL="514350" indent="-514350">
              <a:buFont typeface="+mj-lt"/>
              <a:buAutoNum type="arabicPeriod"/>
            </a:pPr>
            <a:r>
              <a:rPr lang="en-US" dirty="0"/>
              <a:t>Data preprocessing and EDA</a:t>
            </a:r>
          </a:p>
          <a:p>
            <a:pPr marL="514350" indent="-514350">
              <a:buFont typeface="+mj-lt"/>
              <a:buAutoNum type="arabicPeriod"/>
            </a:pPr>
            <a:r>
              <a:rPr lang="en-US" dirty="0"/>
              <a:t>Visualization</a:t>
            </a:r>
          </a:p>
          <a:p>
            <a:pPr marL="514350" indent="-514350">
              <a:buFont typeface="+mj-lt"/>
              <a:buAutoNum type="arabicPeriod"/>
            </a:pPr>
            <a:r>
              <a:rPr lang="en-US" dirty="0"/>
              <a:t>Model Building</a:t>
            </a:r>
          </a:p>
          <a:p>
            <a:pPr marL="514350" indent="-514350">
              <a:buFont typeface="+mj-lt"/>
              <a:buAutoNum type="arabicPeriod"/>
            </a:pPr>
            <a:r>
              <a:rPr lang="en-US" dirty="0"/>
              <a:t>Deployment</a:t>
            </a:r>
          </a:p>
          <a:p>
            <a:pPr marL="514350" indent="-514350">
              <a:buFont typeface="+mj-lt"/>
              <a:buAutoNum type="arabicPeriod"/>
            </a:pPr>
            <a:r>
              <a:rPr lang="en-US" dirty="0"/>
              <a:t>Challenges Faced</a:t>
            </a:r>
          </a:p>
          <a:p>
            <a:pPr marL="514350" indent="-514350">
              <a:buFont typeface="+mj-lt"/>
              <a:buAutoNum type="arabicPeriod"/>
            </a:pPr>
            <a:r>
              <a:rPr lang="en-US" dirty="0"/>
              <a:t>Conclusion and Improvements</a:t>
            </a:r>
          </a:p>
          <a:p>
            <a:pPr marL="514350" indent="-514350">
              <a:buFont typeface="+mj-lt"/>
              <a:buAutoNum type="arabicPeriod"/>
            </a:pPr>
            <a:r>
              <a:rPr lang="en-US" dirty="0"/>
              <a:t>Reference</a:t>
            </a:r>
          </a:p>
          <a:p>
            <a:pPr marL="514350" indent="-514350">
              <a:buFont typeface="+mj-lt"/>
              <a:buAutoNum type="arabicPeriod"/>
            </a:pPr>
            <a:endParaRPr lang="en-IN" dirty="0"/>
          </a:p>
        </p:txBody>
      </p:sp>
    </p:spTree>
    <p:extLst>
      <p:ext uri="{BB962C8B-B14F-4D97-AF65-F5344CB8AC3E}">
        <p14:creationId xmlns:p14="http://schemas.microsoft.com/office/powerpoint/2010/main" val="238787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08BB-9A4B-735B-AB21-4ACA06426335}"/>
              </a:ext>
            </a:extLst>
          </p:cNvPr>
          <p:cNvSpPr>
            <a:spLocks noGrp="1"/>
          </p:cNvSpPr>
          <p:nvPr>
            <p:ph type="title"/>
          </p:nvPr>
        </p:nvSpPr>
        <p:spPr>
          <a:xfrm>
            <a:off x="242582" y="574849"/>
            <a:ext cx="10515600" cy="1325563"/>
          </a:xfrm>
        </p:spPr>
        <p:txBody>
          <a:bodyPr/>
          <a:lstStyle/>
          <a:p>
            <a:pPr algn="ctr"/>
            <a:r>
              <a:rPr lang="en-US" b="1" dirty="0">
                <a:solidFill>
                  <a:srgbClr val="FF0000"/>
                </a:solidFill>
                <a:latin typeface="+mn-lt"/>
              </a:rPr>
              <a:t>10</a:t>
            </a:r>
            <a:r>
              <a:rPr lang="en-US" sz="4400" b="1" dirty="0">
                <a:solidFill>
                  <a:srgbClr val="FF0000"/>
                </a:solidFill>
                <a:latin typeface="+mn-lt"/>
              </a:rPr>
              <a:t>.References</a:t>
            </a:r>
            <a:endParaRPr lang="en-IN" dirty="0"/>
          </a:p>
        </p:txBody>
      </p:sp>
      <p:sp>
        <p:nvSpPr>
          <p:cNvPr id="3" name="Content Placeholder 2">
            <a:extLst>
              <a:ext uri="{FF2B5EF4-FFF2-40B4-BE49-F238E27FC236}">
                <a16:creationId xmlns:a16="http://schemas.microsoft.com/office/drawing/2014/main" id="{BFB57501-E9F5-1BD5-D8FE-33E06EAD2A04}"/>
              </a:ext>
            </a:extLst>
          </p:cNvPr>
          <p:cNvSpPr>
            <a:spLocks noGrp="1"/>
          </p:cNvSpPr>
          <p:nvPr>
            <p:ph idx="1"/>
          </p:nvPr>
        </p:nvSpPr>
        <p:spPr>
          <a:xfrm>
            <a:off x="695587" y="2312187"/>
            <a:ext cx="10515600" cy="2050089"/>
          </a:xfrm>
        </p:spPr>
        <p:txBody>
          <a:bodyPr>
            <a:normAutofit/>
          </a:bodyPr>
          <a:lstStyle/>
          <a:p>
            <a:pPr>
              <a:buFont typeface="Wingdings" panose="05000000000000000000" pitchFamily="2" charset="2"/>
              <a:buChar char="ü"/>
            </a:pPr>
            <a:r>
              <a:rPr lang="en-IN" sz="2000" dirty="0"/>
              <a:t>Pandas documentation link:- </a:t>
            </a:r>
            <a:r>
              <a:rPr lang="en-IN" sz="2000" dirty="0">
                <a:hlinkClick r:id="rId2"/>
              </a:rPr>
              <a:t>https://pandas.pydata.org/docs/getting started/index.html</a:t>
            </a:r>
            <a:endParaRPr lang="en-IN" sz="2000" dirty="0"/>
          </a:p>
          <a:p>
            <a:pPr>
              <a:buFont typeface="Wingdings" panose="05000000000000000000" pitchFamily="2" charset="2"/>
              <a:buChar char="ü"/>
            </a:pPr>
            <a:r>
              <a:rPr lang="en-IN" sz="2000" dirty="0"/>
              <a:t> Matplotlib documentation:- </a:t>
            </a:r>
            <a:r>
              <a:rPr lang="en-IN" sz="2000" dirty="0">
                <a:hlinkClick r:id="rId3"/>
              </a:rPr>
              <a:t>https://matplotlib.org/stable/index.html</a:t>
            </a:r>
            <a:endParaRPr lang="en-IN" sz="2000" dirty="0"/>
          </a:p>
          <a:p>
            <a:pPr>
              <a:buFont typeface="Wingdings" panose="05000000000000000000" pitchFamily="2" charset="2"/>
              <a:buChar char="ü"/>
            </a:pPr>
            <a:r>
              <a:rPr lang="en-IN" sz="2000" dirty="0"/>
              <a:t>Visual studio code :- https://code.visualstudio.com/learn</a:t>
            </a:r>
          </a:p>
          <a:p>
            <a:pPr>
              <a:buFont typeface="Wingdings" panose="05000000000000000000" pitchFamily="2" charset="2"/>
              <a:buChar char="ü"/>
            </a:pPr>
            <a:r>
              <a:rPr lang="fr-FR" sz="2000" dirty="0"/>
              <a:t>Cluster documentation:-</a:t>
            </a:r>
            <a:r>
              <a:rPr lang="en-IN" sz="2000" b="0" i="0" dirty="0">
                <a:effectLst/>
              </a:rPr>
              <a:t>https://www.geeksforgeeks.org/clustering-in-machine-learning/</a:t>
            </a:r>
            <a:endParaRPr lang="en-IN" sz="2000" dirty="0"/>
          </a:p>
        </p:txBody>
      </p:sp>
    </p:spTree>
    <p:extLst>
      <p:ext uri="{BB962C8B-B14F-4D97-AF65-F5344CB8AC3E}">
        <p14:creationId xmlns:p14="http://schemas.microsoft.com/office/powerpoint/2010/main" val="346384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C361-429E-7D3E-B1E7-F39E381E0444}"/>
              </a:ext>
            </a:extLst>
          </p:cNvPr>
          <p:cNvSpPr>
            <a:spLocks noGrp="1"/>
          </p:cNvSpPr>
          <p:nvPr>
            <p:ph type="title"/>
          </p:nvPr>
        </p:nvSpPr>
        <p:spPr>
          <a:xfrm>
            <a:off x="159392" y="1"/>
            <a:ext cx="11551640" cy="6702804"/>
          </a:xfrm>
        </p:spPr>
        <p:txBody>
          <a:bodyPr>
            <a:noAutofit/>
          </a:bodyPr>
          <a:lstStyle/>
          <a:p>
            <a:pPr algn="ctr"/>
            <a:r>
              <a:rPr lang="en-US" sz="9600" b="1" i="1" dirty="0">
                <a:solidFill>
                  <a:srgbClr val="FF0000"/>
                </a:solidFill>
                <a:latin typeface="Bernard MT Condensed" panose="02050806060905020404" pitchFamily="18" charset="0"/>
              </a:rPr>
              <a:t>THANK YOU</a:t>
            </a:r>
            <a:endParaRPr lang="en-IN" sz="9600" b="1" i="1" dirty="0">
              <a:solidFill>
                <a:srgbClr val="FF0000"/>
              </a:solidFill>
              <a:latin typeface="Bernard MT Condensed" panose="02050806060905020404" pitchFamily="18" charset="0"/>
            </a:endParaRPr>
          </a:p>
        </p:txBody>
      </p:sp>
    </p:spTree>
    <p:extLst>
      <p:ext uri="{BB962C8B-B14F-4D97-AF65-F5344CB8AC3E}">
        <p14:creationId xmlns:p14="http://schemas.microsoft.com/office/powerpoint/2010/main" val="299331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3B7260-9DBE-C4EB-C288-34ED86B6B16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1. Project Architecture</a:t>
            </a:r>
            <a:endParaRPr lang="en-US" sz="3600" kern="1200" dirty="0">
              <a:solidFill>
                <a:srgbClr val="FFFFFF"/>
              </a:solidFill>
              <a:latin typeface="+mj-lt"/>
              <a:ea typeface="+mj-ea"/>
              <a:cs typeface="+mj-cs"/>
            </a:endParaRPr>
          </a:p>
        </p:txBody>
      </p:sp>
      <p:pic>
        <p:nvPicPr>
          <p:cNvPr id="9" name="Content Placeholder 8" descr="A screenshot of a computer&#10;&#10;Description automatically generated">
            <a:extLst>
              <a:ext uri="{FF2B5EF4-FFF2-40B4-BE49-F238E27FC236}">
                <a16:creationId xmlns:a16="http://schemas.microsoft.com/office/drawing/2014/main" id="{15DCC6BE-F453-72FB-58F5-2356128772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005" y="58994"/>
            <a:ext cx="7388942" cy="6740012"/>
          </a:xfrm>
        </p:spPr>
      </p:pic>
    </p:spTree>
    <p:extLst>
      <p:ext uri="{BB962C8B-B14F-4D97-AF65-F5344CB8AC3E}">
        <p14:creationId xmlns:p14="http://schemas.microsoft.com/office/powerpoint/2010/main" val="77462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3DF3-483C-2765-6C9D-178EE3E58AA4}"/>
              </a:ext>
            </a:extLst>
          </p:cNvPr>
          <p:cNvSpPr>
            <a:spLocks noGrp="1"/>
          </p:cNvSpPr>
          <p:nvPr>
            <p:ph type="title"/>
          </p:nvPr>
        </p:nvSpPr>
        <p:spPr>
          <a:xfrm>
            <a:off x="244465" y="3752849"/>
            <a:ext cx="3979517" cy="2452687"/>
          </a:xfrm>
        </p:spPr>
        <p:txBody>
          <a:bodyPr vert="horz" lIns="91440" tIns="45720" rIns="91440" bIns="45720" rtlCol="0" anchor="ctr">
            <a:normAutofit/>
          </a:bodyPr>
          <a:lstStyle/>
          <a:p>
            <a:r>
              <a:rPr lang="en-US" sz="3600" dirty="0">
                <a:solidFill>
                  <a:srgbClr val="FF0000"/>
                </a:solidFill>
                <a:latin typeface="+mn-lt"/>
              </a:rPr>
              <a:t>2.</a:t>
            </a:r>
            <a:r>
              <a:rPr lang="en-US" sz="3600" b="1" dirty="0">
                <a:solidFill>
                  <a:srgbClr val="FF0000"/>
                </a:solidFill>
                <a:latin typeface="+mn-lt"/>
              </a:rPr>
              <a:t> Introduction</a:t>
            </a:r>
            <a:br>
              <a:rPr lang="en-US" sz="3600" dirty="0">
                <a:solidFill>
                  <a:srgbClr val="FF0000"/>
                </a:solidFill>
                <a:latin typeface="+mn-lt"/>
              </a:rPr>
            </a:br>
            <a:endParaRPr lang="en-US" sz="3600" dirty="0">
              <a:solidFill>
                <a:srgbClr val="FF0000"/>
              </a:solidFill>
              <a:latin typeface="+mn-lt"/>
            </a:endParaRPr>
          </a:p>
        </p:txBody>
      </p:sp>
      <p:sp>
        <p:nvSpPr>
          <p:cNvPr id="4" name="Text Placeholder 3">
            <a:extLst>
              <a:ext uri="{FF2B5EF4-FFF2-40B4-BE49-F238E27FC236}">
                <a16:creationId xmlns:a16="http://schemas.microsoft.com/office/drawing/2014/main" id="{22D73E51-6D42-BDCD-19ED-135ACABA80DD}"/>
              </a:ext>
            </a:extLst>
          </p:cNvPr>
          <p:cNvSpPr>
            <a:spLocks noGrp="1"/>
          </p:cNvSpPr>
          <p:nvPr>
            <p:ph type="body" sz="half" idx="2"/>
          </p:nvPr>
        </p:nvSpPr>
        <p:spPr>
          <a:xfrm>
            <a:off x="3608621" y="3429000"/>
            <a:ext cx="7959030" cy="3231651"/>
          </a:xfrm>
        </p:spPr>
        <p:txBody>
          <a:bodyPr vert="horz" lIns="91440" tIns="45720" rIns="91440" bIns="45720" rtlCol="0" anchor="ctr">
            <a:noAutofit/>
          </a:bodyPr>
          <a:lstStyle/>
          <a:p>
            <a:pPr marL="400050" indent="-342900">
              <a:buFont typeface="Wingdings" panose="05000000000000000000" pitchFamily="2" charset="2"/>
              <a:buChar char="Ø"/>
            </a:pPr>
            <a:endParaRPr lang="en-US" sz="2000" dirty="0"/>
          </a:p>
          <a:p>
            <a:pPr marL="400050" indent="-342900">
              <a:buFont typeface="Wingdings" panose="05000000000000000000" pitchFamily="2" charset="2"/>
              <a:buChar char="Ø"/>
            </a:pPr>
            <a:r>
              <a:rPr lang="en-US" sz="2000" dirty="0"/>
              <a:t>Customer personality analysis helps a business to modify its product based on its target customers from different types of customer segments. </a:t>
            </a:r>
          </a:p>
          <a:p>
            <a:pPr marL="400050" indent="-342900">
              <a:buFont typeface="Wingdings" panose="05000000000000000000" pitchFamily="2" charset="2"/>
              <a:buChar char="Ø"/>
            </a:pPr>
            <a:r>
              <a:rPr lang="en-US" sz="2000" dirty="0"/>
              <a:t>For example, instead of spending money to market a new product to every customer in the company's database, a company can analyze which customer segment is most likely to buy the product and then market the product only on that particular segment.</a:t>
            </a:r>
            <a:endParaRPr lang="en-US" sz="2000" dirty="0">
              <a:solidFill>
                <a:srgbClr val="292929"/>
              </a:solidFill>
            </a:endParaRPr>
          </a:p>
          <a:p>
            <a:pPr marL="400050" indent="-342900">
              <a:buFont typeface="Wingdings" panose="05000000000000000000" pitchFamily="2" charset="2"/>
              <a:buChar char="Ø"/>
            </a:pPr>
            <a:endParaRPr lang="en-US" sz="2000" dirty="0"/>
          </a:p>
          <a:p>
            <a:pPr marL="400050" indent="-342900">
              <a:buFont typeface="Wingdings" panose="05000000000000000000" pitchFamily="2" charset="2"/>
              <a:buChar char="Ø"/>
            </a:pPr>
            <a:endParaRPr lang="en-US" sz="2000" dirty="0"/>
          </a:p>
        </p:txBody>
      </p:sp>
      <p:sp>
        <p:nvSpPr>
          <p:cNvPr id="3" name="Content Placeholder 2">
            <a:extLst>
              <a:ext uri="{FF2B5EF4-FFF2-40B4-BE49-F238E27FC236}">
                <a16:creationId xmlns:a16="http://schemas.microsoft.com/office/drawing/2014/main" id="{27869A04-D218-7EAF-9046-29654F92D92E}"/>
              </a:ext>
            </a:extLst>
          </p:cNvPr>
          <p:cNvSpPr>
            <a:spLocks noGrp="1"/>
          </p:cNvSpPr>
          <p:nvPr>
            <p:ph idx="1"/>
          </p:nvPr>
        </p:nvSpPr>
        <p:spPr>
          <a:xfrm flipH="1" flipV="1">
            <a:off x="9543841" y="2660649"/>
            <a:ext cx="74612" cy="45719"/>
          </a:xfrm>
        </p:spPr>
        <p:txBody>
          <a:bodyPr>
            <a:normAutofit fontScale="25000" lnSpcReduction="20000"/>
          </a:bodyPr>
          <a:lstStyle/>
          <a:p>
            <a:endParaRPr lang="en-IN" dirty="0"/>
          </a:p>
        </p:txBody>
      </p:sp>
      <p:pic>
        <p:nvPicPr>
          <p:cNvPr id="5" name="Content Placeholder 6" descr="A close up of a screen&#10;&#10;Description automatically generated">
            <a:extLst>
              <a:ext uri="{FF2B5EF4-FFF2-40B4-BE49-F238E27FC236}">
                <a16:creationId xmlns:a16="http://schemas.microsoft.com/office/drawing/2014/main" id="{E3E7DBC9-EE51-40E8-7B27-CD7ABECC9106}"/>
              </a:ext>
            </a:extLst>
          </p:cNvPr>
          <p:cNvPicPr>
            <a:picLocks noChangeAspect="1"/>
          </p:cNvPicPr>
          <p:nvPr/>
        </p:nvPicPr>
        <p:blipFill rotWithShape="1">
          <a:blip r:embed="rId2">
            <a:extLst>
              <a:ext uri="{28A0092B-C50C-407E-A947-70E740481C1C}">
                <a14:useLocalDpi xmlns:a14="http://schemas.microsoft.com/office/drawing/2010/main" val="0"/>
              </a:ext>
            </a:extLst>
          </a:blip>
          <a:srcRect t="12090" b="33318"/>
          <a:stretch/>
        </p:blipFill>
        <p:spPr>
          <a:xfrm flipH="1">
            <a:off x="13559404" y="562062"/>
            <a:ext cx="1333450" cy="352338"/>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pic>
        <p:nvPicPr>
          <p:cNvPr id="6" name="Picture 2">
            <a:extLst>
              <a:ext uri="{FF2B5EF4-FFF2-40B4-BE49-F238E27FC236}">
                <a16:creationId xmlns:a16="http://schemas.microsoft.com/office/drawing/2014/main" id="{D6869050-5472-6853-D3EC-71312F4A3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09894" cy="310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64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49D2-169A-28B9-FBB9-F6233D2FFF12}"/>
              </a:ext>
            </a:extLst>
          </p:cNvPr>
          <p:cNvSpPr>
            <a:spLocks noGrp="1"/>
          </p:cNvSpPr>
          <p:nvPr>
            <p:ph type="ctrTitle"/>
          </p:nvPr>
        </p:nvSpPr>
        <p:spPr>
          <a:xfrm>
            <a:off x="64316" y="509967"/>
            <a:ext cx="9144000" cy="798716"/>
          </a:xfrm>
        </p:spPr>
        <p:txBody>
          <a:bodyPr>
            <a:normAutofit/>
          </a:bodyPr>
          <a:lstStyle/>
          <a:p>
            <a:pPr algn="l"/>
            <a:r>
              <a:rPr lang="en-US" sz="4400" b="1" dirty="0">
                <a:solidFill>
                  <a:srgbClr val="FF0000"/>
                </a:solidFill>
                <a:latin typeface="Calibri" panose="020F0502020204030204" pitchFamily="34" charset="0"/>
                <a:ea typeface="Calibri" panose="020F0502020204030204" pitchFamily="34" charset="0"/>
                <a:cs typeface="Calibri" panose="020F0502020204030204" pitchFamily="34" charset="0"/>
              </a:rPr>
              <a:t>3. Dataset Details</a:t>
            </a:r>
            <a:endParaRPr lang="en-IN" sz="44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BE3E1A6-103B-5E89-1F87-5D9A0670FD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57251" y="1543049"/>
            <a:ext cx="7158038" cy="4943475"/>
          </a:xfrm>
          <a:prstGeom prst="rect">
            <a:avLst/>
          </a:prstGeom>
        </p:spPr>
      </p:pic>
    </p:spTree>
    <p:extLst>
      <p:ext uri="{BB962C8B-B14F-4D97-AF65-F5344CB8AC3E}">
        <p14:creationId xmlns:p14="http://schemas.microsoft.com/office/powerpoint/2010/main" val="133642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415600" y="455667"/>
            <a:ext cx="11360800" cy="1046206"/>
          </a:xfrm>
          <a:prstGeom prst="rect">
            <a:avLst/>
          </a:prstGeom>
        </p:spPr>
        <p:txBody>
          <a:bodyPr spcFirstLastPara="1" vert="horz" wrap="square" lIns="121900" tIns="121900" rIns="121900" bIns="121900" rtlCol="0" anchor="t" anchorCtr="0">
            <a:normAutofit fontScale="90000"/>
          </a:bodyPr>
          <a:lstStyle/>
          <a:p>
            <a:pPr>
              <a:lnSpc>
                <a:spcPct val="115000"/>
              </a:lnSpc>
              <a:buClr>
                <a:schemeClr val="dk1"/>
              </a:buClr>
              <a:buSzPct val="28947"/>
            </a:pPr>
            <a:r>
              <a:rPr lang="en-US" sz="5400" b="1" dirty="0">
                <a:solidFill>
                  <a:srgbClr val="FF0000"/>
                </a:solidFill>
                <a:latin typeface="Calibri" panose="020F0502020204030204" pitchFamily="34" charset="0"/>
                <a:ea typeface="Calibri" panose="020F0502020204030204" pitchFamily="34" charset="0"/>
                <a:cs typeface="Calibri" panose="020F0502020204030204" pitchFamily="34" charset="0"/>
              </a:rPr>
              <a:t>4.Data Preprocessing and EDA</a:t>
            </a:r>
            <a:endParaRPr dirty="0"/>
          </a:p>
        </p:txBody>
      </p:sp>
      <p:sp>
        <p:nvSpPr>
          <p:cNvPr id="2" name="Rectangle 1">
            <a:extLst>
              <a:ext uri="{FF2B5EF4-FFF2-40B4-BE49-F238E27FC236}">
                <a16:creationId xmlns:a16="http://schemas.microsoft.com/office/drawing/2014/main" id="{0C87420E-E0D1-5E46-1D30-94AB64A1DF1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2240</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6A5A7E8-6D7A-4A23-F297-8978B0DFF72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2240</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3B72F63D-5A82-258D-6214-8DCBFC802C02}"/>
              </a:ext>
            </a:extLst>
          </p:cNvPr>
          <p:cNvSpPr/>
          <p:nvPr/>
        </p:nvSpPr>
        <p:spPr>
          <a:xfrm>
            <a:off x="374373" y="1630014"/>
            <a:ext cx="9167191" cy="4757534"/>
          </a:xfrm>
          <a:prstGeom prst="roundRect">
            <a:avLst/>
          </a:prstGeom>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r>
              <a:rPr lang="en-US" sz="2400" b="1" dirty="0"/>
              <a:t>In Dataset </a:t>
            </a:r>
          </a:p>
          <a:p>
            <a:pPr algn="ctr"/>
            <a:endParaRPr lang="en-US" sz="2400" b="1" dirty="0"/>
          </a:p>
          <a:p>
            <a:pPr marL="285750" indent="-285750">
              <a:buFont typeface="Arial" panose="020B0604020202020204" pitchFamily="34" charset="0"/>
              <a:buChar char="•"/>
            </a:pPr>
            <a:r>
              <a:rPr lang="en-US" sz="2000" dirty="0"/>
              <a:t>Checking of null values and missing data and replaced by mean value.</a:t>
            </a:r>
          </a:p>
          <a:p>
            <a:pPr marL="285750" indent="-285750">
              <a:buFont typeface="Arial" panose="020B0604020202020204" pitchFamily="34" charset="0"/>
              <a:buChar char="•"/>
            </a:pPr>
            <a:r>
              <a:rPr lang="en-US" sz="2000" dirty="0"/>
              <a:t>Checking of duplicated values- No duplicate values.</a:t>
            </a:r>
          </a:p>
          <a:p>
            <a:pPr marL="285750" indent="-285750">
              <a:buFont typeface="Arial" panose="020B0604020202020204" pitchFamily="34" charset="0"/>
              <a:buChar char="•"/>
            </a:pPr>
            <a:r>
              <a:rPr lang="en-US" sz="2000" dirty="0"/>
              <a:t>Removing columns </a:t>
            </a:r>
            <a:r>
              <a:rPr lang="en-US" sz="2000" dirty="0" err="1"/>
              <a:t>Z_CostContact</a:t>
            </a:r>
            <a:r>
              <a:rPr lang="en-US" sz="2000" dirty="0"/>
              <a:t>" and "</a:t>
            </a:r>
            <a:r>
              <a:rPr lang="en-US" sz="2000" dirty="0" err="1"/>
              <a:t>Z_Revenue“,It</a:t>
            </a:r>
            <a:r>
              <a:rPr lang="en-US" sz="2000" dirty="0"/>
              <a:t> have same value in all the rows.</a:t>
            </a:r>
          </a:p>
          <a:p>
            <a:pPr marL="285750" indent="-285750">
              <a:buFont typeface="Arial" panose="020B0604020202020204" pitchFamily="34" charset="0"/>
              <a:buChar char="•"/>
            </a:pPr>
            <a:r>
              <a:rPr lang="en-US" sz="2000" dirty="0"/>
              <a:t>Removing outliers in income column. </a:t>
            </a:r>
          </a:p>
          <a:p>
            <a:pPr marL="285750" indent="-285750">
              <a:buFont typeface="Arial" panose="020B0604020202020204" pitchFamily="34" charset="0"/>
              <a:buChar char="•"/>
            </a:pPr>
            <a:r>
              <a:rPr lang="en-US" sz="2000" b="0" dirty="0">
                <a:solidFill>
                  <a:schemeClr val="tx1"/>
                </a:solidFill>
                <a:effectLst/>
              </a:rPr>
              <a:t>Combining different </a:t>
            </a:r>
            <a:r>
              <a:rPr lang="en-US" sz="2000" b="0" dirty="0" err="1">
                <a:solidFill>
                  <a:schemeClr val="tx1"/>
                </a:solidFill>
                <a:effectLst/>
              </a:rPr>
              <a:t>dataframe</a:t>
            </a:r>
            <a:r>
              <a:rPr lang="en-US" sz="2000" b="0" dirty="0">
                <a:solidFill>
                  <a:schemeClr val="tx1"/>
                </a:solidFill>
                <a:effectLst/>
              </a:rPr>
              <a:t> into a single column to reduce the number of dimension.</a:t>
            </a:r>
            <a:endParaRPr lang="en-US" sz="2000" dirty="0"/>
          </a:p>
          <a:p>
            <a:pPr marL="285750" indent="-285750">
              <a:buFont typeface="Arial" panose="020B0604020202020204" pitchFamily="34" charset="0"/>
              <a:buChar char="•"/>
            </a:pPr>
            <a:r>
              <a:rPr lang="en-US" sz="2000" dirty="0"/>
              <a:t>Converting the </a:t>
            </a:r>
            <a:r>
              <a:rPr lang="en-US" sz="2000" dirty="0" err="1"/>
              <a:t>Year_Birth</a:t>
            </a:r>
            <a:r>
              <a:rPr lang="en-US" sz="2000" dirty="0"/>
              <a:t> to </a:t>
            </a:r>
            <a:r>
              <a:rPr lang="en-US" sz="2000" dirty="0" err="1"/>
              <a:t>customer_Age</a:t>
            </a:r>
            <a:r>
              <a:rPr lang="en-US" sz="2000" dirty="0"/>
              <a:t>.</a:t>
            </a:r>
          </a:p>
          <a:p>
            <a:pPr marL="285750" indent="-285750">
              <a:buFont typeface="Arial" panose="020B0604020202020204" pitchFamily="34" charset="0"/>
              <a:buChar char="•"/>
            </a:pPr>
            <a:r>
              <a:rPr lang="en-US" sz="2000" dirty="0"/>
              <a:t>Removing outliers in </a:t>
            </a:r>
            <a:r>
              <a:rPr lang="en-US" sz="2000" dirty="0" err="1"/>
              <a:t>customer_Age</a:t>
            </a:r>
            <a:r>
              <a:rPr lang="en-US" sz="2000" dirty="0"/>
              <a:t> column.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FAE0A0-DA9D-E96C-2457-34624CA1EB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22267" y="1971068"/>
            <a:ext cx="6375812" cy="4084195"/>
          </a:xfrm>
          <a:prstGeom prst="rect">
            <a:avLst/>
          </a:prstGeom>
        </p:spPr>
      </p:pic>
      <p:sp>
        <p:nvSpPr>
          <p:cNvPr id="15" name="TextBox 14">
            <a:extLst>
              <a:ext uri="{FF2B5EF4-FFF2-40B4-BE49-F238E27FC236}">
                <a16:creationId xmlns:a16="http://schemas.microsoft.com/office/drawing/2014/main" id="{D110DEC0-BFD1-E048-F678-36057870208B}"/>
              </a:ext>
            </a:extLst>
          </p:cNvPr>
          <p:cNvSpPr txBox="1"/>
          <p:nvPr/>
        </p:nvSpPr>
        <p:spPr>
          <a:xfrm>
            <a:off x="802329" y="802737"/>
            <a:ext cx="6895750" cy="830997"/>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t>After applying preprocessing  on all three dataset </a:t>
            </a:r>
            <a:r>
              <a:rPr lang="en-US" sz="2400" dirty="0">
                <a:solidFill>
                  <a:schemeClr val="accent1">
                    <a:lumMod val="75000"/>
                  </a:schemeClr>
                </a:solidFill>
              </a:rPr>
              <a:t>This is the dataset we got after EDA processing.</a:t>
            </a:r>
          </a:p>
        </p:txBody>
      </p:sp>
    </p:spTree>
    <p:extLst>
      <p:ext uri="{BB962C8B-B14F-4D97-AF65-F5344CB8AC3E}">
        <p14:creationId xmlns:p14="http://schemas.microsoft.com/office/powerpoint/2010/main" val="300203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55D4-D2A9-68AC-BDB9-41C412567F76}"/>
              </a:ext>
            </a:extLst>
          </p:cNvPr>
          <p:cNvSpPr>
            <a:spLocks noGrp="1"/>
          </p:cNvSpPr>
          <p:nvPr>
            <p:ph type="title"/>
          </p:nvPr>
        </p:nvSpPr>
        <p:spPr>
          <a:xfrm>
            <a:off x="318082" y="0"/>
            <a:ext cx="10515600" cy="1325563"/>
          </a:xfrm>
        </p:spPr>
        <p:txBody>
          <a:bodyPr/>
          <a:lstStyle/>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5.Visualization</a:t>
            </a:r>
            <a:endParaRPr lang="en-IN"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32759D12-9752-6AF0-8385-8A913F4BCC93}"/>
              </a:ext>
            </a:extLst>
          </p:cNvPr>
          <p:cNvSpPr txBox="1"/>
          <p:nvPr/>
        </p:nvSpPr>
        <p:spPr>
          <a:xfrm>
            <a:off x="953548" y="1011892"/>
            <a:ext cx="9462661" cy="123110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accent4">
                    <a:lumMod val="75000"/>
                  </a:schemeClr>
                </a:solidFill>
                <a:latin typeface="Copperplate Gothic Bold" panose="020E0705020206020404" pitchFamily="34" charset="0"/>
              </a:rPr>
              <a:t>Correlation matrix</a:t>
            </a:r>
            <a:endParaRPr lang="en-US" sz="2000" b="0" i="0" dirty="0">
              <a:solidFill>
                <a:schemeClr val="accent4">
                  <a:lumMod val="75000"/>
                </a:schemeClr>
              </a:solidFill>
              <a:effectLst/>
              <a:latin typeface="Copperplate Gothic Bold" panose="020E0705020206020404" pitchFamily="34" charset="0"/>
            </a:endParaRPr>
          </a:p>
          <a:p>
            <a:pPr marL="285750" indent="-285750">
              <a:buFont typeface="Wingdings" panose="05000000000000000000" pitchFamily="2" charset="2"/>
              <a:buChar char="v"/>
            </a:pPr>
            <a:r>
              <a:rPr lang="en-US" dirty="0"/>
              <a:t>Income is more positively correlated to Expenses and Number of purchases</a:t>
            </a:r>
          </a:p>
          <a:p>
            <a:pPr marL="285750" indent="-285750">
              <a:buFont typeface="Wingdings" panose="05000000000000000000" pitchFamily="2" charset="2"/>
              <a:buChar char="v"/>
            </a:pPr>
            <a:r>
              <a:rPr lang="en-US" dirty="0"/>
              <a:t>Expenses is positively correlated to Income and Number of purchases and </a:t>
            </a:r>
            <a:r>
              <a:rPr lang="en-US" dirty="0" err="1"/>
              <a:t>negitively</a:t>
            </a:r>
            <a:r>
              <a:rPr lang="en-US" dirty="0"/>
              <a:t> correlated with Kids</a:t>
            </a:r>
            <a:endParaRPr lang="en-IN" dirty="0"/>
          </a:p>
        </p:txBody>
      </p:sp>
      <p:pic>
        <p:nvPicPr>
          <p:cNvPr id="4" name="Picture 3" descr="A screenshot of a computer screen&#10;&#10;Description automatically generated">
            <a:extLst>
              <a:ext uri="{FF2B5EF4-FFF2-40B4-BE49-F238E27FC236}">
                <a16:creationId xmlns:a16="http://schemas.microsoft.com/office/drawing/2014/main" id="{CAB13189-4325-6CD4-750B-408C6BCFC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00" y="2665500"/>
            <a:ext cx="9316887" cy="3913464"/>
          </a:xfrm>
          <a:prstGeom prst="rect">
            <a:avLst/>
          </a:prstGeom>
        </p:spPr>
      </p:pic>
    </p:spTree>
    <p:extLst>
      <p:ext uri="{BB962C8B-B14F-4D97-AF65-F5344CB8AC3E}">
        <p14:creationId xmlns:p14="http://schemas.microsoft.com/office/powerpoint/2010/main" val="62436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9B515B-39DD-37F4-BA95-BE9693B3AA0E}"/>
              </a:ext>
            </a:extLst>
          </p:cNvPr>
          <p:cNvSpPr txBox="1"/>
          <p:nvPr/>
        </p:nvSpPr>
        <p:spPr>
          <a:xfrm>
            <a:off x="6266576" y="343949"/>
            <a:ext cx="5654180" cy="1261884"/>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accent4">
                    <a:lumMod val="75000"/>
                  </a:schemeClr>
                </a:solidFill>
                <a:latin typeface="Copperplate Gothic Bold" panose="020E0705020206020404" pitchFamily="34" charset="0"/>
              </a:rPr>
              <a:t>Ed</a:t>
            </a:r>
            <a:r>
              <a:rPr lang="en-IN" sz="2000" b="1" dirty="0" err="1">
                <a:solidFill>
                  <a:schemeClr val="accent4">
                    <a:lumMod val="75000"/>
                  </a:schemeClr>
                </a:solidFill>
                <a:latin typeface="Copperplate Gothic Bold" panose="020E0705020206020404" pitchFamily="34" charset="0"/>
              </a:rPr>
              <a:t>ucation</a:t>
            </a:r>
            <a:r>
              <a:rPr lang="en-IN" sz="2000" b="1" dirty="0">
                <a:solidFill>
                  <a:schemeClr val="accent4">
                    <a:lumMod val="75000"/>
                  </a:schemeClr>
                </a:solidFill>
                <a:latin typeface="Copperplate Gothic Bold" panose="020E0705020206020404" pitchFamily="34" charset="0"/>
              </a:rPr>
              <a:t> vs Expenses</a:t>
            </a:r>
            <a:endParaRPr lang="en-US" sz="2000" dirty="0">
              <a:solidFill>
                <a:schemeClr val="accent4">
                  <a:lumMod val="75000"/>
                </a:schemeClr>
              </a:solidFill>
              <a:latin typeface="Copperplate Gothic Bold" panose="020E0705020206020404" pitchFamily="34" charset="0"/>
            </a:endParaRPr>
          </a:p>
          <a:p>
            <a:endParaRPr lang="en-US" sz="2000" dirty="0">
              <a:solidFill>
                <a:schemeClr val="accent4">
                  <a:lumMod val="75000"/>
                </a:schemeClr>
              </a:solidFill>
              <a:latin typeface="Copperplate Gothic Bold" panose="020E0705020206020404" pitchFamily="34" charset="0"/>
            </a:endParaRPr>
          </a:p>
          <a:p>
            <a:pPr algn="l">
              <a:buFont typeface="Arial" panose="020B0604020202020204" pitchFamily="34" charset="0"/>
              <a:buChar char="•"/>
            </a:pPr>
            <a:r>
              <a:rPr lang="en-US" dirty="0"/>
              <a:t> We observe that the post graduated people spends more than the UG people</a:t>
            </a:r>
            <a:endParaRPr lang="en-IN" dirty="0">
              <a:latin typeface="Copperplate Gothic Bold" panose="020E0705020206020404" pitchFamily="34" charset="0"/>
            </a:endParaRPr>
          </a:p>
        </p:txBody>
      </p:sp>
      <p:sp>
        <p:nvSpPr>
          <p:cNvPr id="7" name="TextBox 6">
            <a:extLst>
              <a:ext uri="{FF2B5EF4-FFF2-40B4-BE49-F238E27FC236}">
                <a16:creationId xmlns:a16="http://schemas.microsoft.com/office/drawing/2014/main" id="{1C65BF11-B55B-1C59-CE4B-1BC292C46781}"/>
              </a:ext>
            </a:extLst>
          </p:cNvPr>
          <p:cNvSpPr txBox="1"/>
          <p:nvPr/>
        </p:nvSpPr>
        <p:spPr>
          <a:xfrm>
            <a:off x="377506" y="3976382"/>
            <a:ext cx="5547920" cy="129266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2">
                    <a:lumMod val="75000"/>
                  </a:schemeClr>
                </a:solidFill>
                <a:latin typeface="Copperplate Gothic Bold" panose="020E0705020206020404" pitchFamily="34" charset="0"/>
              </a:rPr>
              <a:t>Marital Status vs expenses</a:t>
            </a:r>
          </a:p>
          <a:p>
            <a:pPr marL="285750" indent="-285750">
              <a:buFont typeface="Wingdings" panose="05000000000000000000" pitchFamily="2" charset="2"/>
              <a:buChar char="q"/>
            </a:pPr>
            <a:r>
              <a:rPr lang="en-US" sz="2000" dirty="0">
                <a:latin typeface="Google Sans"/>
              </a:rPr>
              <a:t>Single customers spend more as compared with Relationship customer</a:t>
            </a:r>
          </a:p>
          <a:p>
            <a:pPr marL="285750" indent="-285750">
              <a:buFont typeface="Wingdings" panose="05000000000000000000" pitchFamily="2" charset="2"/>
              <a:buChar char="q"/>
            </a:pPr>
            <a:endParaRPr lang="en-IN" dirty="0">
              <a:latin typeface="Copperplate Gothic Bold" panose="020E0705020206020404" pitchFamily="34" charset="0"/>
            </a:endParaRPr>
          </a:p>
        </p:txBody>
      </p:sp>
      <p:pic>
        <p:nvPicPr>
          <p:cNvPr id="9" name="Picture 8" descr="A graph with a purple rectangle and a black rectangle&#10;&#10;Description automatically generated">
            <a:extLst>
              <a:ext uri="{FF2B5EF4-FFF2-40B4-BE49-F238E27FC236}">
                <a16:creationId xmlns:a16="http://schemas.microsoft.com/office/drawing/2014/main" id="{F9DE22ED-709F-5FB0-0C65-2C4FD5D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 y="394293"/>
            <a:ext cx="5832660" cy="3081534"/>
          </a:xfrm>
          <a:prstGeom prst="rect">
            <a:avLst/>
          </a:prstGeom>
        </p:spPr>
      </p:pic>
      <p:pic>
        <p:nvPicPr>
          <p:cNvPr id="164" name="Picture 163" descr="A graph of a couple of blue squares">
            <a:extLst>
              <a:ext uri="{FF2B5EF4-FFF2-40B4-BE49-F238E27FC236}">
                <a16:creationId xmlns:a16="http://schemas.microsoft.com/office/drawing/2014/main" id="{0F4FCB7D-1EF4-CBD7-E4A3-513E44C74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072376"/>
            <a:ext cx="5824756" cy="3441675"/>
          </a:xfrm>
          <a:prstGeom prst="rect">
            <a:avLst/>
          </a:prstGeom>
        </p:spPr>
      </p:pic>
    </p:spTree>
    <p:extLst>
      <p:ext uri="{BB962C8B-B14F-4D97-AF65-F5344CB8AC3E}">
        <p14:creationId xmlns:p14="http://schemas.microsoft.com/office/powerpoint/2010/main" val="2702130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589</TotalTime>
  <Words>876</Words>
  <Application>Microsoft Office PowerPoint</Application>
  <PresentationFormat>Widescreen</PresentationFormat>
  <Paragraphs>119</Paragraphs>
  <Slides>21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Agency FB</vt:lpstr>
      <vt:lpstr>Arial</vt:lpstr>
      <vt:lpstr>Arial Unicode MS</vt:lpstr>
      <vt:lpstr>Bernard MT Condensed</vt:lpstr>
      <vt:lpstr>Bodoni MT</vt:lpstr>
      <vt:lpstr>Calibri</vt:lpstr>
      <vt:lpstr>Calibri Light</vt:lpstr>
      <vt:lpstr>Century Gothic</vt:lpstr>
      <vt:lpstr>Copperplate Gothic Bold</vt:lpstr>
      <vt:lpstr>Courier New</vt:lpstr>
      <vt:lpstr>Google Sans</vt:lpstr>
      <vt:lpstr>Wingdings</vt:lpstr>
      <vt:lpstr>Office Theme</vt:lpstr>
      <vt:lpstr>P-379 Customer personality analysis</vt:lpstr>
      <vt:lpstr>Contents</vt:lpstr>
      <vt:lpstr>1. Project Architecture</vt:lpstr>
      <vt:lpstr>2. Introduction </vt:lpstr>
      <vt:lpstr>3. Dataset Details</vt:lpstr>
      <vt:lpstr>4.Data Preprocessing and EDA</vt:lpstr>
      <vt:lpstr>PowerPoint Presentation</vt:lpstr>
      <vt:lpstr>5.Visualization</vt:lpstr>
      <vt:lpstr>PowerPoint Presentation</vt:lpstr>
      <vt:lpstr>PowerPoint Presentation</vt:lpstr>
      <vt:lpstr>PowerPoint Presentation</vt:lpstr>
      <vt:lpstr>Label encoding, standardizing and Dimensionality reduction</vt:lpstr>
      <vt:lpstr>6.Model Building: CLUSTERING</vt:lpstr>
      <vt:lpstr>Clustering</vt:lpstr>
      <vt:lpstr>Clustering</vt:lpstr>
      <vt:lpstr>Clustering</vt:lpstr>
      <vt:lpstr>7.Deployment</vt:lpstr>
      <vt:lpstr>8.Challenges Faced</vt:lpstr>
      <vt:lpstr>9.Conclusion and Improvements</vt:lpstr>
      <vt:lpstr>10.References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P-355 Oil Price Prediction</dc:title>
  <dc:creator>Harshada Temgire</dc:creator>
  <cp:lastModifiedBy>home</cp:lastModifiedBy>
  <cp:revision>43</cp:revision>
  <dcterms:created xsi:type="dcterms:W3CDTF">2024-03-13T14:57:58Z</dcterms:created>
  <dcterms:modified xsi:type="dcterms:W3CDTF">2024-04-25T02:52:37Z</dcterms:modified>
</cp:coreProperties>
</file>