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FDC"/>
    <a:srgbClr val="D4A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4"/>
    <p:restoredTop sz="94666"/>
  </p:normalViewPr>
  <p:slideViewPr>
    <p:cSldViewPr snapToGrid="0" snapToObjects="1">
      <p:cViewPr varScale="1">
        <p:scale>
          <a:sx n="80" d="100"/>
          <a:sy n="80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0462-9D4B-B545-B36C-9AFADD8F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2572-2D78-D64F-812C-921670EC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A28E-33F0-454D-AA67-78E275F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443B-F8C8-2943-9030-06D2020E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CD24-CFF1-5B49-BC9C-47A63A8A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654C-8321-8748-BC5B-00CB99DC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909AD-EF26-AB43-A61E-DB97B89D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6430-BF92-7646-99DD-024A3503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82B8-A17F-AA4D-8731-E27F1A1A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547D-525A-F94B-9671-F6A688EE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C37C1-7CD2-2F49-947C-0133A66BF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C28FB-F716-CE46-8D26-BE2EBB2F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5FC6-2136-3141-9728-D9A3F286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2D95-B3D4-5B44-8A55-3B451480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ACCE-1BC8-E245-840A-68C6E75A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9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2663-988A-7D45-A41D-649514A2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4934-FD61-C849-A080-0045C586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92FC-C74C-7B4F-B4DD-DA3E292B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4C56-440E-9340-97E1-DBE536E0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7BF7-8B61-3E42-83F2-46B717B8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2072-B76C-4345-A1C2-7BEF80A0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780B-0D42-5741-8284-BFB88276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AB3B-F6C4-E04F-B40D-642CC77F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A821-A402-F84D-A838-9F46EA80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3FFE-4D26-5E46-82F1-DD8D5B6D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4135-7F4C-3641-886E-D05762E1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4F13-6FCA-EF46-8343-9DB5E283C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1F790-1F73-3147-AB32-E0A1B017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C126F-3A89-E14F-B8F6-4F17EC2C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F038-1EBB-4E44-A222-A0A94EBB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234E-E84F-BA4F-A6DB-906A6696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C316-1906-F74E-9F8E-A49CFEEB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E3E9-18DD-B540-B101-C6A1B1AD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F34F6-7581-5F44-B9B9-A221A545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A1748-01FA-6C4D-91D9-390BD06C8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F5ED2-A5E8-2B4D-A9B9-87E2A7EA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0D825-74B0-FD40-A68A-34156A4C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2FC20-EFF4-894A-81D4-CC1510BE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DC24-1B7A-8944-BE78-B3E4FF3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6559-D576-3440-AC78-74A906DF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0D26B-4605-5248-8BDB-ABB4E071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34DB6-13FC-FA41-B905-6DECFA63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460B6-1BA0-C94D-A056-6F21E7B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F43A7-B08B-C34E-A866-6AC40D02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E4B5-84C3-9447-AF9E-23693C7D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9D2A-07EF-6047-A3F5-8DC192AE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7AB5-F322-9C4C-9DA1-2083DC50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B069-8EF3-9248-AD27-8247F350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8D1-CC47-6846-A985-AF8111EA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E8450-0AD9-0646-A6C3-E539C5B0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6D949-9C01-6349-8556-1F24587F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DBC9-B4CD-9F42-A9C1-5ACCB144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6CF7-28D2-2245-AF48-1755F84C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9F74C-94C8-8845-909F-FB73180EC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D93-8392-DC4B-9FE9-B006578A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FB06-E749-1D41-A0C5-3C663ED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3D57-7235-624B-B7EB-3B9893AC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A749-051F-2141-AAD8-CE987840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9FB70-2C3B-4844-96B5-02846280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F71C-22D2-404A-8D8D-8DE35FF4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42E2-D225-E94D-82E9-B0A2C0EC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3719-9DAC-E843-80F5-8B3F926B2982}" type="datetimeFigureOut">
              <a:rPr lang="en-US" smtClean="0"/>
              <a:t>8/24/19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B7D6-E8F1-1F46-AEF2-97697DE9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1189-FC92-1E44-A600-BD7B09D67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16B02-17EE-A948-849D-59ADC0AD3F0F}"/>
              </a:ext>
            </a:extLst>
          </p:cNvPr>
          <p:cNvSpPr/>
          <p:nvPr/>
        </p:nvSpPr>
        <p:spPr>
          <a:xfrm>
            <a:off x="1796717" y="336884"/>
            <a:ext cx="1989220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Reference-Guided Alignment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287EC-602C-5A4B-8B17-584F3E9C8370}"/>
              </a:ext>
            </a:extLst>
          </p:cNvPr>
          <p:cNvSpPr/>
          <p:nvPr/>
        </p:nvSpPr>
        <p:spPr>
          <a:xfrm>
            <a:off x="6368715" y="328864"/>
            <a:ext cx="1989220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de novo </a:t>
            </a:r>
            <a:r>
              <a:rPr lang="en-US" sz="1200" dirty="0">
                <a:solidFill>
                  <a:schemeClr val="tx1"/>
                </a:solidFill>
              </a:rPr>
              <a:t>Assembly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B352E-7758-A04E-88B7-0D2C3A9C4060}"/>
              </a:ext>
            </a:extLst>
          </p:cNvPr>
          <p:cNvSpPr/>
          <p:nvPr/>
        </p:nvSpPr>
        <p:spPr>
          <a:xfrm>
            <a:off x="2434391" y="1355557"/>
            <a:ext cx="713873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F5B7B-5F58-764C-A0EA-B60F585E17EC}"/>
              </a:ext>
            </a:extLst>
          </p:cNvPr>
          <p:cNvSpPr/>
          <p:nvPr/>
        </p:nvSpPr>
        <p:spPr>
          <a:xfrm>
            <a:off x="429130" y="2470484"/>
            <a:ext cx="198922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Short Variant Discovery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59C98-30C3-CC47-8B86-543046269358}"/>
              </a:ext>
            </a:extLst>
          </p:cNvPr>
          <p:cNvSpPr/>
          <p:nvPr/>
        </p:nvSpPr>
        <p:spPr>
          <a:xfrm>
            <a:off x="3360821" y="2478505"/>
            <a:ext cx="198922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Structural Variant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5B421-1629-154A-BE56-B4F878F600FF}"/>
              </a:ext>
            </a:extLst>
          </p:cNvPr>
          <p:cNvSpPr/>
          <p:nvPr/>
        </p:nvSpPr>
        <p:spPr>
          <a:xfrm>
            <a:off x="104277" y="3858126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“Raw” Short Variants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45DE8-6930-F24F-B0E1-F4C8356B4FF8}"/>
              </a:ext>
            </a:extLst>
          </p:cNvPr>
          <p:cNvSpPr/>
          <p:nvPr/>
        </p:nvSpPr>
        <p:spPr>
          <a:xfrm>
            <a:off x="1471868" y="5309937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“Filtered” Short Variants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BC19A2-ECD8-2841-908A-C0AD0C8E2C10}"/>
              </a:ext>
            </a:extLst>
          </p:cNvPr>
          <p:cNvSpPr/>
          <p:nvPr/>
        </p:nvSpPr>
        <p:spPr>
          <a:xfrm>
            <a:off x="1640310" y="3874169"/>
            <a:ext cx="100263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Apply Filters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7E9286-3D43-094F-A2CB-C80B51B42E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791327" y="834189"/>
            <a:ext cx="1" cy="5213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7E3E22-3407-C840-80DF-3BD5F996FE1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791328" y="1852862"/>
            <a:ext cx="1564103" cy="6256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8140FD-44BC-E24B-B6FD-C410B5839D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23740" y="1852862"/>
            <a:ext cx="1367588" cy="6176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38517-A2CC-E84D-9941-594F57A8DC5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90076" y="2967789"/>
            <a:ext cx="633664" cy="8903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AB1A4-FD76-8943-8BF9-7CBFEDBE4CE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423740" y="2967789"/>
            <a:ext cx="717885" cy="906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84674-4B2A-B64E-8FFE-6898F44C06D9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141625" y="4371474"/>
            <a:ext cx="16042" cy="9384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5A769-2B5B-7B4F-A439-C1A2B067E6CC}"/>
              </a:ext>
            </a:extLst>
          </p:cNvPr>
          <p:cNvSpPr/>
          <p:nvPr/>
        </p:nvSpPr>
        <p:spPr>
          <a:xfrm>
            <a:off x="4507834" y="3818020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“Raw” Structural Variants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855745-1F35-984C-BE24-ABE436BA9C43}"/>
              </a:ext>
            </a:extLst>
          </p:cNvPr>
          <p:cNvSpPr/>
          <p:nvPr/>
        </p:nvSpPr>
        <p:spPr>
          <a:xfrm>
            <a:off x="3196394" y="5317958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“Filtered” Structural Variants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791CD-1979-F940-B1C7-64160462F3F2}"/>
              </a:ext>
            </a:extLst>
          </p:cNvPr>
          <p:cNvSpPr/>
          <p:nvPr/>
        </p:nvSpPr>
        <p:spPr>
          <a:xfrm>
            <a:off x="3380878" y="3818021"/>
            <a:ext cx="100263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Apply Filters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67C3DE-C619-CB4B-88BB-E64E2D823530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4355431" y="2975810"/>
            <a:ext cx="838202" cy="8422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1FE6E-B0CF-1C45-B16C-522C2AB3DACC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flipH="1">
            <a:off x="3882193" y="2975810"/>
            <a:ext cx="473238" cy="8422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FE7CBC-AEA0-2349-8158-D0E98478D300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882193" y="4315326"/>
            <a:ext cx="0" cy="10026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A5EA46-1E92-C043-8CFB-BDFB1D8D755C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>
            <a:off x="7363325" y="826169"/>
            <a:ext cx="0" cy="11630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B58DFD3-26B0-1944-80DE-F053CFF1D703}"/>
              </a:ext>
            </a:extLst>
          </p:cNvPr>
          <p:cNvSpPr/>
          <p:nvPr/>
        </p:nvSpPr>
        <p:spPr>
          <a:xfrm>
            <a:off x="6368715" y="1989221"/>
            <a:ext cx="198922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Center for Genomic Epidemiology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Bacteria Analysis Pipeline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A766D8-B031-5B4B-9283-5489B1B8D762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 flipH="1">
            <a:off x="6585288" y="2486526"/>
            <a:ext cx="778037" cy="717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0C462A-F846-0F48-8CF5-AA9BF69515B4}"/>
              </a:ext>
            </a:extLst>
          </p:cNvPr>
          <p:cNvCxnSpPr>
            <a:cxnSpLocks/>
            <a:stCxn id="44" idx="2"/>
            <a:endCxn id="68" idx="0"/>
          </p:cNvCxnSpPr>
          <p:nvPr/>
        </p:nvCxnSpPr>
        <p:spPr>
          <a:xfrm>
            <a:off x="7363325" y="2486526"/>
            <a:ext cx="5" cy="1363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1D7296-A9B1-DE43-835F-86EF8B8503C0}"/>
              </a:ext>
            </a:extLst>
          </p:cNvPr>
          <p:cNvCxnSpPr>
            <a:cxnSpLocks/>
            <a:stCxn id="44" idx="2"/>
            <a:endCxn id="70" idx="0"/>
          </p:cNvCxnSpPr>
          <p:nvPr/>
        </p:nvCxnSpPr>
        <p:spPr>
          <a:xfrm>
            <a:off x="7363325" y="2486526"/>
            <a:ext cx="1058784" cy="717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669B128-8654-DF4D-BE7B-545622AC432E}"/>
              </a:ext>
            </a:extLst>
          </p:cNvPr>
          <p:cNvSpPr/>
          <p:nvPr/>
        </p:nvSpPr>
        <p:spPr>
          <a:xfrm>
            <a:off x="6083973" y="3204411"/>
            <a:ext cx="1002630" cy="497305"/>
          </a:xfrm>
          <a:prstGeom prst="rect">
            <a:avLst/>
          </a:prstGeom>
          <a:solidFill>
            <a:srgbClr val="D1B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FFA08E-7DC2-8C4F-9F37-AD3294C585C0}"/>
              </a:ext>
            </a:extLst>
          </p:cNvPr>
          <p:cNvSpPr/>
          <p:nvPr/>
        </p:nvSpPr>
        <p:spPr>
          <a:xfrm>
            <a:off x="6862015" y="3850103"/>
            <a:ext cx="1002630" cy="497305"/>
          </a:xfrm>
          <a:prstGeom prst="rect">
            <a:avLst/>
          </a:prstGeom>
          <a:solidFill>
            <a:srgbClr val="D1B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ResFinder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BAA180-9A92-F349-8096-5FB8A5DF15CF}"/>
              </a:ext>
            </a:extLst>
          </p:cNvPr>
          <p:cNvSpPr/>
          <p:nvPr/>
        </p:nvSpPr>
        <p:spPr>
          <a:xfrm>
            <a:off x="7920794" y="3204411"/>
            <a:ext cx="1002630" cy="497305"/>
          </a:xfrm>
          <a:prstGeom prst="rect">
            <a:avLst/>
          </a:prstGeom>
          <a:solidFill>
            <a:srgbClr val="D1B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KmerFinder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181D92-5E0D-2144-B9B3-F15978D10DFF}"/>
              </a:ext>
            </a:extLst>
          </p:cNvPr>
          <p:cNvSpPr/>
          <p:nvPr/>
        </p:nvSpPr>
        <p:spPr>
          <a:xfrm>
            <a:off x="9224210" y="1900988"/>
            <a:ext cx="1267326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PlasmidFinder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FB954E-D26B-AD40-9903-2515085210C5}"/>
              </a:ext>
            </a:extLst>
          </p:cNvPr>
          <p:cNvSpPr/>
          <p:nvPr/>
        </p:nvSpPr>
        <p:spPr>
          <a:xfrm>
            <a:off x="9657345" y="320842"/>
            <a:ext cx="1989220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 Reads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E72A16-C9AC-F549-8C49-6E9E9B0EB509}"/>
              </a:ext>
            </a:extLst>
          </p:cNvPr>
          <p:cNvSpPr/>
          <p:nvPr/>
        </p:nvSpPr>
        <p:spPr>
          <a:xfrm>
            <a:off x="10659979" y="1876925"/>
            <a:ext cx="1267326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kma</a:t>
            </a:r>
            <a:r>
              <a:rPr lang="en-US" sz="1200" dirty="0">
                <a:solidFill>
                  <a:schemeClr val="tx1"/>
                </a:solidFill>
              </a:rPr>
              <a:t>-Biofilms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45AE44-F4CA-934D-B385-3D220B9123F9}"/>
              </a:ext>
            </a:extLst>
          </p:cNvPr>
          <p:cNvCxnSpPr>
            <a:cxnSpLocks/>
            <a:stCxn id="79" idx="2"/>
            <a:endCxn id="74" idx="0"/>
          </p:cNvCxnSpPr>
          <p:nvPr/>
        </p:nvCxnSpPr>
        <p:spPr>
          <a:xfrm flipH="1">
            <a:off x="9857873" y="818147"/>
            <a:ext cx="794082" cy="10828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D1B666-FA3C-804B-B51B-7706E7F753A3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>
            <a:off x="10651955" y="818147"/>
            <a:ext cx="641687" cy="1058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6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2019-08-24T15:01:13Z</dcterms:created>
  <dcterms:modified xsi:type="dcterms:W3CDTF">2019-08-24T15:17:54Z</dcterms:modified>
</cp:coreProperties>
</file>