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0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4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3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1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D7AC-690F-4C6D-B5F6-DA8777083319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E1A2-F799-4EAB-A6B9-0DF233FE5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9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8.233.186.222:5000/api/user_agent?ua" TargetMode="External"/><Relationship Id="rId2" Type="http://schemas.openxmlformats.org/officeDocument/2006/relationships/hyperlink" Target="http://18.233.186.222:5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USER AGENTS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Anomaly Detection</a:t>
            </a:r>
          </a:p>
          <a:p>
            <a:endParaRPr lang="en-GB" dirty="0"/>
          </a:p>
          <a:p>
            <a:r>
              <a:rPr lang="en-GB" dirty="0" smtClean="0"/>
              <a:t>Olumide Karim-Mohammed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71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Is flask application hosted on an </a:t>
            </a:r>
            <a:r>
              <a:rPr lang="en-GB" dirty="0" err="1" smtClean="0"/>
              <a:t>aws</a:t>
            </a:r>
            <a:r>
              <a:rPr lang="en-GB" dirty="0" smtClean="0"/>
              <a:t> ec2 instance at: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http://18.233.186.222:5000/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Use a web browser to assess a new user agent string just add it to the </a:t>
            </a:r>
            <a:r>
              <a:rPr lang="en-GB" i="1" dirty="0" err="1" smtClean="0"/>
              <a:t>ua</a:t>
            </a:r>
            <a:r>
              <a:rPr lang="en-GB" i="1" dirty="0" smtClean="0"/>
              <a:t> </a:t>
            </a:r>
            <a:r>
              <a:rPr lang="en-GB" dirty="0" smtClean="0"/>
              <a:t>argument as such: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hlinkClick r:id="rId3"/>
              </a:rPr>
              <a:t>http://18.233.186.222:5000/api/user_agent?ua</a:t>
            </a:r>
            <a:r>
              <a:rPr lang="en-GB" i="1" dirty="0" smtClean="0">
                <a:solidFill>
                  <a:srgbClr val="C00000"/>
                </a:solidFill>
              </a:rPr>
              <a:t>= &lt;user agent string&gt;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http://18.233.186.222:5000/api/user_agent?ua=</a:t>
            </a:r>
            <a:r>
              <a:rPr lang="en-GB" dirty="0"/>
              <a:t>[02/Aug/2011:22:03:40 -0700] "user_29" 0.0.0.0 0.0.0.0  9080 200 TCP_NC_MISS "GET http://www.thaitravelcenter.com/thailand/packages//thailand/include/read_currency.asp HTTP/1.0" "unknown"  "low risk" "text/html" 531 799 "Mozilla/5.0 (Windows NT 6.1; rv:7.0a2) Gecko/20110801 Firefox/7.0a2" "www.thaitravelcenter.com" "-" "0" "" </a:t>
            </a:r>
            <a:r>
              <a:rPr lang="en-GB" dirty="0" smtClean="0"/>
              <a:t>"-“</a:t>
            </a:r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13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257"/>
            <a:ext cx="5303982" cy="3006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65" y="3471574"/>
            <a:ext cx="6967826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2765" y="2464944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Test page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8583" y="5397489"/>
            <a:ext cx="14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New sample 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1505528"/>
            <a:ext cx="10515600" cy="468990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Provided with approx. 1.5 million records of web gateway logs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Logs were capture on 2</a:t>
            </a:r>
            <a:r>
              <a:rPr lang="en-GB" baseline="30000" dirty="0" smtClean="0"/>
              <a:t>nd</a:t>
            </a:r>
            <a:r>
              <a:rPr lang="en-GB" dirty="0" smtClean="0"/>
              <a:t> of Aug 2011 between 10 to 11:30PM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Logs contain user agent strings which are client side editable parameters that enable webservers better respond to clients’ requests.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Typical information provided by user agent strings include: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Browser type and version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Operating system and version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Device information</a:t>
            </a:r>
          </a:p>
          <a:p>
            <a:pPr lvl="1">
              <a:lnSpc>
                <a:spcPct val="100000"/>
              </a:lnSpc>
            </a:pP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14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Still on The What..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Wrangle the data into a usable format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Then look into creating an anomaly detection model that can spot any unusual pattern in the activities captured.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Surface this model via an API that can potentially be used to assess new cases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7"/>
            <a:ext cx="10515600" cy="4351338"/>
          </a:xfrm>
        </p:spPr>
        <p:txBody>
          <a:bodyPr/>
          <a:lstStyle/>
          <a:p>
            <a:r>
              <a:rPr lang="en-GB" dirty="0" smtClean="0"/>
              <a:t>Data needed to be sampled because of limited processing power</a:t>
            </a:r>
          </a:p>
          <a:p>
            <a:r>
              <a:rPr lang="en-GB" dirty="0" smtClean="0"/>
              <a:t>Opted for a time slice sampling approach by taking a 0.5% random sample of data from each minute.</a:t>
            </a:r>
          </a:p>
          <a:p>
            <a:pPr algn="ctr"/>
            <a:r>
              <a:rPr lang="en-GB" dirty="0" smtClean="0"/>
              <a:t>Distribution Before vs After sampling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3509818"/>
            <a:ext cx="5551054" cy="3169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27" y="3509818"/>
            <a:ext cx="5708074" cy="3081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1563" y="3509818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More uniform with a slight downward trend…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4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….data in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Sample is 7122 records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Application of parsing methods and subsequent analysis yield the following insights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Traffic volume has a slight downward trend as it gets later in the night.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Device information was sparsely populated, however available data seemed to suggest apple was the most popular brand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0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24365"/>
            <a:ext cx="8386619" cy="473363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1727" y="212435"/>
            <a:ext cx="10515600" cy="146858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Top 3 identifiable browsers are  IE, Firefox and chrome</a:t>
            </a:r>
          </a:p>
          <a:p>
            <a:r>
              <a:rPr lang="en-GB" dirty="0" smtClean="0"/>
              <a:t>83% of users use Windows</a:t>
            </a:r>
          </a:p>
          <a:p>
            <a:r>
              <a:rPr lang="en-GB" dirty="0" smtClean="0"/>
              <a:t>In general most of the traffic 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218" y="2198255"/>
            <a:ext cx="3218873" cy="46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91" y="227734"/>
            <a:ext cx="10515600" cy="815975"/>
          </a:xfrm>
        </p:spPr>
        <p:txBody>
          <a:bodyPr/>
          <a:lstStyle/>
          <a:p>
            <a:r>
              <a:rPr lang="en-GB" dirty="0" smtClean="0"/>
              <a:t>In general most traffic appeared to have been generated by PCs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3" y="635721"/>
            <a:ext cx="4629150" cy="328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31" y="702395"/>
            <a:ext cx="4763042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81" y="3722255"/>
            <a:ext cx="4800600" cy="3135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19" y="3667125"/>
            <a:ext cx="4648200" cy="3190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218" y="4775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GB" dirty="0" smtClean="0"/>
              <a:t>ot vey many bots…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How…The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There were no continuous or ordinal features in the feature-set bar time. All features were categorical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Say if client was a pc or not, mobile or not, browser type etc.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Opted for a one class Support Vector Machine which is amenable to categorical features and is somewhat unsupervised in nature.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In all trained model was trained on 71 features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With a very low assumption of 0.5% anomalies in the sample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4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identified </a:t>
            </a:r>
            <a:r>
              <a:rPr lang="en-GB" b="1" dirty="0" smtClean="0"/>
              <a:t>1.7%</a:t>
            </a:r>
            <a:r>
              <a:rPr lang="en-GB" dirty="0" smtClean="0"/>
              <a:t> of the data as possible anomalies</a:t>
            </a:r>
          </a:p>
          <a:p>
            <a:r>
              <a:rPr lang="en-GB" dirty="0" smtClean="0"/>
              <a:t>It seemed to have isolated a lot of mobile traffic as outliers as there a characteristically a smaller set of the sample.</a:t>
            </a:r>
          </a:p>
          <a:p>
            <a:r>
              <a:rPr lang="en-GB" dirty="0" smtClean="0"/>
              <a:t>This could be a peculiarity with the usage habits of the population in question or down to accessibility. </a:t>
            </a:r>
          </a:p>
          <a:p>
            <a:r>
              <a:rPr lang="en-GB" dirty="0" smtClean="0"/>
              <a:t>Testing on the </a:t>
            </a:r>
            <a:r>
              <a:rPr lang="en-GB" b="1" dirty="0" smtClean="0"/>
              <a:t>exploit folder </a:t>
            </a:r>
            <a:r>
              <a:rPr lang="en-GB" dirty="0" smtClean="0"/>
              <a:t>the model identified </a:t>
            </a:r>
            <a:r>
              <a:rPr lang="en-GB" b="1" dirty="0" smtClean="0"/>
              <a:t>2.8%</a:t>
            </a:r>
            <a:r>
              <a:rPr lang="en-GB" dirty="0" smtClean="0"/>
              <a:t> of cases as anomalies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87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511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USER AGENTS</vt:lpstr>
      <vt:lpstr>What?</vt:lpstr>
      <vt:lpstr>Still on The What..</vt:lpstr>
      <vt:lpstr>How?</vt:lpstr>
      <vt:lpstr>….data in summary</vt:lpstr>
      <vt:lpstr>PowerPoint Presentation</vt:lpstr>
      <vt:lpstr>PowerPoint Presentation</vt:lpstr>
      <vt:lpstr>How…The model</vt:lpstr>
      <vt:lpstr>Outcome</vt:lpstr>
      <vt:lpstr>API</vt:lpstr>
      <vt:lpstr>API…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AGENTS</dc:title>
  <dc:creator>Olumide Karim-Mohammed</dc:creator>
  <cp:lastModifiedBy>Olumide Karim-Mohammed</cp:lastModifiedBy>
  <cp:revision>17</cp:revision>
  <dcterms:created xsi:type="dcterms:W3CDTF">2020-03-02T16:04:25Z</dcterms:created>
  <dcterms:modified xsi:type="dcterms:W3CDTF">2020-03-02T18:18:05Z</dcterms:modified>
</cp:coreProperties>
</file>