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Analytics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Session-2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5400"/>
            <a:ext cx="8686799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8"/>
            <a:ext cx="9144000" cy="695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"/>
            <a:ext cx="8458200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133600" y="76200"/>
            <a:ext cx="4800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Follow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 (Question) Framing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1"/>
            <a:ext cx="411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understand a business problem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648200" y="2209800"/>
            <a:ext cx="4038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or receive problem statement and usability requirements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stakeholders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the problem statement and delineate constraints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an initial set of business benefits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stakeholder agreement on the 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1"/>
            <a:ext cx="7315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work effectively with data to help identify potential relationships that will lead to refinement of the business and analytics problem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648200" y="2819400"/>
            <a:ext cx="4038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and prioritize data needs and sources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data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Harmonize, rescale, clean, and share data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relationships in the data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and report findings (e.g., insights, results, business performance)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the business and analytics problem statements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(Approach) Selection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identify and select potential approaches for solving the business problem.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8200" y="2971800"/>
            <a:ext cx="4038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available problem solving approaches (methods)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software tools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approaches (methods)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approaches (methods)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48768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identify and build effective model structures to help solve the business problem.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4267200" y="2743200"/>
            <a:ext cx="4876800" cy="33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model structures1</a:t>
            </a:r>
            <a:endParaRPr/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and evaluate the models</a:t>
            </a:r>
            <a:endParaRPr/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Calibrate models and data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the models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and communicate findings (including assumptions, limitations, and constraints)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deploy the selected model to help solve the business problem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business validation of the model</a:t>
            </a:r>
            <a:endParaRPr/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report with findings</a:t>
            </a:r>
            <a:endParaRPr b="0" i="1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model, usability, and system requirements for production</a:t>
            </a:r>
            <a:endParaRPr/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production model/system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deployment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Needed to leverage value from data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2" y="1820069"/>
            <a:ext cx="45624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Expectations from Data Driven Manager/Analyst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Qualifying the issue in Quantitative terms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relevant data analyses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 your conclusions and recommendations in a business oriented actionable and efficient way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