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70" r:id="rId8"/>
    <p:sldId id="271" r:id="rId9"/>
    <p:sldId id="278" r:id="rId10"/>
    <p:sldId id="262" r:id="rId11"/>
    <p:sldId id="263" r:id="rId12"/>
    <p:sldId id="268" r:id="rId13"/>
    <p:sldId id="264" r:id="rId14"/>
    <p:sldId id="265" r:id="rId15"/>
    <p:sldId id="272" r:id="rId16"/>
    <p:sldId id="273" r:id="rId17"/>
    <p:sldId id="274" r:id="rId18"/>
    <p:sldId id="275" r:id="rId19"/>
    <p:sldId id="276" r:id="rId20"/>
    <p:sldId id="27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4" autoAdjust="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opencvlibrary/files/opencv-win/2.4.4/OpenCV-2.4.4.exe/downloa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vc.org/bbs/thread-564-1-1.html" TargetMode="External"/><Relationship Id="rId2" Type="http://schemas.openxmlformats.org/officeDocument/2006/relationships/hyperlink" Target="http://jingyan.baidu.com/article/f71d60375ddd411ab641d1e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zh-TW" altLang="en-US" dirty="0" smtClean="0"/>
              <a:t>安裝於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MFC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827584" y="3632448"/>
            <a:ext cx="7344816" cy="1812776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環境：</a:t>
            </a:r>
            <a:r>
              <a:rPr lang="en-US" altLang="zh-TW" dirty="0" smtClean="0"/>
              <a:t>Windows7 </a:t>
            </a:r>
            <a:r>
              <a:rPr lang="en-US" altLang="zh-TW" dirty="0"/>
              <a:t>64-bit</a:t>
            </a:r>
            <a:r>
              <a:rPr lang="zh-TW" altLang="en-US" dirty="0"/>
              <a:t> </a:t>
            </a:r>
            <a:r>
              <a:rPr lang="en-US" altLang="zh-TW" dirty="0"/>
              <a:t>Ultimate</a:t>
            </a:r>
          </a:p>
          <a:p>
            <a:pPr algn="l"/>
            <a:r>
              <a:rPr lang="zh-TW" altLang="en-US" dirty="0"/>
              <a:t>程式</a:t>
            </a:r>
            <a:r>
              <a:rPr lang="zh-TW" altLang="en-US" dirty="0" smtClean="0"/>
              <a:t>編輯器：</a:t>
            </a:r>
            <a:r>
              <a:rPr lang="en-US" altLang="zh-TW" dirty="0" smtClean="0"/>
              <a:t>Microsoft </a:t>
            </a:r>
            <a:r>
              <a:rPr lang="en-US" altLang="zh-TW" dirty="0"/>
              <a:t>Visual Studio 2010 Ultimate</a:t>
            </a:r>
          </a:p>
          <a:p>
            <a:pPr algn="l"/>
            <a:r>
              <a:rPr lang="zh-TW" altLang="en-US" dirty="0"/>
              <a:t>影像處理</a:t>
            </a:r>
            <a:r>
              <a:rPr lang="zh-TW" altLang="en-US" dirty="0" smtClean="0"/>
              <a:t>套件：</a:t>
            </a:r>
            <a:r>
              <a:rPr lang="en-US" altLang="zh-TW" dirty="0" smtClean="0"/>
              <a:t>OpenCV2.4.4</a:t>
            </a:r>
          </a:p>
        </p:txBody>
      </p:sp>
    </p:spTree>
    <p:extLst>
      <p:ext uri="{BB962C8B-B14F-4D97-AF65-F5344CB8AC3E}">
        <p14:creationId xmlns:p14="http://schemas.microsoft.com/office/powerpoint/2010/main" val="141082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err="1" smtClean="0"/>
              <a:t>OpenCV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於</a:t>
            </a:r>
            <a:r>
              <a:rPr lang="en-US" altLang="zh-TW" dirty="0"/>
              <a:t>" </a:t>
            </a:r>
            <a:r>
              <a:rPr lang="en-US" altLang="zh-TW" dirty="0" err="1" smtClean="0"/>
              <a:t>stdafx.h</a:t>
            </a:r>
            <a:r>
              <a:rPr lang="en-US" altLang="zh-TW" dirty="0" smtClean="0"/>
              <a:t> </a:t>
            </a:r>
            <a:r>
              <a:rPr lang="en-US" altLang="zh-TW" dirty="0"/>
              <a:t>"</a:t>
            </a:r>
            <a:r>
              <a:rPr lang="zh-TW" altLang="en-US" dirty="0" smtClean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的標頭檔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#include &lt;</a:t>
            </a:r>
            <a:r>
              <a:rPr lang="en-US" altLang="zh-TW" dirty="0" err="1"/>
              <a:t>highgui.h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#include &lt;opencv.hpp&gt;</a:t>
            </a:r>
          </a:p>
          <a:p>
            <a:r>
              <a:rPr lang="zh-TW" altLang="en-US" dirty="0" smtClean="0"/>
              <a:t>下列程式若是可以執行代表設定完成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971600" y="3314014"/>
            <a:ext cx="7436023" cy="2736000"/>
            <a:chOff x="971600" y="3314014"/>
            <a:chExt cx="7436023" cy="2736000"/>
          </a:xfrm>
        </p:grpSpPr>
        <p:grpSp>
          <p:nvGrpSpPr>
            <p:cNvPr id="7" name="群組 6"/>
            <p:cNvGrpSpPr/>
            <p:nvPr/>
          </p:nvGrpSpPr>
          <p:grpSpPr>
            <a:xfrm>
              <a:off x="6876256" y="4090370"/>
              <a:ext cx="1531367" cy="1862302"/>
              <a:chOff x="5488905" y="4960366"/>
              <a:chExt cx="1531367" cy="1862302"/>
            </a:xfrm>
          </p:grpSpPr>
          <p:pic>
            <p:nvPicPr>
              <p:cNvPr id="1026" name="Picture 2" descr="C:\Users\Jason\Desktop\機械手臂\OpenCV\OpenCV-2.4.4\opencv\samples\cpp\lena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8905" y="4960366"/>
                <a:ext cx="1531367" cy="1531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字方塊 5"/>
              <p:cNvSpPr txBox="1"/>
              <p:nvPr/>
            </p:nvSpPr>
            <p:spPr>
              <a:xfrm>
                <a:off x="5793565" y="6453336"/>
                <a:ext cx="92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lena.jpg</a:t>
                </a:r>
                <a:endParaRPr lang="zh-TW" altLang="en-US" dirty="0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4067944" y="5287059"/>
              <a:ext cx="2307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lena.jpg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需先放進專案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971600" y="3314014"/>
              <a:ext cx="5584279" cy="2736000"/>
              <a:chOff x="971600" y="3314014"/>
              <a:chExt cx="5584279" cy="2736000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971600" y="3314014"/>
                <a:ext cx="2592288" cy="2736000"/>
                <a:chOff x="971600" y="3314014"/>
                <a:chExt cx="2592288" cy="2736000"/>
              </a:xfrm>
            </p:grpSpPr>
            <p:sp>
              <p:nvSpPr>
                <p:cNvPr id="4" name="文字方塊 3"/>
                <p:cNvSpPr txBox="1"/>
                <p:nvPr/>
              </p:nvSpPr>
              <p:spPr>
                <a:xfrm>
                  <a:off x="971600" y="3314014"/>
                  <a:ext cx="2592288" cy="273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 smtClean="0"/>
                    <a:t>開啟攝影鏡頭：</a:t>
                  </a:r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zh-TW" altLang="en-US" sz="1600" dirty="0"/>
                </a:p>
              </p:txBody>
            </p:sp>
            <p:pic>
              <p:nvPicPr>
                <p:cNvPr id="6146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81"/>
                <a:stretch/>
              </p:blipFill>
              <p:spPr bwMode="auto">
                <a:xfrm>
                  <a:off x="982939" y="3573016"/>
                  <a:ext cx="2569610" cy="2457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7" name="群組 16"/>
              <p:cNvGrpSpPr/>
              <p:nvPr/>
            </p:nvGrpSpPr>
            <p:grpSpPr>
              <a:xfrm>
                <a:off x="3563888" y="3314014"/>
                <a:ext cx="2991991" cy="1620000"/>
                <a:chOff x="3563888" y="3314014"/>
                <a:chExt cx="2991991" cy="162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563888" y="3314014"/>
                  <a:ext cx="2991991" cy="1620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600" dirty="0" smtClean="0"/>
                    <a:t>開啟圖片</a:t>
                  </a:r>
                  <a:r>
                    <a:rPr lang="zh-TW" altLang="en-US" sz="1600" dirty="0"/>
                    <a:t>：</a:t>
                  </a:r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err="1" smtClean="0"/>
                </a:p>
              </p:txBody>
            </p:sp>
            <p:pic>
              <p:nvPicPr>
                <p:cNvPr id="6147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78745" y="3573016"/>
                  <a:ext cx="2962275" cy="1314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18098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步驟圖</a:t>
            </a:r>
            <a:r>
              <a:rPr lang="en-US" altLang="zh-TW" dirty="0" smtClean="0"/>
              <a:t>(1)</a:t>
            </a:r>
            <a:r>
              <a:rPr lang="zh-TW" altLang="en-US" dirty="0" smtClean="0"/>
              <a:t>─選擇專案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53" y="1677469"/>
            <a:ext cx="3259024" cy="203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肘形接點 8"/>
          <p:cNvCxnSpPr/>
          <p:nvPr/>
        </p:nvCxnSpPr>
        <p:spPr>
          <a:xfrm>
            <a:off x="1619672" y="4077072"/>
            <a:ext cx="1656184" cy="1080120"/>
          </a:xfrm>
          <a:prstGeom prst="bentConnector3">
            <a:avLst>
              <a:gd name="adj1" fmla="val 366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49" y="2996952"/>
            <a:ext cx="5253737" cy="363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85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步驟圖</a:t>
            </a:r>
            <a:r>
              <a:rPr lang="en-US" altLang="zh-TW" dirty="0"/>
              <a:t>(2) </a:t>
            </a:r>
            <a:r>
              <a:rPr lang="zh-TW" altLang="en-US" dirty="0"/>
              <a:t>─設定</a:t>
            </a:r>
            <a:r>
              <a:rPr lang="en-US" altLang="zh-TW" dirty="0"/>
              <a:t>lib</a:t>
            </a:r>
            <a:r>
              <a:rPr lang="zh-TW" altLang="en-US" dirty="0"/>
              <a:t>及</a:t>
            </a:r>
            <a:r>
              <a:rPr lang="en-US" altLang="zh-TW" dirty="0"/>
              <a:t>include</a:t>
            </a:r>
            <a:r>
              <a:rPr lang="zh-TW" altLang="en-US" dirty="0"/>
              <a:t>路徑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1800200" cy="164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肘形接點 9"/>
          <p:cNvCxnSpPr/>
          <p:nvPr/>
        </p:nvCxnSpPr>
        <p:spPr>
          <a:xfrm>
            <a:off x="1043608" y="3501008"/>
            <a:ext cx="1224136" cy="648072"/>
          </a:xfrm>
          <a:prstGeom prst="bentConnector3">
            <a:avLst>
              <a:gd name="adj1" fmla="val -552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50052"/>
            <a:ext cx="6336704" cy="430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1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(3) </a:t>
            </a:r>
            <a:r>
              <a:rPr lang="zh-TW" altLang="en-US" dirty="0" smtClean="0"/>
              <a:t>─設定</a:t>
            </a:r>
            <a:r>
              <a:rPr lang="en-US" altLang="zh-TW" dirty="0"/>
              <a:t>lib</a:t>
            </a:r>
            <a:r>
              <a:rPr lang="zh-TW" altLang="en-US" dirty="0"/>
              <a:t>及</a:t>
            </a:r>
            <a:r>
              <a:rPr lang="en-US" altLang="zh-TW" dirty="0"/>
              <a:t>include</a:t>
            </a:r>
            <a:r>
              <a:rPr lang="zh-TW" altLang="en-US" dirty="0"/>
              <a:t>路徑</a:t>
            </a:r>
          </a:p>
        </p:txBody>
      </p:sp>
      <p:cxnSp>
        <p:nvCxnSpPr>
          <p:cNvPr id="9" name="肘形接點 8"/>
          <p:cNvCxnSpPr/>
          <p:nvPr/>
        </p:nvCxnSpPr>
        <p:spPr>
          <a:xfrm rot="10800000" flipV="1">
            <a:off x="5004049" y="5229200"/>
            <a:ext cx="1656184" cy="360040"/>
          </a:xfrm>
          <a:prstGeom prst="bentConnector3">
            <a:avLst>
              <a:gd name="adj1" fmla="val 366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72" y="1412776"/>
            <a:ext cx="4680000" cy="317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27" y="2483446"/>
            <a:ext cx="2880000" cy="252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2" y="3068960"/>
            <a:ext cx="4680000" cy="317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98" y="4211638"/>
            <a:ext cx="2880000" cy="252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1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(4) </a:t>
            </a:r>
            <a:r>
              <a:rPr lang="zh-TW" altLang="en-US" dirty="0" smtClean="0"/>
              <a:t>─設定</a:t>
            </a:r>
            <a:r>
              <a:rPr lang="zh-TW" altLang="en-US" dirty="0"/>
              <a:t>連結器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80032" y="3501008"/>
            <a:ext cx="4680000" cy="3240360"/>
            <a:chOff x="180032" y="3501008"/>
            <a:chExt cx="4680000" cy="324036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32" y="3501008"/>
              <a:ext cx="4680000" cy="317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396056" y="3573016"/>
              <a:ext cx="1224136" cy="4320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184" y="4211638"/>
              <a:ext cx="2880000" cy="2529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群組 4"/>
          <p:cNvGrpSpPr/>
          <p:nvPr/>
        </p:nvGrpSpPr>
        <p:grpSpPr>
          <a:xfrm>
            <a:off x="4355976" y="1484784"/>
            <a:ext cx="4680000" cy="3249810"/>
            <a:chOff x="4355976" y="1484784"/>
            <a:chExt cx="4680000" cy="324981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484784"/>
              <a:ext cx="4680000" cy="317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橢圓 8"/>
            <p:cNvSpPr/>
            <p:nvPr/>
          </p:nvSpPr>
          <p:spPr>
            <a:xfrm>
              <a:off x="4572000" y="1592593"/>
              <a:ext cx="1224136" cy="4320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2204864"/>
              <a:ext cx="2880000" cy="2529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855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步驟圖</a:t>
            </a:r>
            <a:r>
              <a:rPr lang="en-US" altLang="zh-TW" dirty="0" smtClean="0"/>
              <a:t>(5) </a:t>
            </a:r>
            <a:r>
              <a:rPr lang="zh-TW" altLang="en-US" dirty="0" smtClean="0"/>
              <a:t>─</a:t>
            </a:r>
            <a:r>
              <a:rPr lang="zh-TW" altLang="en-US" dirty="0"/>
              <a:t>導入原始程式檔及標頭檔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14791" y="1556792"/>
            <a:ext cx="3960000" cy="5040560"/>
            <a:chOff x="214791" y="1556792"/>
            <a:chExt cx="3960000" cy="504056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91" y="1556792"/>
              <a:ext cx="3960000" cy="1797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91" y="3429352"/>
              <a:ext cx="3960000" cy="31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群組 8"/>
          <p:cNvGrpSpPr/>
          <p:nvPr/>
        </p:nvGrpSpPr>
        <p:grpSpPr>
          <a:xfrm>
            <a:off x="4932480" y="1556792"/>
            <a:ext cx="3960000" cy="5040560"/>
            <a:chOff x="4932480" y="1556792"/>
            <a:chExt cx="3960000" cy="504056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480" y="1556792"/>
              <a:ext cx="3960000" cy="1228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480" y="3429352"/>
              <a:ext cx="3960000" cy="31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813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步驟圖</a:t>
            </a:r>
            <a:r>
              <a:rPr lang="en-US" altLang="zh-TW" dirty="0" smtClean="0"/>
              <a:t>(6) </a:t>
            </a:r>
            <a:r>
              <a:rPr lang="zh-TW" altLang="en-US" dirty="0" smtClean="0"/>
              <a:t>─加入標頭檔及副程式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68122" y="1844824"/>
            <a:ext cx="4063933" cy="2188607"/>
            <a:chOff x="4868122" y="1844824"/>
            <a:chExt cx="4063933" cy="2188607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884" y="2214156"/>
              <a:ext cx="4000500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4868122" y="1844824"/>
              <a:ext cx="406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於</a:t>
              </a:r>
              <a:r>
                <a:rPr lang="en-US" altLang="zh-TW" dirty="0" smtClean="0"/>
                <a:t>opencv_demoDlg.cpp</a:t>
              </a:r>
              <a:r>
                <a:rPr lang="zh-TW" altLang="en-US" dirty="0" smtClean="0"/>
                <a:t>中加入的副程式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23528" y="1557352"/>
            <a:ext cx="4188279" cy="5040000"/>
            <a:chOff x="323528" y="1557352"/>
            <a:chExt cx="4188279" cy="50400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557352"/>
              <a:ext cx="4188279" cy="50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568800" y="2466000"/>
              <a:ext cx="3639784" cy="4589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2176" y="6165304"/>
              <a:ext cx="2631672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2633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步驟圖</a:t>
            </a:r>
            <a:r>
              <a:rPr lang="en-US" altLang="zh-TW" dirty="0" smtClean="0"/>
              <a:t>(7) </a:t>
            </a:r>
            <a:r>
              <a:rPr lang="zh-TW" altLang="en-US" dirty="0" smtClean="0"/>
              <a:t>─介面設計</a:t>
            </a:r>
            <a:endParaRPr lang="zh-TW" alt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60"/>
            <a:ext cx="19145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5958977" y="1557192"/>
            <a:ext cx="2847975" cy="2438400"/>
            <a:chOff x="827584" y="1670294"/>
            <a:chExt cx="2847975" cy="24384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670294"/>
              <a:ext cx="2847975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1006444" y="2263424"/>
              <a:ext cx="1245127" cy="2294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1600" y="3874495"/>
              <a:ext cx="1279971" cy="2294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311173" y="1557192"/>
            <a:ext cx="5052915" cy="3600000"/>
            <a:chOff x="311173" y="1557192"/>
            <a:chExt cx="5052915" cy="3600000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173" y="1557192"/>
              <a:ext cx="5052915" cy="36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4572000" y="2564904"/>
              <a:ext cx="659893" cy="5040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1560" y="2060848"/>
              <a:ext cx="3960440" cy="29775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/>
          <p:cNvCxnSpPr>
            <a:stCxn id="11" idx="1"/>
            <a:endCxn id="18" idx="3"/>
          </p:cNvCxnSpPr>
          <p:nvPr/>
        </p:nvCxnSpPr>
        <p:spPr>
          <a:xfrm flipH="1" flipV="1">
            <a:off x="4572000" y="3549643"/>
            <a:ext cx="1530993" cy="326486"/>
          </a:xfrm>
          <a:prstGeom prst="straightConnector1">
            <a:avLst/>
          </a:prstGeom>
          <a:ln w="15875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355976" y="5157192"/>
            <a:ext cx="1747017" cy="326330"/>
          </a:xfrm>
          <a:prstGeom prst="straightConnector1">
            <a:avLst/>
          </a:prstGeom>
          <a:ln w="15875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" idx="1"/>
            <a:endCxn id="17" idx="3"/>
          </p:cNvCxnSpPr>
          <p:nvPr/>
        </p:nvCxnSpPr>
        <p:spPr>
          <a:xfrm flipH="1">
            <a:off x="5231893" y="2265058"/>
            <a:ext cx="905944" cy="551874"/>
          </a:xfrm>
          <a:prstGeom prst="straightConnector1">
            <a:avLst/>
          </a:prstGeom>
          <a:ln w="15875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3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步驟圖</a:t>
            </a:r>
            <a:r>
              <a:rPr lang="en-US" altLang="zh-TW" dirty="0" smtClean="0"/>
              <a:t>(8) </a:t>
            </a:r>
            <a:r>
              <a:rPr lang="zh-TW" altLang="en-US" dirty="0" smtClean="0"/>
              <a:t>─加入事件處裡常式</a:t>
            </a:r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53" y="2924944"/>
            <a:ext cx="4536504" cy="357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5718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3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步驟圖</a:t>
            </a:r>
            <a:r>
              <a:rPr lang="en-US" altLang="zh-TW" dirty="0" smtClean="0"/>
              <a:t>(9) </a:t>
            </a:r>
            <a:r>
              <a:rPr lang="zh-TW" altLang="en-US" dirty="0" smtClean="0"/>
              <a:t>─事件處裡常式程式碼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894438" y="1412776"/>
            <a:ext cx="8122815" cy="3815524"/>
            <a:chOff x="894438" y="1412776"/>
            <a:chExt cx="8122815" cy="381552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412776"/>
              <a:ext cx="3365133" cy="28627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4653136"/>
              <a:ext cx="2503657" cy="575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438" y="1412776"/>
              <a:ext cx="3965594" cy="277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直線單箭頭接點 10"/>
            <p:cNvCxnSpPr/>
            <p:nvPr/>
          </p:nvCxnSpPr>
          <p:spPr>
            <a:xfrm flipH="1" flipV="1">
              <a:off x="4791390" y="2180674"/>
              <a:ext cx="716714" cy="33174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 flipV="1">
              <a:off x="4644008" y="2564904"/>
              <a:ext cx="936104" cy="230425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1619672" y="4268514"/>
            <a:ext cx="4089940" cy="2400846"/>
            <a:chOff x="1619672" y="4268514"/>
            <a:chExt cx="4089940" cy="240084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52"/>
            <a:stretch/>
          </p:blipFill>
          <p:spPr bwMode="auto">
            <a:xfrm>
              <a:off x="1619672" y="4268514"/>
              <a:ext cx="2263020" cy="240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4139952" y="616530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加入</a:t>
              </a:r>
              <a:r>
                <a:rPr lang="zh-TW" altLang="en-US" dirty="0"/>
                <a:t>變數宣告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835696" y="6158260"/>
              <a:ext cx="1440160" cy="3763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/>
            <p:cNvCxnSpPr>
              <a:stCxn id="18" idx="1"/>
            </p:cNvCxnSpPr>
            <p:nvPr/>
          </p:nvCxnSpPr>
          <p:spPr>
            <a:xfrm flipH="1" flipV="1">
              <a:off x="3423238" y="6333509"/>
              <a:ext cx="716714" cy="1646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63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zh-TW" altLang="en-US" dirty="0" smtClean="0"/>
              <a:t> </a:t>
            </a:r>
            <a:r>
              <a:rPr lang="en-US" altLang="zh-TW" dirty="0" smtClean="0"/>
              <a:t>2.4.4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OpenCV2.4.4</a:t>
            </a:r>
            <a:r>
              <a:rPr lang="zh-TW" altLang="en-US" dirty="0" smtClean="0"/>
              <a:t>下載點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sourceforge.net/projects/opencvlibrary/files/opencv-win/2.4.4/OpenCV-2.4.4.exe/download</a:t>
            </a:r>
            <a:endParaRPr lang="en-US" altLang="zh-TW" dirty="0" smtClean="0"/>
          </a:p>
          <a:p>
            <a:r>
              <a:rPr lang="zh-TW" altLang="en-US" dirty="0"/>
              <a:t>下載完之後</a:t>
            </a:r>
            <a:r>
              <a:rPr lang="zh-TW" altLang="en-US" dirty="0" smtClean="0"/>
              <a:t>執行</a:t>
            </a:r>
            <a:r>
              <a:rPr lang="en-US" altLang="zh-TW" dirty="0"/>
              <a:t>" OpenCV-2.4.4.exe "</a:t>
            </a:r>
            <a:r>
              <a:rPr lang="zh-TW" altLang="en-US" dirty="0" smtClean="0"/>
              <a:t>把</a:t>
            </a:r>
            <a:r>
              <a:rPr lang="en-US" altLang="zh-TW" dirty="0" err="1"/>
              <a:t>OpenCV</a:t>
            </a:r>
            <a:r>
              <a:rPr lang="zh-TW" altLang="en-US" dirty="0"/>
              <a:t>解</a:t>
            </a:r>
            <a:r>
              <a:rPr lang="zh-TW" altLang="en-US" dirty="0" smtClean="0"/>
              <a:t>壓縮，我</a:t>
            </a:r>
            <a:r>
              <a:rPr lang="zh-TW" altLang="en-US" dirty="0"/>
              <a:t>將解壓縮的路徑設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" </a:t>
            </a:r>
            <a:r>
              <a:rPr lang="en-US" altLang="zh-TW" dirty="0"/>
              <a:t>C:\Program Files</a:t>
            </a:r>
            <a:r>
              <a:rPr lang="en-US" altLang="zh-TW" dirty="0" smtClean="0"/>
              <a:t>\OpenCV244</a:t>
            </a:r>
            <a:r>
              <a:rPr lang="en-US" altLang="zh-TW" dirty="0"/>
              <a:t>\ 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66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jingyan.baidu.com/article/f71d60375ddd411ab641d1e3.html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www.sigvc.org/bbs/thread-564-1-1.html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568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VS2010</a:t>
            </a:r>
            <a:r>
              <a:rPr lang="zh-TW" altLang="en-US" dirty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─</a:t>
            </a:r>
            <a:r>
              <a:rPr lang="en-US" altLang="zh-TW" dirty="0" smtClean="0"/>
              <a:t>(</a:t>
            </a:r>
            <a:r>
              <a:rPr lang="en-US" altLang="zh-TW" dirty="0" smtClean="0"/>
              <a:t>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環境變數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我的電腦→內容→進階系統設定→進階→環境變數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err="1"/>
              <a:t>OpenCV</a:t>
            </a:r>
            <a:r>
              <a:rPr lang="zh-TW" altLang="en-US" dirty="0"/>
              <a:t>的</a:t>
            </a:r>
            <a:r>
              <a:rPr lang="en-US" altLang="zh-TW" dirty="0" err="1"/>
              <a:t>dll</a:t>
            </a:r>
            <a:r>
              <a:rPr lang="zh-TW" altLang="en-US" dirty="0"/>
              <a:t>文件所在的目錄加入</a:t>
            </a:r>
            <a:r>
              <a:rPr lang="en-US" altLang="zh-TW" dirty="0"/>
              <a:t>path</a:t>
            </a:r>
            <a:r>
              <a:rPr lang="zh-TW" altLang="en-US" dirty="0"/>
              <a:t>。</a:t>
            </a:r>
          </a:p>
          <a:p>
            <a:pPr lvl="2"/>
            <a:r>
              <a:rPr lang="en-US" altLang="zh-TW" dirty="0" err="1"/>
              <a:t>dll</a:t>
            </a:r>
            <a:r>
              <a:rPr lang="zh-TW" altLang="en-US" dirty="0"/>
              <a:t>檔的文件目錄如下：</a:t>
            </a:r>
          </a:p>
          <a:p>
            <a:pPr lvl="3"/>
            <a:r>
              <a:rPr lang="en-US" altLang="zh-TW" sz="1800" dirty="0"/>
              <a:t>32</a:t>
            </a:r>
            <a:r>
              <a:rPr lang="zh-TW" altLang="en-US" sz="1800" dirty="0" smtClean="0"/>
              <a:t>位元</a:t>
            </a:r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建議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/>
              <a:t>：</a:t>
            </a:r>
            <a:endParaRPr lang="en-US" altLang="zh-TW" sz="1800" dirty="0" smtClean="0"/>
          </a:p>
          <a:p>
            <a:pPr lvl="4"/>
            <a:r>
              <a:rPr lang="en-US" altLang="zh-TW" sz="1800" dirty="0" smtClean="0"/>
              <a:t>C</a:t>
            </a:r>
            <a:r>
              <a:rPr lang="en-US" altLang="zh-TW" sz="1800" dirty="0"/>
              <a:t>:\Program Files</a:t>
            </a:r>
            <a:r>
              <a:rPr lang="en-US" altLang="zh-TW" sz="1800" dirty="0" smtClean="0"/>
              <a:t>\OpenCV244\</a:t>
            </a:r>
            <a:r>
              <a:rPr lang="en-US" altLang="zh-TW" sz="1800" dirty="0" err="1" smtClean="0"/>
              <a:t>opencv</a:t>
            </a:r>
            <a:r>
              <a:rPr lang="en-US" altLang="zh-TW" sz="1800" dirty="0" smtClean="0"/>
              <a:t>\build\x86\vc10\bin</a:t>
            </a:r>
            <a:endParaRPr lang="en-US" altLang="zh-TW" sz="1800" dirty="0"/>
          </a:p>
          <a:p>
            <a:pPr lvl="3"/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r>
              <a:rPr lang="zh-TW" altLang="en-US" sz="1800" dirty="0" smtClean="0"/>
              <a:t>：</a:t>
            </a:r>
            <a:endParaRPr lang="en-US" altLang="zh-TW" sz="1800" dirty="0" smtClean="0"/>
          </a:p>
          <a:p>
            <a:pPr lvl="4"/>
            <a:r>
              <a:rPr lang="en-US" altLang="zh-TW" sz="1800" dirty="0" smtClean="0"/>
              <a:t>C</a:t>
            </a:r>
            <a:r>
              <a:rPr lang="en-US" altLang="zh-TW" sz="1800" dirty="0"/>
              <a:t>:\Program Files</a:t>
            </a:r>
            <a:r>
              <a:rPr lang="en-US" altLang="zh-TW" sz="1800" dirty="0" smtClean="0"/>
              <a:t>\OpenCV244\</a:t>
            </a:r>
            <a:r>
              <a:rPr lang="en-US" altLang="zh-TW" sz="1800" dirty="0" err="1" smtClean="0"/>
              <a:t>opencv</a:t>
            </a:r>
            <a:r>
              <a:rPr lang="en-US" altLang="zh-TW" sz="1800" dirty="0" smtClean="0"/>
              <a:t>\build\x64\vc10\bin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</a:t>
            </a:r>
            <a:r>
              <a:rPr lang="zh-TW" altLang="en-US" dirty="0" smtClean="0">
                <a:solidFill>
                  <a:srgbClr val="FF0000"/>
                </a:solidFill>
              </a:rPr>
              <a:t>建議</a:t>
            </a:r>
            <a:r>
              <a:rPr lang="zh-TW" altLang="en-US" dirty="0">
                <a:solidFill>
                  <a:srgbClr val="FF0000"/>
                </a:solidFill>
              </a:rPr>
              <a:t>重新啟動之後再</a:t>
            </a:r>
            <a:r>
              <a:rPr lang="zh-TW" altLang="en-US" dirty="0" smtClean="0">
                <a:solidFill>
                  <a:srgbClr val="FF0000"/>
                </a:solidFill>
              </a:rPr>
              <a:t>繼續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</a:t>
            </a:r>
            <a:r>
              <a:rPr lang="zh-TW" altLang="en-US" dirty="0" smtClean="0">
                <a:solidFill>
                  <a:srgbClr val="FF0000"/>
                </a:solidFill>
              </a:rPr>
              <a:t>此為第一次使用時才需要設定，設定過即不必再設定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6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於</a:t>
            </a:r>
            <a:r>
              <a:rPr lang="en-US" altLang="zh-TW" dirty="0" smtClean="0"/>
              <a:t>VS2010</a:t>
            </a:r>
            <a:r>
              <a:rPr lang="zh-TW" altLang="en-US" dirty="0" smtClean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─</a:t>
            </a:r>
            <a:r>
              <a:rPr lang="en-US" altLang="zh-TW" dirty="0" smtClean="0"/>
              <a:t>(</a:t>
            </a:r>
            <a:r>
              <a:rPr lang="en-US" altLang="zh-TW" dirty="0" smtClean="0"/>
              <a:t>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17504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選擇專案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 smtClean="0"/>
              <a:t>VS2010</a:t>
            </a:r>
            <a:r>
              <a:rPr lang="zh-TW" altLang="en-US" dirty="0" smtClean="0"/>
              <a:t> → 檔案 → 新增 → 專案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Visual </a:t>
            </a:r>
            <a:r>
              <a:rPr lang="en-US" altLang="zh-TW" dirty="0"/>
              <a:t>C</a:t>
            </a:r>
            <a:r>
              <a:rPr lang="en-US" altLang="zh-TW" dirty="0" smtClean="0"/>
              <a:t>++</a:t>
            </a:r>
            <a:r>
              <a:rPr lang="zh-TW" altLang="en-US" dirty="0" smtClean="0"/>
              <a:t> </a:t>
            </a:r>
            <a:r>
              <a:rPr lang="en-US" altLang="zh-TW" dirty="0" smtClean="0"/>
              <a:t>→</a:t>
            </a:r>
            <a:r>
              <a:rPr lang="zh-TW" altLang="en-US" dirty="0" smtClean="0"/>
              <a:t> </a:t>
            </a:r>
            <a:r>
              <a:rPr lang="en-US" altLang="zh-TW" dirty="0" smtClean="0"/>
              <a:t>MFC</a:t>
            </a:r>
            <a:r>
              <a:rPr lang="zh-TW" altLang="en-US" dirty="0" smtClean="0"/>
              <a:t> </a:t>
            </a:r>
            <a:r>
              <a:rPr lang="en-US" altLang="zh-TW" dirty="0" smtClean="0"/>
              <a:t>→</a:t>
            </a:r>
            <a:r>
              <a:rPr lang="zh-TW" altLang="en-US" dirty="0" smtClean="0"/>
              <a:t> </a:t>
            </a:r>
            <a:r>
              <a:rPr lang="en-US" altLang="zh-TW" dirty="0" smtClean="0"/>
              <a:t>MFC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輸入名稱→確定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接著會</a:t>
            </a:r>
            <a:r>
              <a:rPr lang="zh-TW" altLang="en-US" dirty="0" smtClean="0"/>
              <a:t>跳出</a:t>
            </a:r>
            <a:r>
              <a:rPr lang="en-US" altLang="zh-TW" dirty="0" smtClean="0"/>
              <a:t>MFC</a:t>
            </a:r>
            <a:r>
              <a:rPr lang="zh-TW" altLang="en-US" dirty="0" smtClean="0"/>
              <a:t>應用程式精靈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應用程式類型：對話方塊式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取消勾選</a:t>
            </a:r>
            <a:r>
              <a:rPr lang="en-US" altLang="zh-TW" dirty="0"/>
              <a:t>"</a:t>
            </a:r>
            <a:r>
              <a:rPr lang="zh-TW" altLang="en-US" dirty="0" smtClean="0"/>
              <a:t>使用 </a:t>
            </a:r>
            <a:r>
              <a:rPr lang="en-US" altLang="zh-TW" dirty="0"/>
              <a:t>Unicode </a:t>
            </a:r>
            <a:r>
              <a:rPr lang="zh-TW" altLang="en-US" dirty="0"/>
              <a:t>程式</a:t>
            </a:r>
            <a:r>
              <a:rPr lang="zh-TW" altLang="en-US" dirty="0" smtClean="0"/>
              <a:t>庫</a:t>
            </a:r>
            <a:r>
              <a:rPr lang="en-US" altLang="zh-TW" dirty="0"/>
              <a:t>"</a:t>
            </a:r>
            <a:endParaRPr lang="en-US" altLang="zh-TW" dirty="0" smtClean="0"/>
          </a:p>
          <a:p>
            <a:pPr lvl="2"/>
            <a:r>
              <a:rPr lang="en-US" altLang="zh-TW" dirty="0"/>
              <a:t>MFC </a:t>
            </a:r>
            <a:r>
              <a:rPr lang="zh-TW" altLang="en-US" dirty="0"/>
              <a:t>的</a:t>
            </a:r>
            <a:r>
              <a:rPr lang="zh-TW" altLang="en-US" dirty="0" smtClean="0"/>
              <a:t>使用：使用 </a:t>
            </a:r>
            <a:r>
              <a:rPr lang="en-US" altLang="zh-TW" dirty="0"/>
              <a:t>MFC </a:t>
            </a:r>
            <a:r>
              <a:rPr lang="zh-TW" altLang="en-US" dirty="0"/>
              <a:t>的靜態程式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pPr lvl="2"/>
            <a:r>
              <a:rPr lang="zh-TW" altLang="en-US" dirty="0"/>
              <a:t>完成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lib</a:t>
            </a:r>
            <a:r>
              <a:rPr lang="zh-TW" altLang="en-US" dirty="0" smtClean="0"/>
              <a:t>及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點選</a:t>
            </a:r>
            <a:r>
              <a:rPr lang="en-US" altLang="zh-TW" dirty="0"/>
              <a:t>"</a:t>
            </a:r>
            <a:r>
              <a:rPr lang="zh-TW" altLang="en-US" dirty="0" smtClean="0"/>
              <a:t>專案</a:t>
            </a:r>
            <a:r>
              <a:rPr lang="zh-TW" altLang="en-US" dirty="0" smtClean="0"/>
              <a:t>→屬性→</a:t>
            </a:r>
            <a:r>
              <a:rPr lang="en-US" altLang="zh-TW" dirty="0" smtClean="0"/>
              <a:t>VC++</a:t>
            </a:r>
            <a:r>
              <a:rPr lang="zh-TW" altLang="en-US" dirty="0" smtClean="0"/>
              <a:t>目錄</a:t>
            </a:r>
            <a:r>
              <a:rPr lang="en-US" altLang="zh-TW" dirty="0"/>
              <a:t>"</a:t>
            </a:r>
            <a:r>
              <a:rPr lang="zh-TW" altLang="en-US" dirty="0" smtClean="0"/>
              <a:t>設定</a:t>
            </a:r>
            <a:r>
              <a:rPr lang="zh-TW" altLang="en-US" dirty="0" smtClean="0"/>
              <a:t>，左上角</a:t>
            </a:r>
            <a:r>
              <a:rPr lang="zh-TW" altLang="en-US" dirty="0" smtClean="0"/>
              <a:t>的</a:t>
            </a:r>
            <a:r>
              <a:rPr lang="en-US" altLang="zh-TW" dirty="0"/>
              <a:t>"</a:t>
            </a:r>
            <a:r>
              <a:rPr lang="zh-TW" altLang="en-US" dirty="0" smtClean="0"/>
              <a:t>組</a:t>
            </a:r>
            <a:r>
              <a:rPr lang="zh-TW" altLang="en-US" dirty="0"/>
              <a:t>態</a:t>
            </a:r>
            <a:r>
              <a:rPr lang="zh-TW" altLang="en-US" dirty="0" smtClean="0"/>
              <a:t>→所有組態</a:t>
            </a:r>
            <a:r>
              <a:rPr lang="en-US" altLang="zh-TW" dirty="0" smtClean="0"/>
              <a:t> </a:t>
            </a:r>
            <a:r>
              <a:rPr lang="en-US" altLang="zh-TW" dirty="0" smtClean="0"/>
              <a:t>"</a:t>
            </a:r>
          </a:p>
          <a:p>
            <a:pPr lvl="2"/>
            <a:r>
              <a:rPr lang="en-US" altLang="zh-TW" dirty="0" smtClean="0"/>
              <a:t>Include</a:t>
            </a:r>
            <a:r>
              <a:rPr lang="zh-TW" altLang="en-US" dirty="0"/>
              <a:t>目錄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r>
              <a:rPr lang="en-US" altLang="zh-TW" dirty="0"/>
              <a:t>C:\Program Files\OpenCV244\</a:t>
            </a:r>
            <a:r>
              <a:rPr lang="en-US" altLang="zh-TW" dirty="0" err="1"/>
              <a:t>opencv</a:t>
            </a:r>
            <a:r>
              <a:rPr lang="en-US" altLang="zh-TW" dirty="0"/>
              <a:t>\build\include</a:t>
            </a:r>
            <a:endParaRPr lang="en-US" altLang="zh-TW" dirty="0" smtClean="0"/>
          </a:p>
          <a:p>
            <a:pPr lvl="3"/>
            <a:r>
              <a:rPr lang="en-US" altLang="zh-TW" dirty="0"/>
              <a:t>C:\Program Files</a:t>
            </a:r>
            <a:r>
              <a:rPr lang="en-US" altLang="zh-TW" dirty="0" smtClean="0"/>
              <a:t>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\build\include\</a:t>
            </a:r>
            <a:r>
              <a:rPr lang="en-US" altLang="zh-TW" dirty="0" err="1" smtClean="0"/>
              <a:t>opencv</a:t>
            </a:r>
            <a:endParaRPr lang="en-US" altLang="zh-TW" dirty="0"/>
          </a:p>
          <a:p>
            <a:pPr lvl="3"/>
            <a:r>
              <a:rPr lang="en-US" altLang="zh-TW" dirty="0"/>
              <a:t>C:\Program </a:t>
            </a:r>
            <a:r>
              <a:rPr lang="en-US" altLang="zh-TW" dirty="0" smtClean="0"/>
              <a:t>Files\OpenCV244\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\build\include\opencv2</a:t>
            </a:r>
          </a:p>
          <a:p>
            <a:pPr lvl="3"/>
            <a:r>
              <a:rPr lang="en-US" altLang="zh-TW" dirty="0"/>
              <a:t>C:\Program Files\OpenCV244\</a:t>
            </a:r>
            <a:r>
              <a:rPr lang="en-US" altLang="zh-TW" dirty="0" err="1"/>
              <a:t>opencv</a:t>
            </a:r>
            <a:r>
              <a:rPr lang="en-US" altLang="zh-TW" dirty="0"/>
              <a:t>\</a:t>
            </a:r>
            <a:r>
              <a:rPr lang="en-US" altLang="zh-TW" dirty="0" err="1"/>
              <a:t>CvvImage</a:t>
            </a:r>
            <a:endParaRPr lang="en-US" altLang="zh-TW" dirty="0" smtClean="0"/>
          </a:p>
          <a:p>
            <a:pPr lvl="2"/>
            <a:r>
              <a:rPr lang="zh-TW" altLang="en-US" dirty="0"/>
              <a:t>程式庫目錄：</a:t>
            </a:r>
          </a:p>
          <a:p>
            <a:pPr lvl="3"/>
            <a:r>
              <a:rPr lang="en-US" altLang="zh-TW" dirty="0"/>
              <a:t>32</a:t>
            </a:r>
            <a:r>
              <a:rPr lang="zh-TW" altLang="en-US" dirty="0" smtClean="0"/>
              <a:t>位元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建議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4"/>
            <a:r>
              <a:rPr lang="en-US" altLang="zh-TW" dirty="0"/>
              <a:t>C:\Program Files</a:t>
            </a:r>
            <a:r>
              <a:rPr lang="en-US" altLang="zh-TW" dirty="0" smtClean="0"/>
              <a:t>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\build\x86\vc10\lib</a:t>
            </a:r>
            <a:endParaRPr lang="en-US" altLang="zh-TW" dirty="0"/>
          </a:p>
          <a:p>
            <a:pPr lvl="3"/>
            <a:r>
              <a:rPr lang="en-US" altLang="zh-TW" dirty="0"/>
              <a:t>64</a:t>
            </a:r>
            <a:r>
              <a:rPr lang="zh-TW" altLang="en-US" dirty="0"/>
              <a:t>位元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4"/>
            <a:r>
              <a:rPr lang="en-US" altLang="zh-TW" dirty="0"/>
              <a:t>C:\Program </a:t>
            </a:r>
            <a:r>
              <a:rPr lang="en-US" altLang="zh-TW" dirty="0" smtClean="0"/>
              <a:t>Files\OpenCV244\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\build\x64\vc10\lib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827584" y="627325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(1)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VS2010</a:t>
            </a:r>
            <a:r>
              <a:rPr lang="zh-TW" altLang="en-US" dirty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─</a:t>
            </a:r>
            <a:r>
              <a:rPr lang="en-US" altLang="zh-TW" dirty="0" smtClean="0"/>
              <a:t>(</a:t>
            </a:r>
            <a:r>
              <a:rPr lang="en-US" altLang="zh-TW" dirty="0" smtClean="0"/>
              <a:t>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7772400" cy="45720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 smtClean="0"/>
              <a:t>設定連結器</a:t>
            </a:r>
            <a:r>
              <a:rPr lang="en-US" altLang="zh-TW" dirty="0"/>
              <a:t>(</a:t>
            </a:r>
            <a:r>
              <a:rPr lang="zh-TW" altLang="en-US" dirty="0"/>
              <a:t>可依需要自行增減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點選</a:t>
            </a:r>
            <a:r>
              <a:rPr lang="en-US" altLang="zh-TW" dirty="0"/>
              <a:t>"</a:t>
            </a:r>
            <a:r>
              <a:rPr lang="zh-TW" altLang="en-US" dirty="0" smtClean="0"/>
              <a:t>專案</a:t>
            </a:r>
            <a:r>
              <a:rPr lang="zh-TW" altLang="en-US" dirty="0"/>
              <a:t>→屬性→連結器→</a:t>
            </a:r>
            <a:r>
              <a:rPr lang="zh-TW" altLang="en-US" dirty="0" smtClean="0"/>
              <a:t>輸入→其他</a:t>
            </a:r>
            <a:r>
              <a:rPr lang="zh-TW" altLang="en-US" dirty="0"/>
              <a:t>相依性</a:t>
            </a:r>
            <a:r>
              <a:rPr lang="en-US" altLang="zh-TW" dirty="0" smtClean="0"/>
              <a:t>"</a:t>
            </a:r>
            <a:r>
              <a:rPr lang="zh-TW" altLang="en-US" dirty="0" smtClean="0"/>
              <a:t>設定</a:t>
            </a:r>
            <a:endParaRPr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716016" y="2529408"/>
            <a:ext cx="4032448" cy="42119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lnSpc>
                <a:spcPct val="90000"/>
              </a:lnSpc>
              <a:buNone/>
            </a:pPr>
            <a:r>
              <a:rPr lang="zh-TW" altLang="en-US" sz="2000" dirty="0"/>
              <a:t>點選左上角的</a:t>
            </a:r>
            <a:r>
              <a:rPr lang="en-US" altLang="zh-TW" sz="2000" dirty="0"/>
              <a:t>"</a:t>
            </a:r>
            <a:r>
              <a:rPr lang="zh-TW" altLang="en-US" sz="2000" dirty="0"/>
              <a:t>組態→</a:t>
            </a:r>
            <a:r>
              <a:rPr lang="en-US" altLang="zh-TW" sz="2000" dirty="0" smtClean="0"/>
              <a:t>Release</a:t>
            </a:r>
            <a:r>
              <a:rPr lang="en-US" altLang="zh-TW" sz="2000" dirty="0"/>
              <a:t> "</a:t>
            </a:r>
            <a:endParaRPr lang="en-US" altLang="zh-TW" sz="2000" dirty="0" smtClean="0"/>
          </a:p>
          <a:p>
            <a:pPr marL="320040" lvl="1" indent="0">
              <a:lnSpc>
                <a:spcPct val="90000"/>
              </a:lnSpc>
              <a:buNone/>
            </a:pPr>
            <a:r>
              <a:rPr lang="zh-TW" altLang="en-US" sz="2000" dirty="0"/>
              <a:t>加入</a:t>
            </a:r>
            <a:r>
              <a:rPr lang="zh-TW" altLang="en-US" sz="2000" dirty="0" smtClean="0"/>
              <a:t>：</a:t>
            </a:r>
            <a:endParaRPr lang="zh-TW" altLang="en-US" sz="2000" dirty="0"/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opencv_calib3d244.lib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opencv_contrib244.lib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opencv_core244.lib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opencv_features2d244.lib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opencv_flann244.lib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opencv_gpu244lib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opencv_highgui244.lib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opencv_imgproc244.lib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opencv_legacy244.lib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opencv_ml244.lib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opencv_objdetect244.lib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opencv_ts244.lib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opencv_video244.lib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27584" y="2529408"/>
            <a:ext cx="4032448" cy="42119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zh-TW" altLang="en-US" dirty="0"/>
              <a:t>點選左上角的</a:t>
            </a:r>
            <a:r>
              <a:rPr lang="en-US" altLang="zh-TW" dirty="0"/>
              <a:t>"</a:t>
            </a:r>
            <a:r>
              <a:rPr lang="zh-TW" altLang="en-US" dirty="0"/>
              <a:t>組態→</a:t>
            </a:r>
            <a:r>
              <a:rPr lang="en-US" altLang="zh-TW" dirty="0" smtClean="0"/>
              <a:t>Debug</a:t>
            </a:r>
            <a:r>
              <a:rPr lang="en-US" altLang="zh-TW" dirty="0"/>
              <a:t> "</a:t>
            </a:r>
            <a:endParaRPr lang="en-US" altLang="zh-TW" dirty="0" smtClean="0"/>
          </a:p>
          <a:p>
            <a:pPr marL="320040" lvl="1" indent="0">
              <a:buNone/>
            </a:pPr>
            <a:r>
              <a:rPr lang="zh-TW" altLang="en-US" dirty="0" smtClean="0"/>
              <a:t>加入：</a:t>
            </a:r>
            <a:endParaRPr lang="zh-TW" altLang="en-US" dirty="0"/>
          </a:p>
          <a:p>
            <a:pPr marL="320040" lvl="1" indent="0">
              <a:buNone/>
            </a:pPr>
            <a:r>
              <a:rPr lang="en-US" altLang="zh-TW" dirty="0"/>
              <a:t>opencv_calib3d244d.lib</a:t>
            </a:r>
          </a:p>
          <a:p>
            <a:pPr marL="320040" lvl="1" indent="0">
              <a:buNone/>
            </a:pPr>
            <a:r>
              <a:rPr lang="en-US" altLang="zh-TW" dirty="0"/>
              <a:t>opencv_contrib244d.lib</a:t>
            </a:r>
          </a:p>
          <a:p>
            <a:pPr marL="320040" lvl="1" indent="0">
              <a:buNone/>
            </a:pPr>
            <a:r>
              <a:rPr lang="en-US" altLang="zh-TW" dirty="0"/>
              <a:t>opencv_core244d.lib</a:t>
            </a:r>
          </a:p>
          <a:p>
            <a:pPr marL="320040" lvl="1" indent="0">
              <a:buNone/>
            </a:pPr>
            <a:r>
              <a:rPr lang="en-US" altLang="zh-TW" dirty="0"/>
              <a:t>opencv_features2d244d.lib</a:t>
            </a:r>
          </a:p>
          <a:p>
            <a:pPr marL="320040" lvl="1" indent="0">
              <a:buNone/>
            </a:pPr>
            <a:r>
              <a:rPr lang="en-US" altLang="zh-TW" dirty="0" smtClean="0"/>
              <a:t>opencv_flann244d.lib</a:t>
            </a:r>
            <a:endParaRPr lang="en-US" altLang="zh-TW" dirty="0"/>
          </a:p>
          <a:p>
            <a:pPr marL="320040" lvl="1" indent="0">
              <a:buNone/>
            </a:pPr>
            <a:r>
              <a:rPr lang="en-US" altLang="zh-TW" dirty="0" smtClean="0"/>
              <a:t>opencv_gpu244d.lib</a:t>
            </a:r>
            <a:endParaRPr lang="en-US" altLang="zh-TW" dirty="0"/>
          </a:p>
          <a:p>
            <a:pPr marL="320040" lvl="1" indent="0">
              <a:buNone/>
            </a:pPr>
            <a:r>
              <a:rPr lang="en-US" altLang="zh-TW" dirty="0"/>
              <a:t>opencv_highgui244d.lib</a:t>
            </a:r>
          </a:p>
          <a:p>
            <a:pPr marL="320040" lvl="1" indent="0">
              <a:buNone/>
            </a:pPr>
            <a:r>
              <a:rPr lang="en-US" altLang="zh-TW" dirty="0"/>
              <a:t>opencv_imgproc244d.lib</a:t>
            </a:r>
          </a:p>
          <a:p>
            <a:pPr marL="320040" lvl="1" indent="0">
              <a:buNone/>
            </a:pPr>
            <a:r>
              <a:rPr lang="en-US" altLang="zh-TW" dirty="0"/>
              <a:t>opencv_legacy244d.lib</a:t>
            </a:r>
          </a:p>
          <a:p>
            <a:pPr marL="320040" lvl="1" indent="0">
              <a:buNone/>
            </a:pPr>
            <a:r>
              <a:rPr lang="en-US" altLang="zh-TW" dirty="0"/>
              <a:t>opencv_ml244d.lib</a:t>
            </a:r>
          </a:p>
          <a:p>
            <a:pPr marL="320040" lvl="1" indent="0">
              <a:buNone/>
            </a:pPr>
            <a:r>
              <a:rPr lang="en-US" altLang="zh-TW" dirty="0"/>
              <a:t>opencv_objdetect244d.lib</a:t>
            </a:r>
          </a:p>
          <a:p>
            <a:pPr marL="320040" lvl="1" indent="0">
              <a:buNone/>
            </a:pPr>
            <a:r>
              <a:rPr lang="en-US" altLang="zh-TW" dirty="0"/>
              <a:t>opencv_ts244d.lib</a:t>
            </a:r>
          </a:p>
          <a:p>
            <a:pPr marL="320040" lvl="1" indent="0">
              <a:buNone/>
            </a:pPr>
            <a:r>
              <a:rPr lang="en-US" altLang="zh-TW" dirty="0" smtClean="0"/>
              <a:t>opencv_video244d.lib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3540948" y="6237312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8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於</a:t>
            </a:r>
            <a:r>
              <a:rPr lang="en-US" altLang="zh-TW" dirty="0"/>
              <a:t>VS2010</a:t>
            </a:r>
            <a:r>
              <a:rPr lang="zh-TW" altLang="en-US" dirty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─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導入原始程式</a:t>
            </a:r>
            <a:r>
              <a:rPr lang="zh-TW" altLang="en-US" dirty="0" smtClean="0"/>
              <a:t>檔及</a:t>
            </a:r>
            <a:r>
              <a:rPr lang="zh-TW" altLang="en-US" dirty="0"/>
              <a:t>標頭檔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/>
              <a:t>" </a:t>
            </a:r>
            <a:r>
              <a:rPr lang="en-US" altLang="zh-TW" dirty="0" err="1" smtClean="0"/>
              <a:t>CvvImage.rar</a:t>
            </a:r>
            <a:r>
              <a:rPr lang="en-US" altLang="zh-TW" dirty="0"/>
              <a:t> "</a:t>
            </a:r>
            <a:r>
              <a:rPr lang="zh-TW" altLang="en-US" dirty="0" smtClean="0"/>
              <a:t>解壓縮至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" </a:t>
            </a:r>
            <a:r>
              <a:rPr lang="en-US" altLang="zh-TW" dirty="0" smtClean="0"/>
              <a:t>C</a:t>
            </a:r>
            <a:r>
              <a:rPr lang="en-US" altLang="zh-TW" dirty="0"/>
              <a:t>:\Program </a:t>
            </a:r>
            <a:r>
              <a:rPr lang="en-US" altLang="zh-TW" dirty="0" smtClean="0"/>
              <a:t>Files\OpenCV244\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CvvImage</a:t>
            </a:r>
            <a:r>
              <a:rPr lang="en-US" altLang="zh-TW" dirty="0" smtClean="0"/>
              <a:t>\</a:t>
            </a:r>
            <a:r>
              <a:rPr lang="en-US" altLang="zh-TW" dirty="0"/>
              <a:t> "</a:t>
            </a:r>
          </a:p>
          <a:p>
            <a:pPr lvl="1"/>
            <a:r>
              <a:rPr lang="zh-TW" altLang="en-US" dirty="0"/>
              <a:t>導入原始程式檔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於方案總管中的原始程式檔點</a:t>
            </a:r>
            <a:r>
              <a:rPr lang="en-US" altLang="zh-TW" dirty="0" smtClean="0"/>
              <a:t>"</a:t>
            </a:r>
            <a:r>
              <a:rPr lang="zh-TW" altLang="en-US" dirty="0" smtClean="0"/>
              <a:t>右鍵→加入→現有項目</a:t>
            </a:r>
            <a:r>
              <a:rPr lang="en-US" altLang="zh-TW" dirty="0"/>
              <a:t>"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選擇</a:t>
            </a:r>
            <a:r>
              <a:rPr lang="en-US" altLang="zh-TW" dirty="0" smtClean="0"/>
              <a:t>"CvvImage.cpp</a:t>
            </a:r>
            <a:r>
              <a:rPr lang="en-US" altLang="zh-TW" dirty="0"/>
              <a:t> "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導入</a:t>
            </a:r>
            <a:r>
              <a:rPr lang="zh-TW" altLang="en-US" dirty="0"/>
              <a:t>標頭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2"/>
            <a:r>
              <a:rPr lang="zh-TW" altLang="en-US" dirty="0"/>
              <a:t>於方案總管</a:t>
            </a:r>
            <a:r>
              <a:rPr lang="zh-TW" altLang="en-US" dirty="0" smtClean="0"/>
              <a:t>中的</a:t>
            </a:r>
            <a:r>
              <a:rPr lang="zh-TW" altLang="en-US" dirty="0"/>
              <a:t>標頭</a:t>
            </a:r>
            <a:r>
              <a:rPr lang="zh-TW" altLang="en-US" dirty="0" smtClean="0"/>
              <a:t>檔</a:t>
            </a:r>
            <a:r>
              <a:rPr lang="zh-TW" altLang="en-US" dirty="0"/>
              <a:t>點</a:t>
            </a:r>
            <a:r>
              <a:rPr lang="en-US" altLang="zh-TW" dirty="0"/>
              <a:t>"</a:t>
            </a:r>
            <a:r>
              <a:rPr lang="zh-TW" altLang="en-US" dirty="0"/>
              <a:t>右鍵→加入→現有項目</a:t>
            </a:r>
            <a:r>
              <a:rPr lang="en-US" altLang="zh-TW" dirty="0"/>
              <a:t>"</a:t>
            </a:r>
          </a:p>
          <a:p>
            <a:pPr lvl="2"/>
            <a:r>
              <a:rPr lang="zh-TW" altLang="en-US" dirty="0"/>
              <a:t>選擇</a:t>
            </a:r>
            <a:r>
              <a:rPr lang="en-US" altLang="zh-TW" dirty="0"/>
              <a:t>"</a:t>
            </a:r>
            <a:r>
              <a:rPr lang="en-US" altLang="zh-TW" dirty="0" err="1" smtClean="0"/>
              <a:t>CvvImage.h</a:t>
            </a:r>
            <a:r>
              <a:rPr lang="en-US" altLang="zh-TW" dirty="0" smtClean="0"/>
              <a:t>"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1331639" y="507178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8024" y="5071784"/>
            <a:ext cx="374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CvvImage</a:t>
            </a:r>
            <a:r>
              <a:rPr lang="zh-TW" altLang="en-US" dirty="0" smtClean="0"/>
              <a:t>於</a:t>
            </a:r>
            <a:r>
              <a:rPr lang="en-US" altLang="zh-TW" dirty="0" smtClean="0"/>
              <a:t>2.2.0</a:t>
            </a:r>
            <a:r>
              <a:rPr lang="zh-TW" altLang="en-US" dirty="0" smtClean="0"/>
              <a:t>之後刪除了，因此檔案是從之前的版本裡的</a:t>
            </a:r>
            <a:r>
              <a:rPr lang="en-US" altLang="zh-TW" dirty="0" err="1" smtClean="0"/>
              <a:t>highgui.h</a:t>
            </a:r>
            <a:r>
              <a:rPr lang="zh-TW" altLang="en-US" dirty="0" smtClean="0"/>
              <a:t>中取出來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8764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VS2010</a:t>
            </a:r>
            <a:r>
              <a:rPr lang="zh-TW" altLang="en-US" dirty="0"/>
              <a:t>中加入</a:t>
            </a:r>
            <a:r>
              <a:rPr lang="en-US" altLang="zh-TW" dirty="0" err="1"/>
              <a:t>OpenCV</a:t>
            </a:r>
            <a:r>
              <a:rPr lang="zh-TW" altLang="en-US" dirty="0"/>
              <a:t>─</a:t>
            </a:r>
            <a:r>
              <a:rPr lang="en-US" altLang="zh-TW" dirty="0" smtClean="0"/>
              <a:t>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" </a:t>
            </a:r>
            <a:r>
              <a:rPr lang="en-US" altLang="zh-TW" dirty="0" err="1"/>
              <a:t>opencv_demoDlg.h</a:t>
            </a:r>
            <a:r>
              <a:rPr lang="en-US" altLang="zh-TW" dirty="0"/>
              <a:t> "</a:t>
            </a:r>
            <a:r>
              <a:rPr lang="zh-TW" altLang="en-US" dirty="0"/>
              <a:t>中加入</a:t>
            </a:r>
            <a:r>
              <a:rPr lang="en-US" altLang="zh-TW" dirty="0" err="1"/>
              <a:t>OpenCV</a:t>
            </a:r>
            <a:r>
              <a:rPr lang="zh-TW" altLang="en-US" dirty="0"/>
              <a:t>的標頭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/>
              <a:t>於</a:t>
            </a:r>
            <a:r>
              <a:rPr lang="en-US" altLang="zh-TW" dirty="0"/>
              <a:t>"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opencv_demoDlg.h</a:t>
            </a:r>
            <a:r>
              <a:rPr lang="en-US" altLang="zh-TW" dirty="0" smtClean="0"/>
              <a:t> </a:t>
            </a:r>
            <a:r>
              <a:rPr lang="en-US" altLang="zh-TW" dirty="0"/>
              <a:t>"</a:t>
            </a:r>
            <a:r>
              <a:rPr lang="zh-TW" altLang="en-US" dirty="0" smtClean="0"/>
              <a:t>中加入</a:t>
            </a:r>
            <a:r>
              <a:rPr lang="en-US" altLang="zh-TW" dirty="0" err="1" smtClean="0"/>
              <a:t>DrawPicToHDC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void </a:t>
            </a:r>
            <a:r>
              <a:rPr lang="en-US" altLang="zh-TW" dirty="0" err="1"/>
              <a:t>DrawPicToHDC</a:t>
            </a:r>
            <a:r>
              <a:rPr lang="en-US" altLang="zh-TW" dirty="0"/>
              <a:t>(</a:t>
            </a:r>
            <a:r>
              <a:rPr lang="en-US" altLang="zh-TW" dirty="0" err="1"/>
              <a:t>IplImage</a:t>
            </a:r>
            <a:r>
              <a:rPr lang="en-US" altLang="zh-TW" dirty="0"/>
              <a:t> *</a:t>
            </a:r>
            <a:r>
              <a:rPr lang="en-US" altLang="zh-TW" dirty="0" err="1"/>
              <a:t>img</a:t>
            </a:r>
            <a:r>
              <a:rPr lang="en-US" altLang="zh-TW" dirty="0"/>
              <a:t>, UINT ID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於</a:t>
            </a:r>
            <a:r>
              <a:rPr lang="en-US" altLang="zh-TW" dirty="0"/>
              <a:t>" opencv_demoDlg.cpp "</a:t>
            </a:r>
            <a:r>
              <a:rPr lang="zh-TW" altLang="en-US" dirty="0"/>
              <a:t>中</a:t>
            </a:r>
            <a:r>
              <a:rPr lang="zh-TW" altLang="en-US" dirty="0" smtClean="0"/>
              <a:t>加入</a:t>
            </a:r>
            <a:r>
              <a:rPr lang="en-US" altLang="zh-TW" dirty="0" err="1"/>
              <a:t>DrawPicToHDC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1187624" y="3789040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(6)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0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VS2010</a:t>
            </a:r>
            <a:r>
              <a:rPr lang="zh-TW" altLang="en-US" dirty="0"/>
              <a:t>中加入</a:t>
            </a:r>
            <a:r>
              <a:rPr lang="en-US" altLang="zh-TW" dirty="0" err="1"/>
              <a:t>OpenCV</a:t>
            </a:r>
            <a:r>
              <a:rPr lang="zh-TW" altLang="en-US" dirty="0"/>
              <a:t>─</a:t>
            </a:r>
            <a:r>
              <a:rPr lang="en-US" altLang="zh-TW" dirty="0" smtClean="0"/>
              <a:t>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設計介面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自工具箱中拉出</a:t>
            </a:r>
            <a:r>
              <a:rPr lang="en-US" altLang="zh-TW" dirty="0"/>
              <a:t>" </a:t>
            </a:r>
            <a:r>
              <a:rPr lang="en-US" altLang="zh-TW" dirty="0" smtClean="0"/>
              <a:t>Button</a:t>
            </a:r>
            <a:r>
              <a:rPr lang="en-US" altLang="zh-TW" dirty="0"/>
              <a:t> "</a:t>
            </a:r>
            <a:r>
              <a:rPr lang="zh-TW" altLang="en-US" dirty="0" smtClean="0"/>
              <a:t>以及</a:t>
            </a:r>
            <a:r>
              <a:rPr lang="en-US" altLang="zh-TW" dirty="0"/>
              <a:t>" </a:t>
            </a:r>
            <a:r>
              <a:rPr lang="en-US" altLang="zh-TW" dirty="0" smtClean="0"/>
              <a:t>Picture Control</a:t>
            </a:r>
            <a:r>
              <a:rPr lang="en-US" altLang="zh-TW" dirty="0"/>
              <a:t> "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/>
              <a:t>Picture </a:t>
            </a:r>
            <a:r>
              <a:rPr lang="en-US" altLang="zh-TW" dirty="0" smtClean="0"/>
              <a:t>Control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IDC_WEBCAM(</a:t>
            </a:r>
            <a:r>
              <a:rPr lang="zh-TW" altLang="en-US" dirty="0" smtClean="0"/>
              <a:t>屬性→其他→</a:t>
            </a:r>
            <a:r>
              <a:rPr lang="en-US" altLang="zh-TW" dirty="0" smtClean="0"/>
              <a:t>ID)</a:t>
            </a:r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Button1</a:t>
            </a:r>
            <a:r>
              <a:rPr lang="zh-TW" altLang="en-US" dirty="0"/>
              <a:t>所要顯示的文字改為</a:t>
            </a:r>
            <a:r>
              <a:rPr lang="en-US" altLang="zh-TW" dirty="0" err="1" smtClean="0"/>
              <a:t>OpenWebcam</a:t>
            </a:r>
            <a:r>
              <a:rPr lang="en-US" altLang="zh-TW" dirty="0" smtClean="0"/>
              <a:t>(</a:t>
            </a:r>
            <a:r>
              <a:rPr lang="zh-TW" altLang="en-US" dirty="0"/>
              <a:t>屬性→外觀→</a:t>
            </a:r>
            <a:r>
              <a:rPr lang="en-US" altLang="zh-TW" dirty="0"/>
              <a:t>Caption)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可忽略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將</a:t>
            </a:r>
            <a:r>
              <a:rPr lang="en-US" altLang="zh-TW" dirty="0" smtClean="0"/>
              <a:t>Button2</a:t>
            </a:r>
            <a:r>
              <a:rPr lang="zh-TW" altLang="en-US" dirty="0" smtClean="0"/>
              <a:t>所</a:t>
            </a:r>
            <a:r>
              <a:rPr lang="zh-TW" altLang="en-US" dirty="0"/>
              <a:t>要顯示的文字改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CloseWebcam</a:t>
            </a:r>
            <a:r>
              <a:rPr lang="en-US" altLang="zh-TW" dirty="0" smtClean="0"/>
              <a:t>(</a:t>
            </a:r>
            <a:r>
              <a:rPr lang="zh-TW" altLang="en-US" dirty="0"/>
              <a:t>屬性→外觀→</a:t>
            </a:r>
            <a:r>
              <a:rPr lang="en-US" altLang="zh-TW" dirty="0"/>
              <a:t>Caption)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可忽略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9592" y="616530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(7)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0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VS2010</a:t>
            </a:r>
            <a:r>
              <a:rPr lang="zh-TW" altLang="en-US" dirty="0"/>
              <a:t>中加入</a:t>
            </a:r>
            <a:r>
              <a:rPr lang="en-US" altLang="zh-TW" dirty="0" err="1"/>
              <a:t>OpenCV</a:t>
            </a:r>
            <a:r>
              <a:rPr lang="zh-TW" altLang="en-US" dirty="0"/>
              <a:t>─</a:t>
            </a:r>
            <a:r>
              <a:rPr lang="en-US" altLang="zh-TW" dirty="0" smtClean="0"/>
              <a:t>(7)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新增事件處裡</a:t>
            </a:r>
            <a:r>
              <a:rPr lang="zh-TW" altLang="en-US" sz="2000" dirty="0" smtClean="0"/>
              <a:t>常式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對</a:t>
            </a:r>
            <a:r>
              <a:rPr lang="en-US" altLang="zh-TW" sz="1800" dirty="0"/>
              <a:t>Button1</a:t>
            </a:r>
            <a:r>
              <a:rPr lang="zh-TW" altLang="en-US" sz="1800" dirty="0"/>
              <a:t>點</a:t>
            </a:r>
            <a:r>
              <a:rPr lang="en-US" altLang="zh-TW" sz="1800" dirty="0"/>
              <a:t>"</a:t>
            </a:r>
            <a:r>
              <a:rPr lang="zh-TW" altLang="en-US" sz="1800" dirty="0"/>
              <a:t>右鍵→加入事件處理常式</a:t>
            </a:r>
            <a:r>
              <a:rPr lang="en-US" altLang="zh-TW" sz="1800" dirty="0"/>
              <a:t>" </a:t>
            </a:r>
            <a:r>
              <a:rPr lang="zh-TW" altLang="en-US" sz="1800" dirty="0"/>
              <a:t>，訊息類型選擇</a:t>
            </a:r>
            <a:r>
              <a:rPr lang="en-US" altLang="zh-TW" sz="1800" dirty="0"/>
              <a:t>BN_CLICKED</a:t>
            </a:r>
            <a:r>
              <a:rPr lang="zh-TW" altLang="en-US" sz="1800" dirty="0"/>
              <a:t>，確定後按下加入</a:t>
            </a:r>
            <a:r>
              <a:rPr lang="zh-TW" altLang="en-US" sz="1800" dirty="0" smtClean="0"/>
              <a:t>編輯</a:t>
            </a:r>
            <a:endParaRPr lang="en-US" altLang="zh-TW" sz="1800" dirty="0" smtClean="0"/>
          </a:p>
          <a:p>
            <a:pPr lvl="2"/>
            <a:r>
              <a:rPr lang="zh-TW" altLang="en-US" sz="1600" dirty="0" smtClean="0"/>
              <a:t>加入圖</a:t>
            </a:r>
            <a:r>
              <a:rPr lang="en-US" altLang="zh-TW" sz="1600" dirty="0" smtClean="0"/>
              <a:t>(1)</a:t>
            </a:r>
            <a:r>
              <a:rPr lang="zh-TW" altLang="en-US" sz="1600" dirty="0" smtClean="0"/>
              <a:t>的程式碼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opencv_demoDlg.cpp</a:t>
            </a:r>
            <a:r>
              <a:rPr lang="zh-TW" altLang="en-US" sz="1600" dirty="0"/>
              <a:t>裡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zh-TW" altLang="en-US" sz="1800" dirty="0"/>
              <a:t>對</a:t>
            </a:r>
            <a:r>
              <a:rPr lang="en-US" altLang="zh-TW" sz="1800" dirty="0" smtClean="0"/>
              <a:t>Button2</a:t>
            </a:r>
            <a:r>
              <a:rPr lang="zh-TW" altLang="en-US" sz="1800" dirty="0" smtClean="0"/>
              <a:t>點</a:t>
            </a:r>
            <a:r>
              <a:rPr lang="en-US" altLang="zh-TW" sz="1800" dirty="0"/>
              <a:t>"</a:t>
            </a:r>
            <a:r>
              <a:rPr lang="zh-TW" altLang="en-US" sz="1800" dirty="0"/>
              <a:t>右鍵→加入事件處理常式</a:t>
            </a:r>
            <a:r>
              <a:rPr lang="en-US" altLang="zh-TW" sz="1800" dirty="0"/>
              <a:t>" </a:t>
            </a:r>
            <a:r>
              <a:rPr lang="zh-TW" altLang="en-US" sz="1800" dirty="0"/>
              <a:t>，訊息類型選擇</a:t>
            </a:r>
            <a:r>
              <a:rPr lang="en-US" altLang="zh-TW" sz="1800" dirty="0"/>
              <a:t>BN_CLICKED</a:t>
            </a:r>
            <a:r>
              <a:rPr lang="zh-TW" altLang="en-US" sz="1800" dirty="0"/>
              <a:t>，確定後按下加入</a:t>
            </a:r>
            <a:r>
              <a:rPr lang="zh-TW" altLang="en-US" sz="1800" dirty="0" smtClean="0"/>
              <a:t>編輯</a:t>
            </a:r>
            <a:endParaRPr lang="en-US" altLang="zh-TW" sz="1800" dirty="0" smtClean="0"/>
          </a:p>
          <a:p>
            <a:pPr lvl="2"/>
            <a:r>
              <a:rPr lang="zh-TW" altLang="en-US" sz="1600" dirty="0" smtClean="0"/>
              <a:t>加入</a:t>
            </a:r>
            <a:r>
              <a:rPr lang="zh-TW" altLang="en-US" sz="1600" dirty="0"/>
              <a:t>圖</a:t>
            </a:r>
            <a:r>
              <a:rPr lang="en-US" altLang="zh-TW" sz="1600" dirty="0" smtClean="0"/>
              <a:t>(2)</a:t>
            </a:r>
            <a:r>
              <a:rPr lang="zh-TW" altLang="en-US" sz="1600" dirty="0" smtClean="0"/>
              <a:t>程式碼</a:t>
            </a:r>
            <a:r>
              <a:rPr lang="en-US" altLang="zh-TW" sz="1600" dirty="0"/>
              <a:t>(opencv_demoDlg.cpp</a:t>
            </a:r>
            <a:r>
              <a:rPr lang="zh-TW" altLang="en-US" sz="1600" dirty="0"/>
              <a:t>裡</a:t>
            </a:r>
            <a:r>
              <a:rPr lang="en-US" altLang="zh-TW" sz="1600" dirty="0" smtClean="0"/>
              <a:t>)</a:t>
            </a:r>
          </a:p>
          <a:p>
            <a:r>
              <a:rPr lang="zh-TW" altLang="en-US" sz="2000" dirty="0" smtClean="0"/>
              <a:t>於</a:t>
            </a:r>
            <a:r>
              <a:rPr lang="en-US" altLang="zh-TW" sz="2000" dirty="0" smtClean="0"/>
              <a:t>opencv_demoDlg.cpp</a:t>
            </a:r>
            <a:r>
              <a:rPr lang="zh-TW" altLang="en-US" sz="2000" dirty="0" smtClean="0"/>
              <a:t>上面加入變數宣告，圖</a:t>
            </a:r>
            <a:r>
              <a:rPr lang="en-US" altLang="zh-TW" sz="2000" dirty="0" smtClean="0"/>
              <a:t>(3)</a:t>
            </a:r>
            <a:r>
              <a:rPr lang="zh-TW" altLang="en-US" sz="2000" dirty="0" smtClean="0"/>
              <a:t>中紅色部分</a:t>
            </a:r>
            <a:endParaRPr lang="en-US" altLang="zh-TW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3949912" y="615601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(8)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(9)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755576" y="4005064"/>
            <a:ext cx="2880321" cy="2762577"/>
            <a:chOff x="467544" y="4010473"/>
            <a:chExt cx="3147597" cy="301892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010473"/>
              <a:ext cx="3147597" cy="26776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2" name="文字方塊 21"/>
            <p:cNvSpPr txBox="1"/>
            <p:nvPr/>
          </p:nvSpPr>
          <p:spPr>
            <a:xfrm>
              <a:off x="1698940" y="66600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(1)</a:t>
              </a:r>
              <a:endParaRPr lang="zh-TW" altLang="en-US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23928" y="4981865"/>
            <a:ext cx="2160240" cy="832691"/>
            <a:chOff x="3951015" y="4981865"/>
            <a:chExt cx="2160240" cy="832691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015" y="4981865"/>
              <a:ext cx="2160240" cy="496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9" name="文字方塊 28"/>
            <p:cNvSpPr txBox="1"/>
            <p:nvPr/>
          </p:nvSpPr>
          <p:spPr>
            <a:xfrm>
              <a:off x="4688733" y="544522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(2)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6516216" y="4305624"/>
            <a:ext cx="1933997" cy="2219720"/>
            <a:chOff x="6516216" y="4305624"/>
            <a:chExt cx="1933997" cy="2219720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305624"/>
              <a:ext cx="1933997" cy="19129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8" name="文字方塊 27"/>
            <p:cNvSpPr txBox="1"/>
            <p:nvPr/>
          </p:nvSpPr>
          <p:spPr>
            <a:xfrm>
              <a:off x="7140812" y="615601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(3)</a:t>
              </a:r>
              <a:endParaRPr lang="zh-TW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516216" y="5733256"/>
              <a:ext cx="1440160" cy="3555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50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815</TotalTime>
  <Words>819</Words>
  <Application>Microsoft Office PowerPoint</Application>
  <PresentationFormat>如螢幕大小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公正</vt:lpstr>
      <vt:lpstr>OpenCV安裝於 MFC</vt:lpstr>
      <vt:lpstr>OpenCV 2.4.4安裝</vt:lpstr>
      <vt:lpstr>於VS2010中加入OpenCV─(1)</vt:lpstr>
      <vt:lpstr>於VS2010中加入OpenCV─(2)</vt:lpstr>
      <vt:lpstr>於VS2010中加入OpenCV─(3)</vt:lpstr>
      <vt:lpstr>於VS2010中加入OpenCV─(4)</vt:lpstr>
      <vt:lpstr>於VS2010中加入OpenCV─(5)</vt:lpstr>
      <vt:lpstr>於VS2010中加入OpenCV─(6)</vt:lpstr>
      <vt:lpstr>於VS2010中加入OpenCV─(7)</vt:lpstr>
      <vt:lpstr>測試OpenCV</vt:lpstr>
      <vt:lpstr>步驟圖(1)─選擇專案</vt:lpstr>
      <vt:lpstr>步驟圖(2) ─設定lib及include路徑</vt:lpstr>
      <vt:lpstr>步驟圖(3) ─設定lib及include路徑</vt:lpstr>
      <vt:lpstr>步驟圖(4) ─設定連結器</vt:lpstr>
      <vt:lpstr>步驟圖(5) ─導入原始程式檔及標頭檔</vt:lpstr>
      <vt:lpstr>步驟圖(6) ─加入標頭檔及副程式</vt:lpstr>
      <vt:lpstr>步驟圖(7) ─介面設計</vt:lpstr>
      <vt:lpstr>步驟圖(8) ─加入事件處裡常式</vt:lpstr>
      <vt:lpstr>步驟圖(9) ─事件處裡常式程式碼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OpenCV安裝於 Microsoft Visual Studio 2010</dc:title>
  <dc:creator>Jason</dc:creator>
  <cp:lastModifiedBy>Jason</cp:lastModifiedBy>
  <cp:revision>45</cp:revision>
  <dcterms:created xsi:type="dcterms:W3CDTF">2013-12-26T15:21:30Z</dcterms:created>
  <dcterms:modified xsi:type="dcterms:W3CDTF">2014-03-08T16:38:52Z</dcterms:modified>
</cp:coreProperties>
</file>