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8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14" autoAdjust="0"/>
  </p:normalViewPr>
  <p:slideViewPr>
    <p:cSldViewPr>
      <p:cViewPr varScale="1">
        <p:scale>
          <a:sx n="103" d="100"/>
          <a:sy n="103" d="100"/>
        </p:scale>
        <p:origin x="-2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8E-273E-4A19-A0C5-3524072F7E14}" type="datetimeFigureOut">
              <a:rPr lang="zh-TW" altLang="en-US" smtClean="0"/>
              <a:t>2014/3/8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0E633E1-0A4E-4367-B785-CA96C507376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8E-273E-4A19-A0C5-3524072F7E14}" type="datetimeFigureOut">
              <a:rPr lang="zh-TW" altLang="en-US" smtClean="0"/>
              <a:t>2014/3/8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33E1-0A4E-4367-B785-CA96C50737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8E-273E-4A19-A0C5-3524072F7E14}" type="datetimeFigureOut">
              <a:rPr lang="zh-TW" altLang="en-US" smtClean="0"/>
              <a:t>2014/3/8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33E1-0A4E-4367-B785-CA96C50737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8E-273E-4A19-A0C5-3524072F7E14}" type="datetimeFigureOut">
              <a:rPr lang="zh-TW" altLang="en-US" smtClean="0"/>
              <a:t>2014/3/8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33E1-0A4E-4367-B785-CA96C507376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8E-273E-4A19-A0C5-3524072F7E14}" type="datetimeFigureOut">
              <a:rPr lang="zh-TW" altLang="en-US" smtClean="0"/>
              <a:t>2014/3/8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0E633E1-0A4E-4367-B785-CA96C50737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8E-273E-4A19-A0C5-3524072F7E14}" type="datetimeFigureOut">
              <a:rPr lang="zh-TW" altLang="en-US" smtClean="0"/>
              <a:t>2014/3/8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33E1-0A4E-4367-B785-CA96C507376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8E-273E-4A19-A0C5-3524072F7E14}" type="datetimeFigureOut">
              <a:rPr lang="zh-TW" altLang="en-US" smtClean="0"/>
              <a:t>2014/3/8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33E1-0A4E-4367-B785-CA96C507376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8E-273E-4A19-A0C5-3524072F7E14}" type="datetimeFigureOut">
              <a:rPr lang="zh-TW" altLang="en-US" smtClean="0"/>
              <a:t>2014/3/8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33E1-0A4E-4367-B785-CA96C50737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8E-273E-4A19-A0C5-3524072F7E14}" type="datetimeFigureOut">
              <a:rPr lang="zh-TW" altLang="en-US" smtClean="0"/>
              <a:t>2014/3/8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33E1-0A4E-4367-B785-CA96C50737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8E-273E-4A19-A0C5-3524072F7E14}" type="datetimeFigureOut">
              <a:rPr lang="zh-TW" altLang="en-US" smtClean="0"/>
              <a:t>2014/3/8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33E1-0A4E-4367-B785-CA96C507376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8E-273E-4A19-A0C5-3524072F7E14}" type="datetimeFigureOut">
              <a:rPr lang="zh-TW" altLang="en-US" smtClean="0"/>
              <a:t>2014/3/8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0E633E1-0A4E-4367-B785-CA96C507376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6FE278E-273E-4A19-A0C5-3524072F7E14}" type="datetimeFigureOut">
              <a:rPr lang="zh-TW" altLang="en-US" smtClean="0"/>
              <a:t>2014/3/8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0E633E1-0A4E-4367-B785-CA96C50737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opencvlibrary/files/opencv-win/2.4.4/OpenCV-2.4.4.exe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OpenCV</a:t>
            </a:r>
            <a:r>
              <a:rPr lang="zh-TW" altLang="en-US" dirty="0" smtClean="0"/>
              <a:t>安裝於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Win32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827584" y="3632448"/>
            <a:ext cx="7344816" cy="1812776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 smtClean="0"/>
              <a:t>環境：</a:t>
            </a:r>
            <a:r>
              <a:rPr lang="en-US" altLang="zh-TW" dirty="0" smtClean="0"/>
              <a:t>Windows7 </a:t>
            </a:r>
            <a:r>
              <a:rPr lang="en-US" altLang="zh-TW" dirty="0"/>
              <a:t>64-bit</a:t>
            </a:r>
            <a:r>
              <a:rPr lang="zh-TW" altLang="en-US" dirty="0"/>
              <a:t> </a:t>
            </a:r>
            <a:r>
              <a:rPr lang="en-US" altLang="zh-TW" dirty="0"/>
              <a:t>Ultimate</a:t>
            </a:r>
          </a:p>
          <a:p>
            <a:pPr algn="l"/>
            <a:r>
              <a:rPr lang="zh-TW" altLang="en-US" dirty="0"/>
              <a:t>程式</a:t>
            </a:r>
            <a:r>
              <a:rPr lang="zh-TW" altLang="en-US" dirty="0" smtClean="0"/>
              <a:t>編輯器：</a:t>
            </a:r>
            <a:r>
              <a:rPr lang="en-US" altLang="zh-TW" dirty="0" smtClean="0"/>
              <a:t>Microsoft </a:t>
            </a:r>
            <a:r>
              <a:rPr lang="en-US" altLang="zh-TW" dirty="0"/>
              <a:t>Visual Studio 2010 Ultimate</a:t>
            </a:r>
          </a:p>
          <a:p>
            <a:pPr algn="l"/>
            <a:r>
              <a:rPr lang="zh-TW" altLang="en-US" dirty="0"/>
              <a:t>影像處理</a:t>
            </a:r>
            <a:r>
              <a:rPr lang="zh-TW" altLang="en-US" dirty="0" smtClean="0"/>
              <a:t>套件：</a:t>
            </a:r>
            <a:r>
              <a:rPr lang="en-US" altLang="zh-TW" dirty="0" smtClean="0"/>
              <a:t>OpenCV2.4.4</a:t>
            </a:r>
          </a:p>
        </p:txBody>
      </p:sp>
    </p:spTree>
    <p:extLst>
      <p:ext uri="{BB962C8B-B14F-4D97-AF65-F5344CB8AC3E}">
        <p14:creationId xmlns:p14="http://schemas.microsoft.com/office/powerpoint/2010/main" val="1410823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zh-TW" altLang="en-US" dirty="0" smtClean="0"/>
              <a:t>圖</a:t>
            </a:r>
            <a:r>
              <a:rPr lang="en-US" altLang="zh-TW" dirty="0" smtClean="0"/>
              <a:t>(4) </a:t>
            </a:r>
            <a:r>
              <a:rPr lang="zh-TW" altLang="en-US" dirty="0" smtClean="0"/>
              <a:t>─設定</a:t>
            </a:r>
            <a:r>
              <a:rPr lang="zh-TW" altLang="en-US" dirty="0"/>
              <a:t>連結器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180032" y="3501008"/>
            <a:ext cx="4680000" cy="3178209"/>
            <a:chOff x="180032" y="3501008"/>
            <a:chExt cx="4680000" cy="3178209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32" y="3501008"/>
              <a:ext cx="4680000" cy="3178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橢圓 3"/>
            <p:cNvSpPr/>
            <p:nvPr/>
          </p:nvSpPr>
          <p:spPr>
            <a:xfrm>
              <a:off x="396056" y="3573016"/>
              <a:ext cx="1224136" cy="43204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184" y="4139630"/>
              <a:ext cx="2880000" cy="2529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群組 12"/>
          <p:cNvGrpSpPr/>
          <p:nvPr/>
        </p:nvGrpSpPr>
        <p:grpSpPr>
          <a:xfrm>
            <a:off x="4355976" y="1484784"/>
            <a:ext cx="4680000" cy="3240360"/>
            <a:chOff x="4355976" y="1484784"/>
            <a:chExt cx="4680000" cy="3240360"/>
          </a:xfrm>
        </p:grpSpPr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1484784"/>
              <a:ext cx="4680000" cy="3178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橢圓 8"/>
            <p:cNvSpPr/>
            <p:nvPr/>
          </p:nvSpPr>
          <p:spPr>
            <a:xfrm>
              <a:off x="4572000" y="1592593"/>
              <a:ext cx="1224136" cy="43204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2195414"/>
              <a:ext cx="2880000" cy="2529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855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OpenCV</a:t>
            </a:r>
            <a:r>
              <a:rPr lang="zh-TW" altLang="en-US" dirty="0" smtClean="0"/>
              <a:t> </a:t>
            </a:r>
            <a:r>
              <a:rPr lang="en-US" altLang="zh-TW" dirty="0" smtClean="0"/>
              <a:t>2.4.4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OpenCV2.4.4</a:t>
            </a:r>
            <a:r>
              <a:rPr lang="zh-TW" altLang="en-US" dirty="0" smtClean="0"/>
              <a:t>下載點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官方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sourceforge.net/projects/opencvlibrary/files/opencv-win/2.4.4/OpenCV-2.4.4.exe/download</a:t>
            </a:r>
            <a:endParaRPr lang="en-US" altLang="zh-TW" dirty="0" smtClean="0"/>
          </a:p>
          <a:p>
            <a:r>
              <a:rPr lang="zh-TW" altLang="en-US" dirty="0"/>
              <a:t>下載完之後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“ </a:t>
            </a:r>
            <a:r>
              <a:rPr lang="en-US" altLang="zh-TW" dirty="0"/>
              <a:t>OpenCV-2.4.4.exe 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把</a:t>
            </a:r>
            <a:r>
              <a:rPr lang="en-US" altLang="zh-TW" dirty="0" err="1"/>
              <a:t>OpenCV</a:t>
            </a:r>
            <a:r>
              <a:rPr lang="zh-TW" altLang="en-US" dirty="0"/>
              <a:t>解</a:t>
            </a:r>
            <a:r>
              <a:rPr lang="zh-TW" altLang="en-US" dirty="0" smtClean="0"/>
              <a:t>壓縮，我</a:t>
            </a:r>
            <a:r>
              <a:rPr lang="zh-TW" altLang="en-US" dirty="0"/>
              <a:t>將解壓縮的路徑設</a:t>
            </a:r>
            <a:r>
              <a:rPr lang="zh-TW" altLang="en-US" dirty="0" smtClean="0"/>
              <a:t>為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" </a:t>
            </a:r>
            <a:r>
              <a:rPr lang="en-US" altLang="zh-TW" dirty="0"/>
              <a:t>C:\Program Files</a:t>
            </a:r>
            <a:r>
              <a:rPr lang="en-US" altLang="zh-TW" dirty="0" smtClean="0"/>
              <a:t>\OpenCV244</a:t>
            </a:r>
            <a:r>
              <a:rPr lang="en-US" altLang="zh-TW" dirty="0"/>
              <a:t>\ 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66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於</a:t>
            </a:r>
            <a:r>
              <a:rPr lang="en-US" altLang="zh-TW" dirty="0"/>
              <a:t>VS2010</a:t>
            </a:r>
            <a:r>
              <a:rPr lang="zh-TW" altLang="en-US" dirty="0"/>
              <a:t>中加入</a:t>
            </a:r>
            <a:r>
              <a:rPr lang="en-US" altLang="zh-TW" dirty="0" err="1" smtClean="0"/>
              <a:t>OpenCV</a:t>
            </a:r>
            <a:r>
              <a:rPr lang="zh-TW" altLang="en-US" dirty="0"/>
              <a:t> ─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path</a:t>
            </a:r>
            <a:r>
              <a:rPr lang="zh-TW" altLang="en-US" dirty="0" smtClean="0"/>
              <a:t>環境變數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我的電腦→內容→進階系統設定→進階→環境變數</a:t>
            </a:r>
            <a:r>
              <a:rPr lang="en-US" altLang="zh-TW" sz="1400" dirty="0" smtClean="0"/>
              <a:t>)</a:t>
            </a:r>
          </a:p>
          <a:p>
            <a:pPr lvl="1"/>
            <a:r>
              <a:rPr lang="zh-TW" altLang="en-US" dirty="0" smtClean="0"/>
              <a:t>將</a:t>
            </a:r>
            <a:r>
              <a:rPr lang="en-US" altLang="zh-TW" dirty="0" err="1"/>
              <a:t>OpenCV</a:t>
            </a:r>
            <a:r>
              <a:rPr lang="zh-TW" altLang="en-US" dirty="0"/>
              <a:t>的</a:t>
            </a:r>
            <a:r>
              <a:rPr lang="en-US" altLang="zh-TW" dirty="0" err="1"/>
              <a:t>dll</a:t>
            </a:r>
            <a:r>
              <a:rPr lang="zh-TW" altLang="en-US" dirty="0"/>
              <a:t>文件所在的目錄加入</a:t>
            </a:r>
            <a:r>
              <a:rPr lang="en-US" altLang="zh-TW" dirty="0"/>
              <a:t>path</a:t>
            </a:r>
            <a:r>
              <a:rPr lang="zh-TW" altLang="en-US" dirty="0"/>
              <a:t>。</a:t>
            </a:r>
          </a:p>
          <a:p>
            <a:pPr lvl="2"/>
            <a:r>
              <a:rPr lang="en-US" altLang="zh-TW" dirty="0" err="1"/>
              <a:t>dll</a:t>
            </a:r>
            <a:r>
              <a:rPr lang="zh-TW" altLang="en-US" dirty="0"/>
              <a:t>檔的文件目錄如下：</a:t>
            </a:r>
          </a:p>
          <a:p>
            <a:pPr lvl="3"/>
            <a:r>
              <a:rPr lang="en-US" altLang="zh-TW" sz="1800" dirty="0"/>
              <a:t>32</a:t>
            </a:r>
            <a:r>
              <a:rPr lang="zh-TW" altLang="en-US" sz="1800" dirty="0" smtClean="0"/>
              <a:t>位元</a:t>
            </a:r>
            <a:r>
              <a:rPr lang="en-US" altLang="zh-TW" sz="1800" dirty="0" smtClean="0">
                <a:solidFill>
                  <a:srgbClr val="FF0000"/>
                </a:solidFill>
              </a:rPr>
              <a:t>(</a:t>
            </a:r>
            <a:r>
              <a:rPr lang="zh-TW" altLang="en-US" sz="1800" dirty="0" smtClean="0">
                <a:solidFill>
                  <a:srgbClr val="FF0000"/>
                </a:solidFill>
              </a:rPr>
              <a:t>建議</a:t>
            </a:r>
            <a:r>
              <a:rPr lang="en-US" altLang="zh-TW" sz="1800" dirty="0" smtClean="0">
                <a:solidFill>
                  <a:srgbClr val="FF0000"/>
                </a:solidFill>
              </a:rPr>
              <a:t>)</a:t>
            </a:r>
            <a:r>
              <a:rPr lang="zh-TW" altLang="en-US" sz="1800" dirty="0" smtClean="0"/>
              <a:t>：</a:t>
            </a:r>
            <a:endParaRPr lang="en-US" altLang="zh-TW" sz="1800" dirty="0" smtClean="0"/>
          </a:p>
          <a:p>
            <a:pPr lvl="4"/>
            <a:r>
              <a:rPr lang="en-US" altLang="zh-TW" sz="1800" dirty="0" smtClean="0"/>
              <a:t>C</a:t>
            </a:r>
            <a:r>
              <a:rPr lang="en-US" altLang="zh-TW" sz="1800" dirty="0"/>
              <a:t>:\Program Files</a:t>
            </a:r>
            <a:r>
              <a:rPr lang="en-US" altLang="zh-TW" sz="1800" dirty="0" smtClean="0"/>
              <a:t>\OpenCV244\</a:t>
            </a:r>
            <a:r>
              <a:rPr lang="en-US" altLang="zh-TW" sz="1800" dirty="0" err="1" smtClean="0"/>
              <a:t>opencv</a:t>
            </a:r>
            <a:r>
              <a:rPr lang="en-US" altLang="zh-TW" sz="1800" dirty="0" smtClean="0"/>
              <a:t>\build\x86\vc10\bin</a:t>
            </a:r>
            <a:endParaRPr lang="en-US" altLang="zh-TW" sz="1800" dirty="0"/>
          </a:p>
          <a:p>
            <a:pPr lvl="3"/>
            <a:r>
              <a:rPr lang="en-US" altLang="zh-TW" sz="1800" dirty="0"/>
              <a:t>64</a:t>
            </a:r>
            <a:r>
              <a:rPr lang="zh-TW" altLang="en-US" sz="1800" dirty="0"/>
              <a:t>位元</a:t>
            </a:r>
            <a:r>
              <a:rPr lang="zh-TW" altLang="en-US" sz="1800" dirty="0" smtClean="0"/>
              <a:t>：</a:t>
            </a:r>
            <a:endParaRPr lang="en-US" altLang="zh-TW" sz="1800" dirty="0" smtClean="0"/>
          </a:p>
          <a:p>
            <a:pPr lvl="4"/>
            <a:r>
              <a:rPr lang="en-US" altLang="zh-TW" sz="1800" dirty="0" smtClean="0"/>
              <a:t>C</a:t>
            </a:r>
            <a:r>
              <a:rPr lang="en-US" altLang="zh-TW" sz="1800" dirty="0"/>
              <a:t>:\Program Files</a:t>
            </a:r>
            <a:r>
              <a:rPr lang="en-US" altLang="zh-TW" sz="1800" dirty="0" smtClean="0"/>
              <a:t>\OpenCV244\</a:t>
            </a:r>
            <a:r>
              <a:rPr lang="en-US" altLang="zh-TW" sz="1800" dirty="0" err="1" smtClean="0"/>
              <a:t>opencv</a:t>
            </a:r>
            <a:r>
              <a:rPr lang="en-US" altLang="zh-TW" sz="1800" dirty="0" smtClean="0"/>
              <a:t>\build\x64\vc10\bin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※</a:t>
            </a:r>
            <a:r>
              <a:rPr lang="zh-TW" altLang="en-US" dirty="0" smtClean="0">
                <a:solidFill>
                  <a:srgbClr val="FF0000"/>
                </a:solidFill>
              </a:rPr>
              <a:t>建議</a:t>
            </a:r>
            <a:r>
              <a:rPr lang="zh-TW" altLang="en-US" dirty="0">
                <a:solidFill>
                  <a:srgbClr val="FF0000"/>
                </a:solidFill>
              </a:rPr>
              <a:t>重新啟動之後再</a:t>
            </a:r>
            <a:r>
              <a:rPr lang="zh-TW" altLang="en-US" dirty="0" smtClean="0">
                <a:solidFill>
                  <a:srgbClr val="FF0000"/>
                </a:solidFill>
              </a:rPr>
              <a:t>繼續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※</a:t>
            </a:r>
            <a:r>
              <a:rPr lang="zh-TW" altLang="en-US" dirty="0" smtClean="0">
                <a:solidFill>
                  <a:srgbClr val="FF0000"/>
                </a:solidFill>
              </a:rPr>
              <a:t>此為第一次使用時才需要設定，設定過即不必再設定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46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於</a:t>
            </a:r>
            <a:r>
              <a:rPr lang="en-US" altLang="zh-TW" dirty="0" smtClean="0"/>
              <a:t>VS2010</a:t>
            </a:r>
            <a:r>
              <a:rPr lang="zh-TW" altLang="en-US" dirty="0" smtClean="0"/>
              <a:t>中加入</a:t>
            </a:r>
            <a:r>
              <a:rPr lang="en-US" altLang="zh-TW" dirty="0" err="1" smtClean="0"/>
              <a:t>OpenCV</a:t>
            </a:r>
            <a:r>
              <a:rPr lang="zh-TW" altLang="en-US" dirty="0" smtClean="0"/>
              <a:t>─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選擇專案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開啟</a:t>
            </a:r>
            <a:r>
              <a:rPr lang="en-US" altLang="zh-TW" dirty="0" smtClean="0"/>
              <a:t>VS2010</a:t>
            </a:r>
            <a:r>
              <a:rPr lang="zh-TW" altLang="en-US" dirty="0" smtClean="0"/>
              <a:t> → 檔案 → 新增 → 專案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Visual </a:t>
            </a:r>
            <a:r>
              <a:rPr lang="en-US" altLang="zh-TW" dirty="0"/>
              <a:t>C</a:t>
            </a:r>
            <a:r>
              <a:rPr lang="en-US" altLang="zh-TW" dirty="0" smtClean="0"/>
              <a:t>++</a:t>
            </a:r>
            <a:r>
              <a:rPr lang="zh-TW" altLang="en-US" dirty="0" smtClean="0"/>
              <a:t> </a:t>
            </a:r>
            <a:r>
              <a:rPr lang="en-US" altLang="zh-TW" dirty="0" smtClean="0"/>
              <a:t>→</a:t>
            </a:r>
            <a:r>
              <a:rPr lang="zh-TW" altLang="en-US" dirty="0" smtClean="0"/>
              <a:t> </a:t>
            </a:r>
            <a:r>
              <a:rPr lang="en-US" altLang="zh-TW" dirty="0" smtClean="0"/>
              <a:t>Win32</a:t>
            </a:r>
            <a:r>
              <a:rPr lang="zh-TW" altLang="en-US" dirty="0" smtClean="0"/>
              <a:t> </a:t>
            </a:r>
            <a:r>
              <a:rPr lang="en-US" altLang="zh-TW" dirty="0" smtClean="0"/>
              <a:t>→</a:t>
            </a:r>
            <a:r>
              <a:rPr lang="zh-TW" altLang="en-US" dirty="0" smtClean="0"/>
              <a:t> </a:t>
            </a:r>
            <a:r>
              <a:rPr lang="en-US" altLang="zh-TW" dirty="0" smtClean="0"/>
              <a:t>Win32</a:t>
            </a:r>
            <a:r>
              <a:rPr lang="zh-TW" altLang="en-US" dirty="0" smtClean="0"/>
              <a:t>主控台應用程式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輸入名稱→確定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接著會跳出</a:t>
            </a:r>
            <a:r>
              <a:rPr lang="en-US" altLang="zh-TW" dirty="0" smtClean="0"/>
              <a:t>Win32</a:t>
            </a:r>
            <a:r>
              <a:rPr lang="zh-TW" altLang="en-US" dirty="0"/>
              <a:t>應用程式</a:t>
            </a:r>
            <a:r>
              <a:rPr lang="zh-TW" altLang="en-US" dirty="0" smtClean="0"/>
              <a:t>精靈，按下完成即可</a:t>
            </a:r>
            <a:endParaRPr lang="en-US" altLang="zh-TW" dirty="0" smtClean="0"/>
          </a:p>
          <a:p>
            <a:r>
              <a:rPr lang="zh-TW" altLang="en-US" dirty="0" smtClean="0"/>
              <a:t>設定</a:t>
            </a:r>
            <a:r>
              <a:rPr lang="en-US" altLang="zh-TW" dirty="0" smtClean="0"/>
              <a:t>lib</a:t>
            </a:r>
            <a:r>
              <a:rPr lang="zh-TW" altLang="en-US" dirty="0" smtClean="0"/>
              <a:t>及</a:t>
            </a:r>
            <a:r>
              <a:rPr lang="en-US" altLang="zh-TW" dirty="0" smtClean="0"/>
              <a:t>include</a:t>
            </a:r>
            <a:r>
              <a:rPr lang="zh-TW" altLang="en-US" dirty="0" smtClean="0"/>
              <a:t>路徑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點選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專案→屬性→</a:t>
            </a:r>
            <a:r>
              <a:rPr lang="en-US" altLang="zh-TW" dirty="0" smtClean="0"/>
              <a:t>VC++</a:t>
            </a:r>
            <a:r>
              <a:rPr lang="zh-TW" altLang="en-US" dirty="0" smtClean="0"/>
              <a:t>目錄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設定，左上角</a:t>
            </a:r>
            <a:r>
              <a:rPr lang="zh-TW" altLang="en-US" dirty="0" smtClean="0"/>
              <a:t>的</a:t>
            </a:r>
            <a:r>
              <a:rPr lang="en-US" altLang="zh-TW" dirty="0" smtClean="0"/>
              <a:t>“</a:t>
            </a:r>
            <a:r>
              <a:rPr lang="zh-TW" altLang="en-US" dirty="0" smtClean="0"/>
              <a:t>組</a:t>
            </a:r>
            <a:r>
              <a:rPr lang="zh-TW" altLang="en-US" dirty="0"/>
              <a:t>態</a:t>
            </a:r>
            <a:r>
              <a:rPr lang="zh-TW" altLang="en-US" dirty="0" smtClean="0"/>
              <a:t>→所有組態</a:t>
            </a:r>
            <a:r>
              <a:rPr lang="en-US" altLang="zh-TW" dirty="0" smtClean="0"/>
              <a:t> </a:t>
            </a:r>
            <a:r>
              <a:rPr lang="en-US" altLang="zh-TW" dirty="0" smtClean="0"/>
              <a:t>"</a:t>
            </a:r>
          </a:p>
          <a:p>
            <a:pPr lvl="2"/>
            <a:r>
              <a:rPr lang="en-US" altLang="zh-TW" dirty="0" smtClean="0"/>
              <a:t>Include</a:t>
            </a:r>
            <a:r>
              <a:rPr lang="zh-TW" altLang="en-US" dirty="0"/>
              <a:t>目錄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r>
              <a:rPr lang="en-US" altLang="zh-TW" dirty="0"/>
              <a:t>C:\Program Files\OpenCV244\</a:t>
            </a:r>
            <a:r>
              <a:rPr lang="en-US" altLang="zh-TW" dirty="0" err="1"/>
              <a:t>opencv</a:t>
            </a:r>
            <a:r>
              <a:rPr lang="en-US" altLang="zh-TW" dirty="0"/>
              <a:t>\build\include</a:t>
            </a:r>
            <a:endParaRPr lang="en-US" altLang="zh-TW" dirty="0" smtClean="0"/>
          </a:p>
          <a:p>
            <a:pPr lvl="3"/>
            <a:r>
              <a:rPr lang="en-US" altLang="zh-TW" dirty="0"/>
              <a:t>C:\Program Files</a:t>
            </a:r>
            <a:r>
              <a:rPr lang="en-US" altLang="zh-TW" dirty="0" smtClean="0"/>
              <a:t>\OpenCV244\</a:t>
            </a:r>
            <a:r>
              <a:rPr lang="en-US" altLang="zh-TW" dirty="0" err="1" smtClean="0"/>
              <a:t>opencv</a:t>
            </a:r>
            <a:r>
              <a:rPr lang="en-US" altLang="zh-TW" dirty="0" smtClean="0"/>
              <a:t>\build\include\</a:t>
            </a:r>
            <a:r>
              <a:rPr lang="en-US" altLang="zh-TW" dirty="0" err="1" smtClean="0"/>
              <a:t>opencv</a:t>
            </a:r>
            <a:endParaRPr lang="en-US" altLang="zh-TW" dirty="0"/>
          </a:p>
          <a:p>
            <a:pPr lvl="3"/>
            <a:r>
              <a:rPr lang="en-US" altLang="zh-TW" dirty="0"/>
              <a:t>C:\Program Files</a:t>
            </a:r>
            <a:r>
              <a:rPr lang="en-US" altLang="zh-TW" dirty="0" smtClean="0"/>
              <a:t>\OpenCV244\</a:t>
            </a:r>
            <a:r>
              <a:rPr lang="en-US" altLang="zh-TW" dirty="0" err="1" smtClean="0"/>
              <a:t>opencv</a:t>
            </a:r>
            <a:r>
              <a:rPr lang="en-US" altLang="zh-TW" dirty="0" smtClean="0"/>
              <a:t>\build\include\opencv2</a:t>
            </a:r>
          </a:p>
          <a:p>
            <a:pPr lvl="2"/>
            <a:r>
              <a:rPr lang="zh-TW" altLang="en-US" dirty="0"/>
              <a:t>程式庫目錄：</a:t>
            </a:r>
          </a:p>
          <a:p>
            <a:pPr lvl="3"/>
            <a:r>
              <a:rPr lang="en-US" altLang="zh-TW" dirty="0"/>
              <a:t>32</a:t>
            </a:r>
            <a:r>
              <a:rPr lang="zh-TW" altLang="en-US" dirty="0" smtClean="0"/>
              <a:t>位元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建議</a:t>
            </a:r>
            <a:r>
              <a:rPr lang="en-US" altLang="zh-TW" dirty="0">
                <a:solidFill>
                  <a:srgbClr val="FF0000"/>
                </a:solidFill>
              </a:rPr>
              <a:t>) 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4"/>
            <a:r>
              <a:rPr lang="en-US" altLang="zh-TW" dirty="0"/>
              <a:t>C:\Program Files</a:t>
            </a:r>
            <a:r>
              <a:rPr lang="en-US" altLang="zh-TW" dirty="0" smtClean="0"/>
              <a:t>\OpenCV244\</a:t>
            </a:r>
            <a:r>
              <a:rPr lang="en-US" altLang="zh-TW" dirty="0" err="1" smtClean="0"/>
              <a:t>opencv</a:t>
            </a:r>
            <a:r>
              <a:rPr lang="en-US" altLang="zh-TW" dirty="0" smtClean="0"/>
              <a:t>\build\x86\vc10\lib</a:t>
            </a:r>
            <a:endParaRPr lang="en-US" altLang="zh-TW" dirty="0"/>
          </a:p>
          <a:p>
            <a:pPr lvl="3"/>
            <a:r>
              <a:rPr lang="en-US" altLang="zh-TW" dirty="0"/>
              <a:t>64</a:t>
            </a:r>
            <a:r>
              <a:rPr lang="zh-TW" altLang="en-US" dirty="0"/>
              <a:t>位元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4"/>
            <a:r>
              <a:rPr lang="en-US" altLang="zh-TW" dirty="0"/>
              <a:t>C:\Program Files</a:t>
            </a:r>
            <a:r>
              <a:rPr lang="en-US" altLang="zh-TW" dirty="0" smtClean="0"/>
              <a:t>\OpenCV244\</a:t>
            </a:r>
            <a:r>
              <a:rPr lang="en-US" altLang="zh-TW" dirty="0" err="1" smtClean="0"/>
              <a:t>opencv</a:t>
            </a:r>
            <a:r>
              <a:rPr lang="en-US" altLang="zh-TW" dirty="0" smtClean="0"/>
              <a:t>\build\x64\vc10\lib</a:t>
            </a:r>
          </a:p>
          <a:p>
            <a:pPr lvl="2"/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827584" y="6273258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詳見步驟圖</a:t>
            </a:r>
            <a:r>
              <a:rPr lang="en-US" altLang="zh-TW" dirty="0" smtClean="0">
                <a:solidFill>
                  <a:srgbClr val="FF0000"/>
                </a:solidFill>
              </a:rPr>
              <a:t>(1)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09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於</a:t>
            </a:r>
            <a:r>
              <a:rPr lang="en-US" altLang="zh-TW" dirty="0"/>
              <a:t>VS2010</a:t>
            </a:r>
            <a:r>
              <a:rPr lang="zh-TW" altLang="en-US" dirty="0"/>
              <a:t>中加入</a:t>
            </a:r>
            <a:r>
              <a:rPr lang="en-US" altLang="zh-TW" dirty="0" err="1" smtClean="0"/>
              <a:t>OpenCV</a:t>
            </a:r>
            <a:r>
              <a:rPr lang="zh-TW" altLang="en-US" dirty="0"/>
              <a:t> ─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1560" y="1447800"/>
            <a:ext cx="7772400" cy="4572000"/>
          </a:xfrm>
        </p:spPr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zh-TW" altLang="en-US" dirty="0" smtClean="0"/>
              <a:t>設定連結器</a:t>
            </a:r>
            <a:r>
              <a:rPr lang="en-US" altLang="zh-TW" dirty="0"/>
              <a:t>(</a:t>
            </a:r>
            <a:r>
              <a:rPr lang="zh-TW" altLang="en-US" dirty="0"/>
              <a:t>可依需要自行增減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點選</a:t>
            </a:r>
            <a:r>
              <a:rPr lang="en-US" altLang="zh-TW" dirty="0"/>
              <a:t>"</a:t>
            </a:r>
            <a:r>
              <a:rPr lang="zh-TW" altLang="en-US" dirty="0" smtClean="0"/>
              <a:t>專案</a:t>
            </a:r>
            <a:r>
              <a:rPr lang="zh-TW" altLang="en-US" dirty="0"/>
              <a:t>→屬性→連結器→</a:t>
            </a:r>
            <a:r>
              <a:rPr lang="zh-TW" altLang="en-US" dirty="0" smtClean="0"/>
              <a:t>輸入→其他</a:t>
            </a:r>
            <a:r>
              <a:rPr lang="zh-TW" altLang="en-US" dirty="0"/>
              <a:t>相依性</a:t>
            </a:r>
            <a:r>
              <a:rPr lang="en-US" altLang="zh-TW" dirty="0" smtClean="0"/>
              <a:t>"</a:t>
            </a:r>
            <a:r>
              <a:rPr lang="zh-TW" altLang="en-US" dirty="0" smtClean="0"/>
              <a:t>設定</a:t>
            </a:r>
            <a:endParaRPr lang="en-US" altLang="zh-TW" dirty="0" smtClean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716016" y="2529408"/>
            <a:ext cx="4032448" cy="421196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>
              <a:lnSpc>
                <a:spcPct val="90000"/>
              </a:lnSpc>
              <a:buNone/>
            </a:pPr>
            <a:r>
              <a:rPr lang="zh-TW" altLang="en-US" sz="2000" dirty="0"/>
              <a:t>點選左上角的</a:t>
            </a:r>
            <a:r>
              <a:rPr lang="en-US" altLang="zh-TW" sz="2000" dirty="0"/>
              <a:t>"</a:t>
            </a:r>
            <a:r>
              <a:rPr lang="zh-TW" altLang="en-US" sz="2000" dirty="0"/>
              <a:t>組態→</a:t>
            </a:r>
            <a:r>
              <a:rPr lang="en-US" altLang="zh-TW" sz="2000" dirty="0" smtClean="0"/>
              <a:t>Release</a:t>
            </a:r>
            <a:r>
              <a:rPr lang="en-US" altLang="zh-TW" sz="2000" dirty="0"/>
              <a:t> "</a:t>
            </a:r>
            <a:endParaRPr lang="en-US" altLang="zh-TW" sz="2000" dirty="0" smtClean="0"/>
          </a:p>
          <a:p>
            <a:pPr marL="320040" lvl="1" indent="0">
              <a:lnSpc>
                <a:spcPct val="90000"/>
              </a:lnSpc>
              <a:buNone/>
            </a:pPr>
            <a:r>
              <a:rPr lang="zh-TW" altLang="en-US" sz="2000" dirty="0"/>
              <a:t>加入</a:t>
            </a:r>
            <a:r>
              <a:rPr lang="zh-TW" altLang="en-US" sz="2000" dirty="0" smtClean="0"/>
              <a:t>：</a:t>
            </a:r>
            <a:endParaRPr lang="zh-TW" altLang="en-US" sz="2000" dirty="0"/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opencv_calib3d244.lib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opencv_contrib244.lib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opencv_core244.lib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opencv_features2d244.lib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opencv_flann244.lib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opencv_gpu244lib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opencv_highgui244.lib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opencv_imgproc244.lib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opencv_legacy244.lib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opencv_ml244.lib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opencv_objdetect244.lib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opencv_ts244.lib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opencv_video244.lib</a:t>
            </a: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27584" y="2529408"/>
            <a:ext cx="4032448" cy="421196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>
              <a:buNone/>
            </a:pPr>
            <a:r>
              <a:rPr lang="zh-TW" altLang="en-US" dirty="0"/>
              <a:t>點選左上角的</a:t>
            </a:r>
            <a:r>
              <a:rPr lang="en-US" altLang="zh-TW" dirty="0"/>
              <a:t>"</a:t>
            </a:r>
            <a:r>
              <a:rPr lang="zh-TW" altLang="en-US" dirty="0"/>
              <a:t>組態→</a:t>
            </a:r>
            <a:r>
              <a:rPr lang="en-US" altLang="zh-TW" dirty="0" smtClean="0"/>
              <a:t>Debug</a:t>
            </a:r>
            <a:r>
              <a:rPr lang="en-US" altLang="zh-TW" dirty="0"/>
              <a:t> "</a:t>
            </a:r>
            <a:endParaRPr lang="en-US" altLang="zh-TW" dirty="0" smtClean="0"/>
          </a:p>
          <a:p>
            <a:pPr marL="320040" lvl="1" indent="0">
              <a:buNone/>
            </a:pPr>
            <a:r>
              <a:rPr lang="zh-TW" altLang="en-US" dirty="0" smtClean="0"/>
              <a:t>加入：</a:t>
            </a:r>
            <a:endParaRPr lang="zh-TW" altLang="en-US" dirty="0"/>
          </a:p>
          <a:p>
            <a:pPr marL="320040" lvl="1" indent="0">
              <a:buNone/>
            </a:pPr>
            <a:r>
              <a:rPr lang="en-US" altLang="zh-TW" dirty="0"/>
              <a:t>opencv_calib3d244d.lib</a:t>
            </a:r>
          </a:p>
          <a:p>
            <a:pPr marL="320040" lvl="1" indent="0">
              <a:buNone/>
            </a:pPr>
            <a:r>
              <a:rPr lang="en-US" altLang="zh-TW" dirty="0"/>
              <a:t>opencv_contrib244d.lib</a:t>
            </a:r>
          </a:p>
          <a:p>
            <a:pPr marL="320040" lvl="1" indent="0">
              <a:buNone/>
            </a:pPr>
            <a:r>
              <a:rPr lang="en-US" altLang="zh-TW" dirty="0"/>
              <a:t>opencv_core244d.lib</a:t>
            </a:r>
          </a:p>
          <a:p>
            <a:pPr marL="320040" lvl="1" indent="0">
              <a:buNone/>
            </a:pPr>
            <a:r>
              <a:rPr lang="en-US" altLang="zh-TW" dirty="0"/>
              <a:t>opencv_features2d244d.lib</a:t>
            </a:r>
          </a:p>
          <a:p>
            <a:pPr marL="320040" lvl="1" indent="0">
              <a:buNone/>
            </a:pPr>
            <a:r>
              <a:rPr lang="en-US" altLang="zh-TW" dirty="0" smtClean="0"/>
              <a:t>opencv_flann244d.lib</a:t>
            </a:r>
            <a:endParaRPr lang="en-US" altLang="zh-TW" dirty="0"/>
          </a:p>
          <a:p>
            <a:pPr marL="320040" lvl="1" indent="0">
              <a:buNone/>
            </a:pPr>
            <a:r>
              <a:rPr lang="en-US" altLang="zh-TW" dirty="0" smtClean="0"/>
              <a:t>opencv_gpu244d.lib</a:t>
            </a:r>
            <a:endParaRPr lang="en-US" altLang="zh-TW" dirty="0"/>
          </a:p>
          <a:p>
            <a:pPr marL="320040" lvl="1" indent="0">
              <a:buNone/>
            </a:pPr>
            <a:r>
              <a:rPr lang="en-US" altLang="zh-TW" dirty="0"/>
              <a:t>opencv_highgui244d.lib</a:t>
            </a:r>
          </a:p>
          <a:p>
            <a:pPr marL="320040" lvl="1" indent="0">
              <a:buNone/>
            </a:pPr>
            <a:r>
              <a:rPr lang="en-US" altLang="zh-TW" dirty="0"/>
              <a:t>opencv_imgproc244d.lib</a:t>
            </a:r>
          </a:p>
          <a:p>
            <a:pPr marL="320040" lvl="1" indent="0">
              <a:buNone/>
            </a:pPr>
            <a:r>
              <a:rPr lang="en-US" altLang="zh-TW" dirty="0"/>
              <a:t>opencv_legacy244d.lib</a:t>
            </a:r>
          </a:p>
          <a:p>
            <a:pPr marL="320040" lvl="1" indent="0">
              <a:buNone/>
            </a:pPr>
            <a:r>
              <a:rPr lang="en-US" altLang="zh-TW" dirty="0"/>
              <a:t>opencv_ml244d.lib</a:t>
            </a:r>
          </a:p>
          <a:p>
            <a:pPr marL="320040" lvl="1" indent="0">
              <a:buNone/>
            </a:pPr>
            <a:r>
              <a:rPr lang="en-US" altLang="zh-TW" dirty="0"/>
              <a:t>opencv_objdetect244d.lib</a:t>
            </a:r>
          </a:p>
          <a:p>
            <a:pPr marL="320040" lvl="1" indent="0">
              <a:buNone/>
            </a:pPr>
            <a:r>
              <a:rPr lang="en-US" altLang="zh-TW" dirty="0"/>
              <a:t>opencv_ts244d.lib</a:t>
            </a:r>
          </a:p>
          <a:p>
            <a:pPr marL="320040" lvl="1" indent="0">
              <a:buNone/>
            </a:pPr>
            <a:r>
              <a:rPr lang="en-US" altLang="zh-TW" dirty="0" smtClean="0"/>
              <a:t>opencv_video244d.lib</a:t>
            </a:r>
            <a:endParaRPr lang="en-US" altLang="zh-TW" dirty="0"/>
          </a:p>
        </p:txBody>
      </p:sp>
      <p:sp>
        <p:nvSpPr>
          <p:cNvPr id="8" name="矩形 7"/>
          <p:cNvSpPr/>
          <p:nvPr/>
        </p:nvSpPr>
        <p:spPr>
          <a:xfrm>
            <a:off x="3540948" y="6237312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詳見步驟圖</a:t>
            </a:r>
            <a:r>
              <a:rPr lang="en-US" altLang="zh-TW" dirty="0" smtClean="0">
                <a:solidFill>
                  <a:srgbClr val="FF0000"/>
                </a:solidFill>
              </a:rPr>
              <a:t>(4)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08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err="1" smtClean="0"/>
              <a:t>OpenCV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於</a:t>
            </a:r>
            <a:r>
              <a:rPr lang="en-US" altLang="zh-TW" dirty="0"/>
              <a:t>" </a:t>
            </a:r>
            <a:r>
              <a:rPr lang="en-US" altLang="zh-TW" dirty="0" err="1" smtClean="0"/>
              <a:t>stdafx.h</a:t>
            </a:r>
            <a:r>
              <a:rPr lang="en-US" altLang="zh-TW" dirty="0" smtClean="0"/>
              <a:t> </a:t>
            </a:r>
            <a:r>
              <a:rPr lang="en-US" altLang="zh-TW" dirty="0"/>
              <a:t>"</a:t>
            </a:r>
            <a:r>
              <a:rPr lang="zh-TW" altLang="en-US" dirty="0" smtClean="0"/>
              <a:t>中加入</a:t>
            </a:r>
            <a:r>
              <a:rPr lang="en-US" altLang="zh-TW" dirty="0" err="1" smtClean="0"/>
              <a:t>OpenCV</a:t>
            </a:r>
            <a:r>
              <a:rPr lang="zh-TW" altLang="en-US" dirty="0" smtClean="0"/>
              <a:t>的標頭檔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#include &lt;</a:t>
            </a:r>
            <a:r>
              <a:rPr lang="en-US" altLang="zh-TW" dirty="0" err="1"/>
              <a:t>highgui.h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r>
              <a:rPr lang="en-US" altLang="zh-TW" dirty="0"/>
              <a:t>#include &lt;opencv.hpp&gt;</a:t>
            </a:r>
          </a:p>
          <a:p>
            <a:r>
              <a:rPr lang="zh-TW" altLang="en-US" dirty="0" smtClean="0"/>
              <a:t>下列程式若是可以執行代表設定完成</a:t>
            </a:r>
            <a:endParaRPr lang="zh-TW" altLang="en-US" dirty="0"/>
          </a:p>
        </p:txBody>
      </p:sp>
      <p:grpSp>
        <p:nvGrpSpPr>
          <p:cNvPr id="20" name="群組 19"/>
          <p:cNvGrpSpPr/>
          <p:nvPr/>
        </p:nvGrpSpPr>
        <p:grpSpPr>
          <a:xfrm>
            <a:off x="971600" y="3314014"/>
            <a:ext cx="7436023" cy="2736000"/>
            <a:chOff x="971600" y="3314014"/>
            <a:chExt cx="7436023" cy="2736000"/>
          </a:xfrm>
        </p:grpSpPr>
        <p:grpSp>
          <p:nvGrpSpPr>
            <p:cNvPr id="7" name="群組 6"/>
            <p:cNvGrpSpPr/>
            <p:nvPr/>
          </p:nvGrpSpPr>
          <p:grpSpPr>
            <a:xfrm>
              <a:off x="6876256" y="4090370"/>
              <a:ext cx="1531367" cy="1862302"/>
              <a:chOff x="5488905" y="4960366"/>
              <a:chExt cx="1531367" cy="1862302"/>
            </a:xfrm>
          </p:grpSpPr>
          <p:pic>
            <p:nvPicPr>
              <p:cNvPr id="1026" name="Picture 2" descr="C:\Users\Jason\Desktop\機械手臂\OpenCV\OpenCV-2.4.4\opencv\samples\cpp\lena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8905" y="4960366"/>
                <a:ext cx="1531367" cy="1531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文字方塊 5"/>
              <p:cNvSpPr txBox="1"/>
              <p:nvPr/>
            </p:nvSpPr>
            <p:spPr>
              <a:xfrm>
                <a:off x="5793565" y="6453336"/>
                <a:ext cx="922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lena.jpg</a:t>
                </a:r>
                <a:endParaRPr lang="zh-TW" altLang="en-US" dirty="0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4067944" y="5287059"/>
              <a:ext cx="23070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lena.jpg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需先放進專案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19" name="群組 18"/>
            <p:cNvGrpSpPr/>
            <p:nvPr/>
          </p:nvGrpSpPr>
          <p:grpSpPr>
            <a:xfrm>
              <a:off x="971600" y="3314014"/>
              <a:ext cx="5584279" cy="2736000"/>
              <a:chOff x="971600" y="3314014"/>
              <a:chExt cx="5584279" cy="2736000"/>
            </a:xfrm>
          </p:grpSpPr>
          <p:grpSp>
            <p:nvGrpSpPr>
              <p:cNvPr id="9" name="群組 8"/>
              <p:cNvGrpSpPr/>
              <p:nvPr/>
            </p:nvGrpSpPr>
            <p:grpSpPr>
              <a:xfrm>
                <a:off x="971600" y="3314014"/>
                <a:ext cx="2592288" cy="2736000"/>
                <a:chOff x="971600" y="3314014"/>
                <a:chExt cx="2592288" cy="2736000"/>
              </a:xfrm>
            </p:grpSpPr>
            <p:sp>
              <p:nvSpPr>
                <p:cNvPr id="4" name="文字方塊 3"/>
                <p:cNvSpPr txBox="1"/>
                <p:nvPr/>
              </p:nvSpPr>
              <p:spPr>
                <a:xfrm>
                  <a:off x="971600" y="3314014"/>
                  <a:ext cx="2592288" cy="273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600" dirty="0" smtClean="0"/>
                    <a:t>開啟攝影鏡頭：</a:t>
                  </a:r>
                  <a:endParaRPr lang="en-US" altLang="zh-TW" sz="1600" dirty="0" smtClean="0"/>
                </a:p>
                <a:p>
                  <a:endParaRPr lang="en-US" altLang="zh-TW" sz="1600" dirty="0"/>
                </a:p>
                <a:p>
                  <a:endParaRPr lang="en-US" altLang="zh-TW" sz="1600" dirty="0" smtClean="0"/>
                </a:p>
                <a:p>
                  <a:endParaRPr lang="en-US" altLang="zh-TW" sz="1600" dirty="0"/>
                </a:p>
                <a:p>
                  <a:endParaRPr lang="en-US" altLang="zh-TW" sz="1600" dirty="0" smtClean="0"/>
                </a:p>
                <a:p>
                  <a:endParaRPr lang="en-US" altLang="zh-TW" sz="1600" dirty="0" smtClean="0"/>
                </a:p>
                <a:p>
                  <a:endParaRPr lang="en-US" altLang="zh-TW" sz="1600" dirty="0"/>
                </a:p>
                <a:p>
                  <a:endParaRPr lang="en-US" altLang="zh-TW" sz="1600" dirty="0" smtClean="0"/>
                </a:p>
                <a:p>
                  <a:endParaRPr lang="en-US" altLang="zh-TW" sz="1600" dirty="0"/>
                </a:p>
                <a:p>
                  <a:endParaRPr lang="zh-TW" altLang="en-US" sz="1600" dirty="0"/>
                </a:p>
              </p:txBody>
            </p:sp>
            <p:pic>
              <p:nvPicPr>
                <p:cNvPr id="6146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81"/>
                <a:stretch/>
              </p:blipFill>
              <p:spPr bwMode="auto">
                <a:xfrm>
                  <a:off x="982939" y="3573016"/>
                  <a:ext cx="2569610" cy="24574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7" name="群組 16"/>
              <p:cNvGrpSpPr/>
              <p:nvPr/>
            </p:nvGrpSpPr>
            <p:grpSpPr>
              <a:xfrm>
                <a:off x="3563888" y="3314014"/>
                <a:ext cx="2991991" cy="1620000"/>
                <a:chOff x="3563888" y="3314014"/>
                <a:chExt cx="2991991" cy="1620000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3563888" y="3314014"/>
                  <a:ext cx="2991991" cy="16200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600" dirty="0" smtClean="0"/>
                    <a:t>開啟圖片</a:t>
                  </a:r>
                  <a:r>
                    <a:rPr lang="zh-TW" altLang="en-US" sz="1600" dirty="0"/>
                    <a:t>：</a:t>
                  </a:r>
                  <a:endParaRPr lang="en-US" altLang="zh-TW" sz="1600" dirty="0" smtClean="0"/>
                </a:p>
                <a:p>
                  <a:endParaRPr lang="en-US" altLang="zh-TW" sz="1600" dirty="0"/>
                </a:p>
                <a:p>
                  <a:endParaRPr lang="en-US" altLang="zh-TW" sz="1600" dirty="0" smtClean="0"/>
                </a:p>
                <a:p>
                  <a:endParaRPr lang="en-US" altLang="zh-TW" sz="1600" dirty="0"/>
                </a:p>
                <a:p>
                  <a:endParaRPr lang="en-US" altLang="zh-TW" sz="1600" dirty="0" err="1" smtClean="0"/>
                </a:p>
              </p:txBody>
            </p:sp>
            <p:pic>
              <p:nvPicPr>
                <p:cNvPr id="6147" name="Picture 3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78745" y="3573016"/>
                  <a:ext cx="2962275" cy="13144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18098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步驟圖</a:t>
            </a:r>
            <a:r>
              <a:rPr lang="en-US" altLang="zh-TW" dirty="0" smtClean="0"/>
              <a:t>(1)</a:t>
            </a:r>
            <a:r>
              <a:rPr lang="zh-TW" altLang="en-US" dirty="0" smtClean="0"/>
              <a:t>─選擇專案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53" y="1677469"/>
            <a:ext cx="3259024" cy="203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肘形接點 8"/>
          <p:cNvCxnSpPr/>
          <p:nvPr/>
        </p:nvCxnSpPr>
        <p:spPr>
          <a:xfrm>
            <a:off x="1619672" y="4077072"/>
            <a:ext cx="1656184" cy="1080120"/>
          </a:xfrm>
          <a:prstGeom prst="bentConnector3">
            <a:avLst>
              <a:gd name="adj1" fmla="val 366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749" y="2966497"/>
            <a:ext cx="5253737" cy="363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85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步驟圖</a:t>
            </a:r>
            <a:r>
              <a:rPr lang="en-US" altLang="zh-TW" dirty="0"/>
              <a:t>(2) </a:t>
            </a:r>
            <a:r>
              <a:rPr lang="zh-TW" altLang="en-US" dirty="0"/>
              <a:t>─設定</a:t>
            </a:r>
            <a:r>
              <a:rPr lang="en-US" altLang="zh-TW" dirty="0"/>
              <a:t>lib</a:t>
            </a:r>
            <a:r>
              <a:rPr lang="zh-TW" altLang="en-US" dirty="0"/>
              <a:t>及</a:t>
            </a:r>
            <a:r>
              <a:rPr lang="en-US" altLang="zh-TW" dirty="0"/>
              <a:t>include</a:t>
            </a:r>
            <a:r>
              <a:rPr lang="zh-TW" altLang="en-US" dirty="0"/>
              <a:t>路徑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04864"/>
            <a:ext cx="6336704" cy="430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1800200" cy="164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肘形接點 9"/>
          <p:cNvCxnSpPr/>
          <p:nvPr/>
        </p:nvCxnSpPr>
        <p:spPr>
          <a:xfrm>
            <a:off x="1043608" y="3501008"/>
            <a:ext cx="1224136" cy="648072"/>
          </a:xfrm>
          <a:prstGeom prst="bentConnector3">
            <a:avLst>
              <a:gd name="adj1" fmla="val -552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51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zh-TW" altLang="en-US" dirty="0" smtClean="0"/>
              <a:t>圖</a:t>
            </a:r>
            <a:r>
              <a:rPr lang="en-US" altLang="zh-TW" dirty="0" smtClean="0"/>
              <a:t>(3) </a:t>
            </a:r>
            <a:r>
              <a:rPr lang="zh-TW" altLang="en-US" dirty="0" smtClean="0"/>
              <a:t>─設定</a:t>
            </a:r>
            <a:r>
              <a:rPr lang="en-US" altLang="zh-TW" dirty="0"/>
              <a:t>lib</a:t>
            </a:r>
            <a:r>
              <a:rPr lang="zh-TW" altLang="en-US" dirty="0"/>
              <a:t>及</a:t>
            </a:r>
            <a:r>
              <a:rPr lang="en-US" altLang="zh-TW" dirty="0"/>
              <a:t>include</a:t>
            </a:r>
            <a:r>
              <a:rPr lang="zh-TW" altLang="en-US" dirty="0"/>
              <a:t>路徑</a:t>
            </a:r>
          </a:p>
        </p:txBody>
      </p:sp>
      <p:cxnSp>
        <p:nvCxnSpPr>
          <p:cNvPr id="9" name="肘形接點 8"/>
          <p:cNvCxnSpPr/>
          <p:nvPr/>
        </p:nvCxnSpPr>
        <p:spPr>
          <a:xfrm rot="10800000" flipV="1">
            <a:off x="5004049" y="5229200"/>
            <a:ext cx="1656184" cy="360040"/>
          </a:xfrm>
          <a:prstGeom prst="bentConnector3">
            <a:avLst>
              <a:gd name="adj1" fmla="val 366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/>
          <p:cNvGrpSpPr/>
          <p:nvPr/>
        </p:nvGrpSpPr>
        <p:grpSpPr>
          <a:xfrm>
            <a:off x="4140472" y="1412776"/>
            <a:ext cx="4680000" cy="3600400"/>
            <a:chOff x="4355976" y="1412776"/>
            <a:chExt cx="4680000" cy="360040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1412776"/>
              <a:ext cx="4680000" cy="3178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0131" y="2483446"/>
              <a:ext cx="2880000" cy="2529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群組 13"/>
          <p:cNvGrpSpPr/>
          <p:nvPr/>
        </p:nvGrpSpPr>
        <p:grpSpPr>
          <a:xfrm>
            <a:off x="180032" y="3068960"/>
            <a:ext cx="4680000" cy="3672408"/>
            <a:chOff x="-28434" y="3140968"/>
            <a:chExt cx="4680000" cy="3672408"/>
          </a:xfrm>
        </p:grpSpPr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434" y="3140968"/>
              <a:ext cx="4680000" cy="3178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4283646"/>
              <a:ext cx="2880000" cy="2529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51910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356</TotalTime>
  <Words>439</Words>
  <Application>Microsoft Office PowerPoint</Application>
  <PresentationFormat>如螢幕大小 (4:3)</PresentationFormat>
  <Paragraphs>93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公正</vt:lpstr>
      <vt:lpstr>OpenCV安裝於 Win32</vt:lpstr>
      <vt:lpstr>OpenCV 2.4.4安裝</vt:lpstr>
      <vt:lpstr>於VS2010中加入OpenCV ─(1)</vt:lpstr>
      <vt:lpstr>於VS2010中加入OpenCV─(2)</vt:lpstr>
      <vt:lpstr>於VS2010中加入OpenCV ─(3)</vt:lpstr>
      <vt:lpstr>測試OpenCV</vt:lpstr>
      <vt:lpstr>步驟圖(1)─選擇專案</vt:lpstr>
      <vt:lpstr>步驟圖(2) ─設定lib及include路徑</vt:lpstr>
      <vt:lpstr>步驟圖(3) ─設定lib及include路徑</vt:lpstr>
      <vt:lpstr>步驟圖(4) ─設定連結器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OpenCV安裝於 Microsoft Visual Studio 2010</dc:title>
  <dc:creator>Jason</dc:creator>
  <cp:lastModifiedBy>Jason</cp:lastModifiedBy>
  <cp:revision>27</cp:revision>
  <dcterms:created xsi:type="dcterms:W3CDTF">2013-12-26T15:21:30Z</dcterms:created>
  <dcterms:modified xsi:type="dcterms:W3CDTF">2014-03-08T10:12:14Z</dcterms:modified>
</cp:coreProperties>
</file>