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91" r:id="rId2"/>
    <p:sldId id="272" r:id="rId3"/>
    <p:sldId id="285" r:id="rId4"/>
    <p:sldId id="286" r:id="rId5"/>
    <p:sldId id="283" r:id="rId6"/>
    <p:sldId id="273" r:id="rId7"/>
    <p:sldId id="274" r:id="rId8"/>
    <p:sldId id="275" r:id="rId9"/>
    <p:sldId id="279" r:id="rId10"/>
    <p:sldId id="284" r:id="rId11"/>
    <p:sldId id="277" r:id="rId12"/>
    <p:sldId id="290" r:id="rId13"/>
    <p:sldId id="278" r:id="rId14"/>
    <p:sldId id="280" r:id="rId15"/>
    <p:sldId id="281" r:id="rId16"/>
    <p:sldId id="282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1"/>
    <p:restoredTop sz="94574"/>
  </p:normalViewPr>
  <p:slideViewPr>
    <p:cSldViewPr snapToGrid="0" snapToObjects="1">
      <p:cViewPr>
        <p:scale>
          <a:sx n="78" d="100"/>
          <a:sy n="78" d="100"/>
        </p:scale>
        <p:origin x="35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4FFFA-46C6-7840-BC38-158D1A46B10F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4DABD-26A8-764A-B19E-B62FF464A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45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7D2-C46F-6A4C-8168-6EE0A0C0D84A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EB41-3735-BE4A-98B3-CB634A282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22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7D2-C46F-6A4C-8168-6EE0A0C0D84A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EB41-3735-BE4A-98B3-CB634A282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7D2-C46F-6A4C-8168-6EE0A0C0D84A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EB41-3735-BE4A-98B3-CB634A282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37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7D2-C46F-6A4C-8168-6EE0A0C0D84A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EB41-3735-BE4A-98B3-CB634A282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18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7D2-C46F-6A4C-8168-6EE0A0C0D84A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EB41-3735-BE4A-98B3-CB634A282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69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7D2-C46F-6A4C-8168-6EE0A0C0D84A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EB41-3735-BE4A-98B3-CB634A282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1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7D2-C46F-6A4C-8168-6EE0A0C0D84A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EB41-3735-BE4A-98B3-CB634A282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87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7D2-C46F-6A4C-8168-6EE0A0C0D84A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EB41-3735-BE4A-98B3-CB634A282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73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7D2-C46F-6A4C-8168-6EE0A0C0D84A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EB41-3735-BE4A-98B3-CB634A282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67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7D2-C46F-6A4C-8168-6EE0A0C0D84A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EB41-3735-BE4A-98B3-CB634A282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14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7D2-C46F-6A4C-8168-6EE0A0C0D84A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EB41-3735-BE4A-98B3-CB634A282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35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E7D2-C46F-6A4C-8168-6EE0A0C0D84A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4EB41-3735-BE4A-98B3-CB634A282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24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kmomose@jp.ibm.com)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sole.bluemix.net/docs/services/speech-to-text/custom.html#addCorpor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Watson STT </a:t>
            </a:r>
            <a:r>
              <a:rPr kumimoji="1" lang="en-US" altLang="ja-JP" dirty="0" err="1" smtClean="0"/>
              <a:t>Websocket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Node-Red Flow</a:t>
            </a:r>
            <a:br>
              <a:rPr lang="en-US" altLang="ja-JP" dirty="0" smtClean="0"/>
            </a:br>
            <a:r>
              <a:rPr lang="en-US" altLang="ja-JP" dirty="0" smtClean="0"/>
              <a:t>Setup Guide 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 smtClean="0"/>
              <a:t>Kohzo</a:t>
            </a:r>
            <a:r>
              <a:rPr lang="en-US" altLang="ja-JP" dirty="0" smtClean="0"/>
              <a:t> Momose(</a:t>
            </a:r>
            <a:r>
              <a:rPr lang="en-US" altLang="ja-JP" dirty="0" smtClean="0">
                <a:hlinkClick r:id="rId2"/>
              </a:rPr>
              <a:t>kmomose@jp.ibm.com)</a:t>
            </a:r>
            <a:endParaRPr lang="en-US" altLang="ja-JP" dirty="0" smtClean="0"/>
          </a:p>
          <a:p>
            <a:r>
              <a:rPr kumimoji="1" lang="en-US" altLang="ja-JP" dirty="0" err="1" smtClean="0"/>
              <a:t>Cloud&amp;Cognitive</a:t>
            </a:r>
            <a:r>
              <a:rPr kumimoji="1" lang="en-US" altLang="ja-JP" dirty="0" smtClean="0"/>
              <a:t> Technical Sales, IBM Japan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001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99" y="1649842"/>
            <a:ext cx="8471807" cy="234439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8497" y="-67587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７</a:t>
            </a:r>
            <a:r>
              <a:rPr kumimoji="1" lang="en-US" altLang="ja-JP" dirty="0" smtClean="0"/>
              <a:t>. (Optional) Setup Custom STT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2869838" y="2893233"/>
            <a:ext cx="1393737" cy="13479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651" y="1000011"/>
            <a:ext cx="5901626" cy="56628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9" name="円/楕円 8"/>
          <p:cNvSpPr/>
          <p:nvPr/>
        </p:nvSpPr>
        <p:spPr>
          <a:xfrm>
            <a:off x="5966297" y="3759137"/>
            <a:ext cx="731165" cy="7289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617669" y="4123614"/>
            <a:ext cx="1393737" cy="13479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矢印 2"/>
          <p:cNvSpPr/>
          <p:nvPr/>
        </p:nvSpPr>
        <p:spPr>
          <a:xfrm>
            <a:off x="4497917" y="3029605"/>
            <a:ext cx="874184" cy="58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45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７</a:t>
            </a:r>
            <a:r>
              <a:rPr kumimoji="1" lang="en-US" altLang="ja-JP" dirty="0" smtClean="0"/>
              <a:t>. (Optional) Setup Custom STT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727651"/>
            <a:ext cx="10515600" cy="4705804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Execute the following command at your laptop command line to get the </a:t>
            </a:r>
            <a:r>
              <a:rPr lang="en-US" altLang="ja-JP" dirty="0" err="1" smtClean="0"/>
              <a:t>customization_id</a:t>
            </a:r>
            <a:r>
              <a:rPr lang="en-US" altLang="ja-JP" dirty="0" smtClean="0"/>
              <a:t> of your custom STT</a:t>
            </a:r>
          </a:p>
          <a:p>
            <a:pPr lvl="1"/>
            <a:r>
              <a:rPr lang="en-US" altLang="ja-JP" dirty="0" smtClean="0"/>
              <a:t>-u {your standard STT user}:{your standard STT password}</a:t>
            </a:r>
          </a:p>
          <a:p>
            <a:pPr lvl="1"/>
            <a:r>
              <a:rPr kumimoji="1" lang="en-US" altLang="ja-JP" dirty="0" err="1" smtClean="0"/>
              <a:t>base_model_name</a:t>
            </a:r>
            <a:r>
              <a:rPr kumimoji="1" lang="en-US" altLang="ja-JP" dirty="0" smtClean="0"/>
              <a:t>: {your chosen language model}</a:t>
            </a: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r>
              <a:rPr lang="en-US" altLang="ja-JP" dirty="0" smtClean="0"/>
              <a:t>Set the </a:t>
            </a:r>
            <a:r>
              <a:rPr lang="en-US" altLang="ja-JP" dirty="0" err="1" smtClean="0"/>
              <a:t>customization_id</a:t>
            </a:r>
            <a:r>
              <a:rPr lang="en-US" altLang="ja-JP" dirty="0" smtClean="0"/>
              <a:t> to the STT Node (see next page for the detail)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38200" y="3215796"/>
            <a:ext cx="10515600" cy="2062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ja-JP" sz="1600" dirty="0" err="1">
                <a:solidFill>
                  <a:schemeClr val="bg1"/>
                </a:solidFill>
                <a:latin typeface="Menlo" charset="0"/>
              </a:rPr>
              <a:t>macbook</a:t>
            </a:r>
            <a:r>
              <a:rPr lang="en-US" altLang="ja-JP" sz="1600" dirty="0">
                <a:solidFill>
                  <a:schemeClr val="bg1"/>
                </a:solidFill>
                <a:latin typeface="Menlo" charset="0"/>
              </a:rPr>
              <a:t>-air:~ </a:t>
            </a:r>
            <a:r>
              <a:rPr lang="en-US" altLang="ja-JP" sz="1600" dirty="0" err="1">
                <a:solidFill>
                  <a:schemeClr val="bg1"/>
                </a:solidFill>
                <a:latin typeface="Menlo" charset="0"/>
              </a:rPr>
              <a:t>momosekohzo</a:t>
            </a:r>
            <a:r>
              <a:rPr lang="en-US" altLang="ja-JP" sz="1600" dirty="0">
                <a:solidFill>
                  <a:schemeClr val="bg1"/>
                </a:solidFill>
                <a:latin typeface="Menlo" charset="0"/>
              </a:rPr>
              <a:t>$ </a:t>
            </a:r>
            <a:r>
              <a:rPr lang="en-US" altLang="ja-JP" sz="1600" dirty="0">
                <a:solidFill>
                  <a:schemeClr val="accent5"/>
                </a:solidFill>
                <a:latin typeface="Menlo" charset="0"/>
              </a:rPr>
              <a:t>curl -X POST -u f8685aa5-61d1-4240-aef0-b196d4c6d6e93wQh13tbMORX --header "Content-Type: application/</a:t>
            </a:r>
            <a:r>
              <a:rPr lang="en-US" altLang="ja-JP" sz="1600" dirty="0" err="1">
                <a:solidFill>
                  <a:schemeClr val="accent5"/>
                </a:solidFill>
                <a:latin typeface="Menlo" charset="0"/>
              </a:rPr>
              <a:t>json</a:t>
            </a:r>
            <a:r>
              <a:rPr lang="en-US" altLang="ja-JP" sz="1600" dirty="0">
                <a:solidFill>
                  <a:schemeClr val="accent5"/>
                </a:solidFill>
                <a:latin typeface="Menlo" charset="0"/>
              </a:rPr>
              <a:t>" --data "{\"name\": \"Example model\", \"</a:t>
            </a:r>
            <a:r>
              <a:rPr lang="en-US" altLang="ja-JP" sz="1600" dirty="0" err="1">
                <a:solidFill>
                  <a:schemeClr val="accent5"/>
                </a:solidFill>
                <a:latin typeface="Menlo" charset="0"/>
              </a:rPr>
              <a:t>base_model_name</a:t>
            </a:r>
            <a:r>
              <a:rPr lang="en-US" altLang="ja-JP" sz="1600" dirty="0">
                <a:solidFill>
                  <a:schemeClr val="accent5"/>
                </a:solidFill>
                <a:latin typeface="Menlo" charset="0"/>
              </a:rPr>
              <a:t>\": \"ja-</a:t>
            </a:r>
            <a:r>
              <a:rPr lang="en-US" altLang="ja-JP" sz="1600" dirty="0" err="1">
                <a:solidFill>
                  <a:schemeClr val="accent5"/>
                </a:solidFill>
                <a:latin typeface="Menlo" charset="0"/>
              </a:rPr>
              <a:t>JP_NarrowbandModel</a:t>
            </a:r>
            <a:r>
              <a:rPr lang="en-US" altLang="ja-JP" sz="1600" dirty="0">
                <a:solidFill>
                  <a:schemeClr val="accent5"/>
                </a:solidFill>
                <a:latin typeface="Menlo" charset="0"/>
              </a:rPr>
              <a:t>\", \"description\": \"Customization for STT\"}" "https://</a:t>
            </a:r>
            <a:r>
              <a:rPr lang="en-US" altLang="ja-JP" sz="1600" dirty="0" err="1">
                <a:solidFill>
                  <a:schemeClr val="accent5"/>
                </a:solidFill>
                <a:latin typeface="Menlo" charset="0"/>
              </a:rPr>
              <a:t>stream.watsonplatform.net</a:t>
            </a:r>
            <a:r>
              <a:rPr lang="en-US" altLang="ja-JP" sz="1600" dirty="0">
                <a:solidFill>
                  <a:schemeClr val="accent5"/>
                </a:solidFill>
                <a:latin typeface="Menlo" charset="0"/>
              </a:rPr>
              <a:t>/speech-to-text/</a:t>
            </a:r>
            <a:r>
              <a:rPr lang="en-US" altLang="ja-JP" sz="1600" dirty="0" err="1">
                <a:solidFill>
                  <a:schemeClr val="accent5"/>
                </a:solidFill>
                <a:latin typeface="Menlo" charset="0"/>
              </a:rPr>
              <a:t>api</a:t>
            </a:r>
            <a:r>
              <a:rPr lang="en-US" altLang="ja-JP" sz="1600" dirty="0">
                <a:solidFill>
                  <a:schemeClr val="accent5"/>
                </a:solidFill>
                <a:latin typeface="Menlo" charset="0"/>
              </a:rPr>
              <a:t>/v1/customizations" </a:t>
            </a:r>
          </a:p>
          <a:p>
            <a:endParaRPr lang="en-US" altLang="ja-JP" sz="1600" dirty="0" smtClean="0">
              <a:solidFill>
                <a:schemeClr val="bg1"/>
              </a:solidFill>
              <a:latin typeface="Menlo" charset="0"/>
            </a:endParaRPr>
          </a:p>
          <a:p>
            <a:r>
              <a:rPr lang="en-US" altLang="ja-JP" sz="1600" dirty="0" smtClean="0">
                <a:solidFill>
                  <a:schemeClr val="accent4"/>
                </a:solidFill>
                <a:latin typeface="Menlo" charset="0"/>
              </a:rPr>
              <a:t>{"</a:t>
            </a:r>
            <a:r>
              <a:rPr lang="en-US" altLang="ja-JP" sz="1600" dirty="0" err="1">
                <a:solidFill>
                  <a:schemeClr val="accent4"/>
                </a:solidFill>
                <a:latin typeface="Menlo" charset="0"/>
              </a:rPr>
              <a:t>customization_id</a:t>
            </a:r>
            <a:r>
              <a:rPr lang="en-US" altLang="ja-JP" sz="1600" dirty="0">
                <a:solidFill>
                  <a:schemeClr val="accent4"/>
                </a:solidFill>
                <a:latin typeface="Menlo" charset="0"/>
              </a:rPr>
              <a:t>": "a636b640-a2a0-11e7-806a-99e03c64b58a"}</a:t>
            </a:r>
          </a:p>
          <a:p>
            <a:r>
              <a:rPr lang="en-US" altLang="ja-JP" sz="1600" dirty="0" err="1">
                <a:solidFill>
                  <a:schemeClr val="bg1"/>
                </a:solidFill>
                <a:latin typeface="Menlo" charset="0"/>
              </a:rPr>
              <a:t>macbook</a:t>
            </a:r>
            <a:r>
              <a:rPr lang="en-US" altLang="ja-JP" sz="1600" dirty="0">
                <a:solidFill>
                  <a:schemeClr val="bg1"/>
                </a:solidFill>
                <a:latin typeface="Menlo" charset="0"/>
              </a:rPr>
              <a:t>-air:~ </a:t>
            </a:r>
            <a:r>
              <a:rPr lang="en-US" altLang="ja-JP" sz="1600" dirty="0" err="1">
                <a:solidFill>
                  <a:schemeClr val="bg1"/>
                </a:solidFill>
                <a:latin typeface="Menlo" charset="0"/>
              </a:rPr>
              <a:t>momosekohzo</a:t>
            </a:r>
            <a:r>
              <a:rPr lang="en-US" altLang="ja-JP" sz="1600" dirty="0">
                <a:solidFill>
                  <a:schemeClr val="bg1"/>
                </a:solidFill>
                <a:latin typeface="Menlo" charset="0"/>
              </a:rPr>
              <a:t>$ </a:t>
            </a:r>
            <a:endParaRPr lang="en-US" altLang="ja-JP" sz="1600" dirty="0">
              <a:solidFill>
                <a:schemeClr val="bg1"/>
              </a:solidFill>
              <a:effectLst/>
              <a:latin typeface="Menlo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40920" y="6248789"/>
            <a:ext cx="10512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(Ref)  </a:t>
            </a:r>
            <a:r>
              <a:rPr lang="ja-JP" altLang="en-US" dirty="0" smtClean="0"/>
              <a:t>https</a:t>
            </a:r>
            <a:r>
              <a:rPr lang="ja-JP" altLang="en-US" dirty="0"/>
              <a:t>://console.bluemix.net/docs/services/speech-to-text/custom.html#createModel</a:t>
            </a:r>
          </a:p>
        </p:txBody>
      </p:sp>
    </p:spTree>
    <p:extLst>
      <p:ext uri="{BB962C8B-B14F-4D97-AF65-F5344CB8AC3E}">
        <p14:creationId xmlns:p14="http://schemas.microsoft.com/office/powerpoint/2010/main" val="110879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７</a:t>
            </a:r>
            <a:r>
              <a:rPr kumimoji="1" lang="en-US" altLang="ja-JP" dirty="0" smtClean="0"/>
              <a:t>. (Optional) Setup Custom STT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727651"/>
            <a:ext cx="10515600" cy="4705804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Execute the following command at your laptop command line to get the </a:t>
            </a:r>
            <a:r>
              <a:rPr lang="en-US" altLang="ja-JP" dirty="0" err="1" smtClean="0"/>
              <a:t>customization_id</a:t>
            </a:r>
            <a:r>
              <a:rPr lang="en-US" altLang="ja-JP" dirty="0" smtClean="0"/>
              <a:t> of your custom STT</a:t>
            </a:r>
          </a:p>
          <a:p>
            <a:pPr lvl="1"/>
            <a:r>
              <a:rPr lang="en-US" altLang="ja-JP" dirty="0" smtClean="0"/>
              <a:t>-u {your standard STT user}:{your standard STT password}</a:t>
            </a:r>
          </a:p>
          <a:p>
            <a:pPr lvl="1"/>
            <a:r>
              <a:rPr kumimoji="1" lang="en-US" altLang="ja-JP" dirty="0" err="1" smtClean="0"/>
              <a:t>base_model_name</a:t>
            </a:r>
            <a:r>
              <a:rPr kumimoji="1" lang="en-US" altLang="ja-JP" dirty="0" smtClean="0"/>
              <a:t>: {your chosen language model}</a:t>
            </a: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r>
              <a:rPr lang="en-US" altLang="ja-JP" dirty="0" smtClean="0"/>
              <a:t>Set the </a:t>
            </a:r>
            <a:r>
              <a:rPr lang="en-US" altLang="ja-JP" dirty="0" err="1" smtClean="0"/>
              <a:t>customization_id</a:t>
            </a:r>
            <a:r>
              <a:rPr lang="en-US" altLang="ja-JP" dirty="0" smtClean="0"/>
              <a:t> to the STT Node (see next page for the detail)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38200" y="3215796"/>
            <a:ext cx="10515600" cy="20928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ja-JP" sz="1600" dirty="0" err="1">
                <a:solidFill>
                  <a:schemeClr val="bg1"/>
                </a:solidFill>
                <a:latin typeface="Menlo" charset="0"/>
              </a:rPr>
              <a:t>macbook</a:t>
            </a:r>
            <a:r>
              <a:rPr lang="en-US" altLang="ja-JP" sz="1600" dirty="0">
                <a:solidFill>
                  <a:schemeClr val="bg1"/>
                </a:solidFill>
                <a:latin typeface="Menlo" charset="0"/>
              </a:rPr>
              <a:t>-air:~ </a:t>
            </a:r>
            <a:r>
              <a:rPr lang="en-US" altLang="ja-JP" sz="1600" dirty="0" err="1">
                <a:solidFill>
                  <a:schemeClr val="bg1"/>
                </a:solidFill>
                <a:latin typeface="Menlo" charset="0"/>
              </a:rPr>
              <a:t>momosekohzo</a:t>
            </a:r>
            <a:r>
              <a:rPr lang="en-US" altLang="ja-JP" sz="1600" dirty="0">
                <a:solidFill>
                  <a:schemeClr val="bg1"/>
                </a:solidFill>
                <a:latin typeface="Menlo" charset="0"/>
              </a:rPr>
              <a:t>$ </a:t>
            </a:r>
            <a:r>
              <a:rPr lang="en-US" altLang="ja-JP" sz="1600" dirty="0">
                <a:solidFill>
                  <a:schemeClr val="accent5"/>
                </a:solidFill>
                <a:latin typeface="Menlo" charset="0"/>
              </a:rPr>
              <a:t>curl -X POST -u </a:t>
            </a:r>
            <a:r>
              <a:rPr lang="mr-IN" altLang="ja-JP" sz="1600" dirty="0" smtClean="0"/>
              <a:t>72ebf8ff-f558-42e9-9e8e-3a26a8fd3feb</a:t>
            </a:r>
            <a:r>
              <a:rPr lang="en-US" altLang="ja-JP" sz="1600" dirty="0"/>
              <a:t>:TDBoq03Dc6X0</a:t>
            </a:r>
            <a:r>
              <a:rPr lang="en-US" altLang="ja-JP" sz="1600" dirty="0" smtClean="0">
                <a:solidFill>
                  <a:schemeClr val="accent5"/>
                </a:solidFill>
                <a:latin typeface="Menlo" charset="0"/>
              </a:rPr>
              <a:t> </a:t>
            </a:r>
            <a:r>
              <a:rPr lang="en-US" altLang="ja-JP" sz="1600" dirty="0">
                <a:solidFill>
                  <a:schemeClr val="accent5"/>
                </a:solidFill>
                <a:latin typeface="Menlo" charset="0"/>
              </a:rPr>
              <a:t>--header "Content-Type: application/</a:t>
            </a:r>
            <a:r>
              <a:rPr lang="en-US" altLang="ja-JP" sz="1600" dirty="0" err="1">
                <a:solidFill>
                  <a:schemeClr val="accent5"/>
                </a:solidFill>
                <a:latin typeface="Menlo" charset="0"/>
              </a:rPr>
              <a:t>json</a:t>
            </a:r>
            <a:r>
              <a:rPr lang="en-US" altLang="ja-JP" sz="1600" dirty="0">
                <a:solidFill>
                  <a:schemeClr val="accent5"/>
                </a:solidFill>
                <a:latin typeface="Menlo" charset="0"/>
              </a:rPr>
              <a:t>" --data "{\"name\": \"Example model\", \"</a:t>
            </a:r>
            <a:r>
              <a:rPr lang="en-US" altLang="ja-JP" sz="1600" dirty="0" err="1">
                <a:solidFill>
                  <a:schemeClr val="accent5"/>
                </a:solidFill>
                <a:latin typeface="Menlo" charset="0"/>
              </a:rPr>
              <a:t>base_model_name</a:t>
            </a:r>
            <a:r>
              <a:rPr lang="en-US" altLang="ja-JP" sz="1600" dirty="0">
                <a:solidFill>
                  <a:schemeClr val="accent5"/>
                </a:solidFill>
                <a:latin typeface="Menlo" charset="0"/>
              </a:rPr>
              <a:t>\": \"ja-</a:t>
            </a:r>
            <a:r>
              <a:rPr lang="en-US" altLang="ja-JP" sz="1600" dirty="0" err="1">
                <a:solidFill>
                  <a:schemeClr val="accent5"/>
                </a:solidFill>
                <a:latin typeface="Menlo" charset="0"/>
              </a:rPr>
              <a:t>JP_NarrowbandModel</a:t>
            </a:r>
            <a:r>
              <a:rPr lang="en-US" altLang="ja-JP" sz="1600" dirty="0">
                <a:solidFill>
                  <a:schemeClr val="accent5"/>
                </a:solidFill>
                <a:latin typeface="Menlo" charset="0"/>
              </a:rPr>
              <a:t>\", \"description\": \"Customization for STT\"}" "https://</a:t>
            </a:r>
            <a:r>
              <a:rPr lang="en-US" altLang="ja-JP" sz="1600" dirty="0" err="1">
                <a:solidFill>
                  <a:schemeClr val="accent5"/>
                </a:solidFill>
                <a:latin typeface="Menlo" charset="0"/>
              </a:rPr>
              <a:t>stream.watsonplatform.net</a:t>
            </a:r>
            <a:r>
              <a:rPr lang="en-US" altLang="ja-JP" sz="1600" dirty="0">
                <a:solidFill>
                  <a:schemeClr val="accent5"/>
                </a:solidFill>
                <a:latin typeface="Menlo" charset="0"/>
              </a:rPr>
              <a:t>/speech-to-text/</a:t>
            </a:r>
            <a:r>
              <a:rPr lang="en-US" altLang="ja-JP" sz="1600" dirty="0" err="1">
                <a:solidFill>
                  <a:schemeClr val="accent5"/>
                </a:solidFill>
                <a:latin typeface="Menlo" charset="0"/>
              </a:rPr>
              <a:t>api</a:t>
            </a:r>
            <a:r>
              <a:rPr lang="en-US" altLang="ja-JP" sz="1600" dirty="0">
                <a:solidFill>
                  <a:schemeClr val="accent5"/>
                </a:solidFill>
                <a:latin typeface="Menlo" charset="0"/>
              </a:rPr>
              <a:t>/v1/customizations" </a:t>
            </a:r>
          </a:p>
          <a:p>
            <a:endParaRPr lang="en-US" altLang="ja-JP" sz="1600" dirty="0" smtClean="0">
              <a:solidFill>
                <a:schemeClr val="bg1"/>
              </a:solidFill>
              <a:latin typeface="Menlo" charset="0"/>
            </a:endParaRPr>
          </a:p>
          <a:p>
            <a:r>
              <a:rPr lang="en-US" altLang="ja-JP" sz="1600" dirty="0" smtClean="0">
                <a:solidFill>
                  <a:schemeClr val="accent4"/>
                </a:solidFill>
                <a:latin typeface="Menlo" charset="0"/>
              </a:rPr>
              <a:t>{"</a:t>
            </a:r>
            <a:r>
              <a:rPr lang="en-US" altLang="ja-JP" sz="1600" dirty="0" err="1">
                <a:solidFill>
                  <a:schemeClr val="accent4"/>
                </a:solidFill>
                <a:latin typeface="Menlo" charset="0"/>
              </a:rPr>
              <a:t>customization_id</a:t>
            </a:r>
            <a:r>
              <a:rPr lang="en-US" altLang="ja-JP" sz="1600" dirty="0">
                <a:solidFill>
                  <a:schemeClr val="accent4"/>
                </a:solidFill>
                <a:latin typeface="Menlo" charset="0"/>
              </a:rPr>
              <a:t>": "a636b640-a2a0-11e7-806a-99e03c64b58a"}</a:t>
            </a:r>
          </a:p>
          <a:p>
            <a:r>
              <a:rPr lang="en-US" altLang="ja-JP" sz="1600" dirty="0" err="1">
                <a:solidFill>
                  <a:schemeClr val="bg1"/>
                </a:solidFill>
                <a:latin typeface="Menlo" charset="0"/>
              </a:rPr>
              <a:t>macbook</a:t>
            </a:r>
            <a:r>
              <a:rPr lang="en-US" altLang="ja-JP" sz="1600" dirty="0">
                <a:solidFill>
                  <a:schemeClr val="bg1"/>
                </a:solidFill>
                <a:latin typeface="Menlo" charset="0"/>
              </a:rPr>
              <a:t>-air:~ </a:t>
            </a:r>
            <a:r>
              <a:rPr lang="en-US" altLang="ja-JP" sz="1600" dirty="0" err="1">
                <a:solidFill>
                  <a:schemeClr val="bg1"/>
                </a:solidFill>
                <a:latin typeface="Menlo" charset="0"/>
              </a:rPr>
              <a:t>momosekohzo</a:t>
            </a:r>
            <a:r>
              <a:rPr lang="en-US" altLang="ja-JP" sz="1600" dirty="0">
                <a:solidFill>
                  <a:schemeClr val="bg1"/>
                </a:solidFill>
                <a:latin typeface="Menlo" charset="0"/>
              </a:rPr>
              <a:t>$ </a:t>
            </a:r>
            <a:endParaRPr lang="en-US" altLang="ja-JP" sz="1600" dirty="0">
              <a:solidFill>
                <a:schemeClr val="bg1"/>
              </a:solidFill>
              <a:effectLst/>
              <a:latin typeface="Menlo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40920" y="6248789"/>
            <a:ext cx="10512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(Ref)  </a:t>
            </a:r>
            <a:r>
              <a:rPr lang="ja-JP" altLang="en-US" dirty="0" smtClean="0"/>
              <a:t>https</a:t>
            </a:r>
            <a:r>
              <a:rPr lang="ja-JP" altLang="en-US" dirty="0"/>
              <a:t>://console.bluemix.net/docs/services/speech-to-text/custom.html#createModel</a:t>
            </a:r>
          </a:p>
        </p:txBody>
      </p:sp>
    </p:spTree>
    <p:extLst>
      <p:ext uri="{BB962C8B-B14F-4D97-AF65-F5344CB8AC3E}">
        <p14:creationId xmlns:p14="http://schemas.microsoft.com/office/powerpoint/2010/main" val="913798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t="48365" b="3169"/>
          <a:stretch/>
        </p:blipFill>
        <p:spPr>
          <a:xfrm>
            <a:off x="577850" y="3832306"/>
            <a:ext cx="11036300" cy="290531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43" y="1426004"/>
            <a:ext cx="6687457" cy="185061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7" name="円/楕円 6"/>
          <p:cNvSpPr/>
          <p:nvPr/>
        </p:nvSpPr>
        <p:spPr>
          <a:xfrm>
            <a:off x="4132710" y="2611910"/>
            <a:ext cx="739160" cy="7136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 rot="3035761">
            <a:off x="4635188" y="3308087"/>
            <a:ext cx="565544" cy="555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791391" y="5474915"/>
            <a:ext cx="739160" cy="7136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７</a:t>
            </a:r>
            <a:r>
              <a:rPr kumimoji="1" lang="en-US" altLang="ja-JP" dirty="0" smtClean="0"/>
              <a:t>. (Optional) Setup Custom STT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2117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８</a:t>
            </a:r>
            <a:r>
              <a:rPr kumimoji="1" lang="en-US" altLang="ja-JP" dirty="0" smtClean="0"/>
              <a:t>. Demonstration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After deploying the flow</a:t>
            </a:r>
          </a:p>
          <a:p>
            <a:r>
              <a:rPr lang="en-US" altLang="ja-JP" dirty="0" smtClean="0"/>
              <a:t>Prepare your voice recording file in supported format (</a:t>
            </a:r>
            <a:r>
              <a:rPr lang="en-US" altLang="ja-JP" dirty="0" err="1" smtClean="0"/>
              <a:t>flac</a:t>
            </a:r>
            <a:r>
              <a:rPr lang="en-US" altLang="ja-JP" dirty="0" smtClean="0"/>
              <a:t>/mp3/mpeg/116/wav/</a:t>
            </a:r>
            <a:r>
              <a:rPr lang="en-US" altLang="ja-JP" dirty="0" err="1" smtClean="0"/>
              <a:t>ogg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webm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mulaw</a:t>
            </a:r>
            <a:r>
              <a:rPr lang="en-US" altLang="ja-JP" dirty="0" smtClean="0"/>
              <a:t>/basic)</a:t>
            </a:r>
          </a:p>
          <a:p>
            <a:r>
              <a:rPr lang="en-US" altLang="ja-JP" dirty="0" smtClean="0"/>
              <a:t>Browse</a:t>
            </a:r>
          </a:p>
          <a:p>
            <a:pPr marL="457200" lvl="1" indent="0">
              <a:buNone/>
            </a:pPr>
            <a:r>
              <a:rPr lang="en-US" altLang="ja-JP" dirty="0" smtClean="0"/>
              <a:t>https://{</a:t>
            </a:r>
            <a:r>
              <a:rPr lang="en-US" altLang="ja-JP" dirty="0" err="1" smtClean="0"/>
              <a:t>yournodered</a:t>
            </a:r>
            <a:r>
              <a:rPr lang="en-US" altLang="ja-JP" dirty="0" smtClean="0"/>
              <a:t>}/</a:t>
            </a:r>
            <a:r>
              <a:rPr lang="en-US" altLang="ja-JP" dirty="0" err="1" smtClean="0"/>
              <a:t>stt</a:t>
            </a:r>
            <a:r>
              <a:rPr lang="en-US" altLang="ja-JP" dirty="0" smtClean="0"/>
              <a:t>  to access Standard STT</a:t>
            </a:r>
          </a:p>
          <a:p>
            <a:pPr marL="457200" lvl="1" indent="0">
              <a:buNone/>
            </a:pPr>
            <a:r>
              <a:rPr lang="en-US" altLang="ja-JP" dirty="0" smtClean="0"/>
              <a:t>https://{</a:t>
            </a:r>
            <a:r>
              <a:rPr lang="en-US" altLang="ja-JP" dirty="0" err="1" smtClean="0"/>
              <a:t>yournodered</a:t>
            </a:r>
            <a:r>
              <a:rPr lang="en-US" altLang="ja-JP" dirty="0" smtClean="0"/>
              <a:t>}/custom  to access </a:t>
            </a:r>
            <a:r>
              <a:rPr lang="en-US" altLang="ja-JP" dirty="0" err="1" smtClean="0"/>
              <a:t>Custome</a:t>
            </a:r>
            <a:r>
              <a:rPr lang="en-US" altLang="ja-JP" dirty="0" smtClean="0"/>
              <a:t> STT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*Note: To execute Custom STT you may need to add a corpus before invoking </a:t>
            </a:r>
            <a:r>
              <a:rPr lang="en-US" altLang="ja-JP" dirty="0" err="1" smtClean="0"/>
              <a:t>Custome</a:t>
            </a:r>
            <a:r>
              <a:rPr lang="en-US" altLang="ja-JP" dirty="0" smtClean="0"/>
              <a:t> STT ( </a:t>
            </a:r>
            <a:r>
              <a:rPr lang="en-US" altLang="ja-JP" dirty="0" err="1" smtClean="0"/>
              <a:t>pls</a:t>
            </a:r>
            <a:r>
              <a:rPr lang="en-US" altLang="ja-JP" dirty="0" smtClean="0"/>
              <a:t> see </a:t>
            </a: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console.bluemix.net/docs/services/speech-to-text/custom.html#addCorpora</a:t>
            </a:r>
            <a:r>
              <a:rPr lang="en-US" altLang="ja-JP" dirty="0" smtClean="0"/>
              <a:t> )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27996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36720"/>
            <a:ext cx="10820400" cy="59743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5" name="円/楕円 4"/>
          <p:cNvSpPr/>
          <p:nvPr/>
        </p:nvSpPr>
        <p:spPr>
          <a:xfrm>
            <a:off x="966548" y="3723881"/>
            <a:ext cx="739160" cy="7136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>
            <a:stCxn id="5" idx="6"/>
          </p:cNvCxnSpPr>
          <p:nvPr/>
        </p:nvCxnSpPr>
        <p:spPr>
          <a:xfrm flipV="1">
            <a:off x="1705708" y="1600881"/>
            <a:ext cx="1902906" cy="2479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 rot="20815854">
            <a:off x="5486400" y="2840805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5"/>
                </a:solidFill>
              </a:rPr>
              <a:t>Select your </a:t>
            </a:r>
            <a:r>
              <a:rPr kumimoji="1" lang="en-US" altLang="ja-JP" b="1" smtClean="0">
                <a:solidFill>
                  <a:schemeClr val="accent5"/>
                </a:solidFill>
              </a:rPr>
              <a:t>voice record file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99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8. Demonstration - </a:t>
            </a:r>
            <a:r>
              <a:rPr kumimoji="1" lang="en-US" altLang="ja-JP" dirty="0" smtClean="0"/>
              <a:t>Result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6" y="1470695"/>
            <a:ext cx="11353800" cy="50611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5" name="テキスト ボックス 4"/>
          <p:cNvSpPr txBox="1"/>
          <p:nvPr/>
        </p:nvSpPr>
        <p:spPr>
          <a:xfrm>
            <a:off x="3708808" y="5176159"/>
            <a:ext cx="3895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5"/>
                </a:solidFill>
              </a:rPr>
              <a:t>Timestamp</a:t>
            </a:r>
          </a:p>
          <a:p>
            <a:r>
              <a:rPr lang="en-US" altLang="ja-JP" b="1" dirty="0">
                <a:solidFill>
                  <a:schemeClr val="accent5"/>
                </a:solidFill>
              </a:rPr>
              <a:t>	</a:t>
            </a:r>
            <a:r>
              <a:rPr lang="en-US" altLang="ja-JP" b="1" dirty="0" smtClean="0">
                <a:solidFill>
                  <a:schemeClr val="accent5"/>
                </a:solidFill>
              </a:rPr>
              <a:t>Confidence</a:t>
            </a:r>
          </a:p>
          <a:p>
            <a:r>
              <a:rPr kumimoji="1" lang="en-US" altLang="ja-JP" b="1" dirty="0">
                <a:solidFill>
                  <a:schemeClr val="accent5"/>
                </a:solidFill>
              </a:rPr>
              <a:t>	</a:t>
            </a:r>
            <a:r>
              <a:rPr kumimoji="1" lang="en-US" altLang="ja-JP" b="1" dirty="0" smtClean="0">
                <a:solidFill>
                  <a:schemeClr val="accent5"/>
                </a:solidFill>
              </a:rPr>
              <a:t>	</a:t>
            </a:r>
            <a:r>
              <a:rPr kumimoji="1" lang="en-US" altLang="ja-JP" b="1" dirty="0" err="1" smtClean="0">
                <a:solidFill>
                  <a:schemeClr val="accent5"/>
                </a:solidFill>
              </a:rPr>
              <a:t>Transraled</a:t>
            </a:r>
            <a:r>
              <a:rPr kumimoji="1" lang="en-US" altLang="ja-JP" b="1" dirty="0" smtClean="0">
                <a:solidFill>
                  <a:schemeClr val="accent5"/>
                </a:solidFill>
              </a:rPr>
              <a:t> Text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4417381" y="4687096"/>
            <a:ext cx="0" cy="48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5256690" y="4687096"/>
            <a:ext cx="1" cy="79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6292068" y="4687096"/>
            <a:ext cx="0" cy="109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06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Installation Step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578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Import </a:t>
            </a:r>
            <a:r>
              <a:rPr lang="en-US" altLang="ja-JP" dirty="0" err="1" smtClean="0"/>
              <a:t>nodered-websocket.json</a:t>
            </a:r>
            <a:r>
              <a:rPr lang="en-US" altLang="ja-JP" dirty="0" smtClean="0"/>
              <a:t> into </a:t>
            </a:r>
            <a:r>
              <a:rPr lang="en-US" altLang="ja-JP" dirty="0" smtClean="0"/>
              <a:t>your Node-Red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Order Watso</a:t>
            </a:r>
            <a:r>
              <a:rPr lang="en-US" altLang="ja-JP" dirty="0" smtClean="0"/>
              <a:t>n STT</a:t>
            </a:r>
            <a:r>
              <a:rPr kumimoji="1" lang="en-US" altLang="ja-JP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Check the STT Service Credential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Set your Service Credential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Chose STT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Set STT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(Optional) Setup Custom STT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Demonstration</a:t>
            </a:r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658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Import </a:t>
            </a:r>
            <a:r>
              <a:rPr kumimoji="1" lang="en-US" altLang="ja-JP" dirty="0" err="1" smtClean="0"/>
              <a:t>nodered-websocket.json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42" y="1549530"/>
            <a:ext cx="10308771" cy="530847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771" y="3040718"/>
            <a:ext cx="5128985" cy="3476763"/>
          </a:xfrm>
          <a:prstGeom prst="rect">
            <a:avLst/>
          </a:prstGeom>
        </p:spPr>
      </p:pic>
      <p:sp>
        <p:nvSpPr>
          <p:cNvPr id="6" name="四角形吹き出し 5"/>
          <p:cNvSpPr/>
          <p:nvPr/>
        </p:nvSpPr>
        <p:spPr>
          <a:xfrm>
            <a:off x="6335486" y="4767943"/>
            <a:ext cx="2188028" cy="1077686"/>
          </a:xfrm>
          <a:prstGeom prst="wedgeRectCallout">
            <a:avLst>
              <a:gd name="adj1" fmla="val -79898"/>
              <a:gd name="adj2" fmla="val -45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latin typeface="Meiryo" charset="-128"/>
                <a:ea typeface="Meiryo" charset="-128"/>
                <a:cs typeface="Meiryo" charset="-128"/>
              </a:rPr>
              <a:t>Copy&amp;Paste</a:t>
            </a:r>
            <a:r>
              <a:rPr kumimoji="1"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 the </a:t>
            </a:r>
            <a:r>
              <a:rPr kumimoji="1" lang="en-US" altLang="ja-JP" sz="1200" dirty="0" err="1" smtClean="0">
                <a:latin typeface="Meiryo" charset="-128"/>
                <a:ea typeface="Meiryo" charset="-128"/>
                <a:cs typeface="Meiryo" charset="-128"/>
              </a:rPr>
              <a:t>NodeFlow</a:t>
            </a:r>
            <a:r>
              <a:rPr kumimoji="1"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 from Node-Red Library or GIT</a:t>
            </a:r>
            <a:r>
              <a:rPr kumimoji="1"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「</a:t>
            </a:r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Watson Speech to Text </a:t>
            </a:r>
            <a:r>
              <a:rPr lang="en-US" altLang="ja-JP" sz="1200" dirty="0" err="1">
                <a:latin typeface="Meiryo" charset="-128"/>
                <a:ea typeface="Meiryo" charset="-128"/>
                <a:cs typeface="Meiryo" charset="-128"/>
              </a:rPr>
              <a:t>websocket</a:t>
            </a:r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 API </a:t>
            </a:r>
            <a:r>
              <a:rPr kumimoji="1"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」</a:t>
            </a:r>
            <a:endParaRPr kumimoji="1" lang="ja-JP" altLang="en-US" sz="12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10531929" y="1418898"/>
            <a:ext cx="653143" cy="6548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34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867"/>
            <a:ext cx="12192000" cy="582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1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</a:t>
            </a:r>
            <a:r>
              <a:rPr kumimoji="1" lang="en-US" altLang="ja-JP" dirty="0" smtClean="0"/>
              <a:t>. Order Watson STT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14" y="1248134"/>
            <a:ext cx="8077200" cy="4928829"/>
          </a:xfrm>
          <a:prstGeom prst="rect">
            <a:avLst/>
          </a:prstGeom>
        </p:spPr>
      </p:pic>
      <p:sp>
        <p:nvSpPr>
          <p:cNvPr id="5" name="円/楕円 4"/>
          <p:cNvSpPr/>
          <p:nvPr/>
        </p:nvSpPr>
        <p:spPr>
          <a:xfrm>
            <a:off x="7396843" y="3853542"/>
            <a:ext cx="1152571" cy="1134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126672" y="6124878"/>
            <a:ext cx="9095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ja-JP" dirty="0" smtClean="0"/>
              <a:t>(Ref) https</a:t>
            </a:r>
            <a:r>
              <a:rPr lang="en-US" altLang="ja-JP" dirty="0"/>
              <a:t>://</a:t>
            </a:r>
            <a:r>
              <a:rPr lang="en-US" altLang="ja-JP" dirty="0" smtClean="0"/>
              <a:t>www.ibm.com/watson/developercloud/doc/common/index.html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2318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. Check your STT service credential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6103" b="2845"/>
          <a:stretch/>
        </p:blipFill>
        <p:spPr>
          <a:xfrm>
            <a:off x="1064985" y="1632857"/>
            <a:ext cx="10062029" cy="522514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5" name="円/楕円 4"/>
          <p:cNvSpPr/>
          <p:nvPr/>
        </p:nvSpPr>
        <p:spPr>
          <a:xfrm>
            <a:off x="4392386" y="5568042"/>
            <a:ext cx="1152571" cy="1134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98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99" y="1649842"/>
            <a:ext cx="8471807" cy="234439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４</a:t>
            </a:r>
            <a:r>
              <a:rPr kumimoji="1" lang="en-US" altLang="ja-JP" dirty="0" smtClean="0"/>
              <a:t>. Set your STT service credential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2839737" y="1849891"/>
            <a:ext cx="1393737" cy="13479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017" y="1488515"/>
            <a:ext cx="5222778" cy="5011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cxnSp>
        <p:nvCxnSpPr>
          <p:cNvPr id="8" name="直線矢印コネクタ 7"/>
          <p:cNvCxnSpPr/>
          <p:nvPr/>
        </p:nvCxnSpPr>
        <p:spPr>
          <a:xfrm flipV="1">
            <a:off x="4233474" y="1520469"/>
            <a:ext cx="2098405" cy="87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/楕円 8"/>
          <p:cNvSpPr/>
          <p:nvPr/>
        </p:nvSpPr>
        <p:spPr>
          <a:xfrm>
            <a:off x="6429066" y="3994241"/>
            <a:ext cx="731165" cy="7289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8314537" y="4123614"/>
            <a:ext cx="1393737" cy="13479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70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５</a:t>
            </a:r>
            <a:r>
              <a:rPr kumimoji="1" lang="en-US" altLang="ja-JP" dirty="0" smtClean="0"/>
              <a:t>. Chose STT Model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6134100" cy="4351338"/>
          </a:xfrm>
        </p:spPr>
        <p:txBody>
          <a:bodyPr/>
          <a:lstStyle/>
          <a:p>
            <a:r>
              <a:rPr lang="en-US" altLang="ja-JP" dirty="0" smtClean="0"/>
              <a:t>Chose STT Model corresponding your preferred language in the list</a:t>
            </a:r>
          </a:p>
          <a:p>
            <a:r>
              <a:rPr kumimoji="1" lang="en-US" altLang="ja-JP" dirty="0" smtClean="0"/>
              <a:t>Set the model name in the STT Node (see next page for the detail)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721" y="1129620"/>
            <a:ext cx="4535424" cy="5047343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467619" y="6288314"/>
            <a:ext cx="8721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https://console.bluemix.net/docs/services/speech-to-text/input.html#input</a:t>
            </a:r>
          </a:p>
        </p:txBody>
      </p:sp>
    </p:spTree>
    <p:extLst>
      <p:ext uri="{BB962C8B-B14F-4D97-AF65-F5344CB8AC3E}">
        <p14:creationId xmlns:p14="http://schemas.microsoft.com/office/powerpoint/2010/main" val="126311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26041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６</a:t>
            </a:r>
            <a:r>
              <a:rPr lang="en-US" altLang="ja-JP" dirty="0" smtClean="0"/>
              <a:t>. Set STT model name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22946"/>
          <a:stretch/>
        </p:blipFill>
        <p:spPr>
          <a:xfrm>
            <a:off x="293915" y="1412521"/>
            <a:ext cx="4441370" cy="1595065"/>
          </a:xfrm>
          <a:prstGeom prst="rect">
            <a:avLst/>
          </a:prstGeom>
        </p:spPr>
      </p:pic>
      <p:sp>
        <p:nvSpPr>
          <p:cNvPr id="8" name="円/楕円 7"/>
          <p:cNvSpPr/>
          <p:nvPr/>
        </p:nvSpPr>
        <p:spPr>
          <a:xfrm>
            <a:off x="2254924" y="1690688"/>
            <a:ext cx="739160" cy="7136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534" y="1412521"/>
            <a:ext cx="7970551" cy="51775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12" name="右矢印 11"/>
          <p:cNvSpPr/>
          <p:nvPr/>
        </p:nvSpPr>
        <p:spPr>
          <a:xfrm>
            <a:off x="3232209" y="1797051"/>
            <a:ext cx="457200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6669081" y="5157788"/>
            <a:ext cx="739160" cy="7136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50439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511</Words>
  <Application>Microsoft Macintosh PowerPoint</Application>
  <PresentationFormat>ワイド画面</PresentationFormat>
  <Paragraphs>74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Mangal</vt:lpstr>
      <vt:lpstr>Meiryo</vt:lpstr>
      <vt:lpstr>Menlo</vt:lpstr>
      <vt:lpstr>Yu Gothic</vt:lpstr>
      <vt:lpstr>Yu Gothic Light</vt:lpstr>
      <vt:lpstr>Arial</vt:lpstr>
      <vt:lpstr>ホワイト</vt:lpstr>
      <vt:lpstr>Watson STT Websocket Node-Red Flow Setup Guide </vt:lpstr>
      <vt:lpstr>Installation Step</vt:lpstr>
      <vt:lpstr>1. Import nodered-websocket.json</vt:lpstr>
      <vt:lpstr>PowerPoint プレゼンテーション</vt:lpstr>
      <vt:lpstr>２. Order Watson STT</vt:lpstr>
      <vt:lpstr>３. Check your STT service credential</vt:lpstr>
      <vt:lpstr>４. Set your STT service credential</vt:lpstr>
      <vt:lpstr>５. Chose STT Model</vt:lpstr>
      <vt:lpstr>６. Set STT model name </vt:lpstr>
      <vt:lpstr>７. (Optional) Setup Custom STT</vt:lpstr>
      <vt:lpstr>７. (Optional) Setup Custom STT</vt:lpstr>
      <vt:lpstr>７. (Optional) Setup Custom STT</vt:lpstr>
      <vt:lpstr>７. (Optional) Setup Custom STT</vt:lpstr>
      <vt:lpstr>８. Demonstration</vt:lpstr>
      <vt:lpstr>PowerPoint プレゼンテーション</vt:lpstr>
      <vt:lpstr>8. Demonstration - Result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Watson Speech to Text デモ</dc:title>
  <dc:creator>KOHZO Momose</dc:creator>
  <cp:lastModifiedBy>KOHZO Momose</cp:lastModifiedBy>
  <cp:revision>73</cp:revision>
  <dcterms:created xsi:type="dcterms:W3CDTF">2017-03-16T02:44:28Z</dcterms:created>
  <dcterms:modified xsi:type="dcterms:W3CDTF">2017-09-26T14:44:23Z</dcterms:modified>
</cp:coreProperties>
</file>