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1EF8-E1A0-73E9-EB61-BD5A81FE8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9817-A096-8F91-318D-AB0102BF6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C659-19F5-08FD-21E8-BCA7A594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F2C4-9ADA-9FF2-D17A-45A24C26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EEE9-ACDA-DA02-1E7A-4DB88192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45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553E-36D0-9F11-8717-9B0819FA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07F8-B2A0-3013-F4A3-669588DC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412D-9959-E5A5-A60B-7C8158FB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0CA3-D0CC-4C1F-AED7-F0EF5433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6138B-E4A9-B934-C266-509C06FC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17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2D522-343E-8868-E68F-1030BD759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182C-2294-C3D6-B8F8-38624865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2C36-CA3B-F765-EAFF-ED19E075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C2423-8805-058D-765E-FF2D7B8C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5900-2FDC-4DC7-2E9B-6562B9BC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148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D274-976D-04AA-D433-9748F241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E212-6D77-9D0D-41FD-D4A657AF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2D06-DC0A-F3C8-B372-24C49177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D5137-1707-B6E1-E1EA-02113CD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1AE0-AFB7-0304-1CEB-1402CB5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31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7676-B7DD-281E-72C3-1064C631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1400-59F5-8EBF-C9A5-20ABE826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8348-8716-1F55-5797-D6938B80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7123-96BF-6EE3-E94C-B55C4841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623CB-7B70-2BC4-CFA8-B7FC8E7D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747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FB63-6043-7640-800B-EBD9AC11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18FF-5E02-3EB2-D13E-2A57B0A4A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D7F48-462B-8FBB-7AAF-8B49785D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9AB32-5017-7F5D-F929-4F346AC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EE8C3-0EC9-F0BF-852A-AAF1B0EB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DB48-BFE2-899E-4630-E9BC4D86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5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CC58-76AA-6A26-4B23-29FB4DA8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004E-4D93-B889-4B11-40097DDA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7B16-54C6-91F5-5999-1CE3D31E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6436A-A07D-4FE1-1911-C4D664B53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4A7BE-C4F0-9D04-7B95-A72A9284F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1DC04-725D-5C96-BDCD-F8A3F23F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CE455-62B0-76B3-225F-116C2C2E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9418-AF01-6D84-EE49-04C606F7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72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71DB-07F1-CC44-5D4D-E29DD0E4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E12C3-89B4-9771-979E-15A91EA1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ED2D6-266B-DB06-1791-72BC69E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32761-4433-5778-E691-23295CBB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94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B1E82-1D01-5DAC-2532-0200C5ED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657B1-D44D-E72E-1790-2697BA43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CEF7D-51DD-1A3C-8D0F-748F472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388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3B08-4AB2-26F3-2E45-B9180649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602B-6F5B-069E-6D54-4B02754B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55A56-A120-2223-D4BE-A7B4E292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EBC21-D6EB-BE0D-AC63-BA10DE7E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8F14-494C-C5CB-C522-E188A727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359F3-24FB-6FF3-25F3-21BB4A5D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37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4F32-62C8-2B71-F040-925FFA2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9503B-99BB-E400-221A-B8D949363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2E24-EAB7-0887-3BB7-5A09A4F2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1956F-5EC6-CFFF-82EB-C67BB82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EDB04-6169-C04D-5F31-4C8D4807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EB876-3529-1EA2-3C96-8F90753C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48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0CDC0-E898-9F76-0974-674FA5F3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A003-136C-7512-B2F5-62560C4A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F1BE-9BBE-2606-A4E9-0BAEF5BE8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202D-CA54-4E6E-BC4A-FD81B5713DFF}" type="datetimeFigureOut">
              <a:rPr lang="en-MY" smtClean="0"/>
              <a:t>29/1/2023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31B-AE5D-8C4C-0292-C7B4AF1D0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0B75-C179-70D8-0424-FA4B4127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4BF6-DBA6-425C-BF04-6CD9136C63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7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nroshan/factors-affecting-campus-plac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66D4-1C30-A2BB-BEE2-FEAFE8089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Mini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E2238-0AEF-6F0B-34CB-320B359EF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Campus Recruitment</a:t>
            </a:r>
          </a:p>
          <a:p>
            <a:r>
              <a:rPr lang="en-US" dirty="0"/>
              <a:t>Academic and Employability Factors influencing placement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7281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993D-7B43-6BB4-5F67-5B191CAE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2E28-20B8-E055-5FE3-03244F57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Which factor influenced a candidate in getting placed?</a:t>
            </a:r>
          </a:p>
          <a:p>
            <a:pPr fontAlgn="base"/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Does percentage matters for one to get placed?</a:t>
            </a:r>
          </a:p>
          <a:p>
            <a:pPr fontAlgn="base"/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Which degree specialization is much demanded by corporate?</a:t>
            </a:r>
          </a:p>
          <a:p>
            <a:pPr fontAlgn="base"/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Play with the data conducting all statistical tests.</a:t>
            </a:r>
          </a:p>
        </p:txBody>
      </p:sp>
    </p:spTree>
    <p:extLst>
      <p:ext uri="{BB962C8B-B14F-4D97-AF65-F5344CB8AC3E}">
        <p14:creationId xmlns:p14="http://schemas.microsoft.com/office/powerpoint/2010/main" val="21380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D3AF-AAD6-736D-9F04-63211FA2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34B5-F5CB-5D49-556C-CA028041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you get your data?</a:t>
            </a:r>
          </a:p>
          <a:p>
            <a:pPr>
              <a:buFontTx/>
              <a:buChar char="-"/>
            </a:pPr>
            <a:r>
              <a:rPr lang="en-US" dirty="0">
                <a:hlinkClick r:id="rId2"/>
              </a:rPr>
              <a:t>https://www.kaggle.com/datasets/benroshan/factors-affecting-campus-placement</a:t>
            </a:r>
            <a:endParaRPr lang="en-US" dirty="0"/>
          </a:p>
          <a:p>
            <a:pPr>
              <a:buFontTx/>
              <a:buChar char="-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104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16D-2630-246D-AC17-8814F8A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5747-4C5D-033C-0B97-F6160084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Interesting insights that you can get from your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Hypothesis drawn form the data:</a:t>
            </a:r>
          </a:p>
          <a:p>
            <a:pPr marL="0" indent="0">
              <a:buNone/>
            </a:pPr>
            <a:r>
              <a:rPr lang="en-US" dirty="0"/>
              <a:t>- Each feature has no relation with each other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15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FF57-B6FD-AD6D-7C34-84B9B26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building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B072-81AE-EDB0-4603-BDA812C3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Model development process:</a:t>
            </a:r>
          </a:p>
          <a:p>
            <a:pPr>
              <a:buFontTx/>
              <a:buChar char="-"/>
            </a:pPr>
            <a:r>
              <a:rPr lang="en-MY" dirty="0"/>
              <a:t>Decision Tree</a:t>
            </a:r>
          </a:p>
          <a:p>
            <a:pPr>
              <a:buFontTx/>
              <a:buChar char="-"/>
            </a:pPr>
            <a:r>
              <a:rPr lang="en-MY" dirty="0"/>
              <a:t>Random Forest</a:t>
            </a:r>
          </a:p>
          <a:p>
            <a:pPr>
              <a:buFontTx/>
              <a:buChar char="-"/>
            </a:pPr>
            <a:r>
              <a:rPr lang="en-MY" dirty="0"/>
              <a:t>Naïve Bayes</a:t>
            </a:r>
          </a:p>
          <a:p>
            <a:pPr>
              <a:buFontTx/>
              <a:buChar char="-"/>
            </a:pPr>
            <a:r>
              <a:rPr lang="en-MY" dirty="0"/>
              <a:t>Gradient Boosting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US" dirty="0"/>
              <a:t>Justify why you choose the final model</a:t>
            </a:r>
            <a:r>
              <a:rPr lang="en-MY" dirty="0"/>
              <a:t>:</a:t>
            </a:r>
          </a:p>
          <a:p>
            <a:pPr marL="0" indent="0">
              <a:buNone/>
            </a:pPr>
            <a:r>
              <a:rPr lang="en-MY" dirty="0"/>
              <a:t>- Highest accuracy</a:t>
            </a:r>
          </a:p>
        </p:txBody>
      </p:sp>
    </p:spTree>
    <p:extLst>
      <p:ext uri="{BB962C8B-B14F-4D97-AF65-F5344CB8AC3E}">
        <p14:creationId xmlns:p14="http://schemas.microsoft.com/office/powerpoint/2010/main" val="355738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4A78-D31A-79BF-DD3C-4760D924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95B1-18E7-760B-C665-307C0A8F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Conclusions that can be drawn from the data and model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838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inherit</vt:lpstr>
      <vt:lpstr>Arial</vt:lpstr>
      <vt:lpstr>Calibri</vt:lpstr>
      <vt:lpstr>Calibri Light</vt:lpstr>
      <vt:lpstr>Office Theme</vt:lpstr>
      <vt:lpstr>Mini Project 2</vt:lpstr>
      <vt:lpstr>Problem Statement</vt:lpstr>
      <vt:lpstr>Data source</vt:lpstr>
      <vt:lpstr>EDA</vt:lpstr>
      <vt:lpstr>Model building and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</dc:title>
  <dc:creator>Kok Hong Mooi</dc:creator>
  <cp:lastModifiedBy>Kok Hong Mooi</cp:lastModifiedBy>
  <cp:revision>1</cp:revision>
  <dcterms:created xsi:type="dcterms:W3CDTF">2023-01-29T06:46:13Z</dcterms:created>
  <dcterms:modified xsi:type="dcterms:W3CDTF">2023-01-29T06:50:07Z</dcterms:modified>
</cp:coreProperties>
</file>