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CB13-B1E7-4A95-BF7E-7D62F55F68D7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5B25-46C1-4C40-8918-6C791E224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9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D5B25-46C1-4C40-8918-6C791E2248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0.png"/><Relationship Id="rId3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24.png"/><Relationship Id="rId5" Type="http://schemas.openxmlformats.org/officeDocument/2006/relationships/image" Target="../media/image55.png"/><Relationship Id="rId15" Type="http://schemas.openxmlformats.org/officeDocument/2006/relationships/image" Target="../media/image59.png"/><Relationship Id="rId10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21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8.png"/><Relationship Id="rId3" Type="http://schemas.openxmlformats.org/officeDocument/2006/relationships/image" Target="../media/image61.png"/><Relationship Id="rId7" Type="http://schemas.openxmlformats.org/officeDocument/2006/relationships/image" Target="../media/image5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25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24.png"/><Relationship Id="rId4" Type="http://schemas.openxmlformats.org/officeDocument/2006/relationships/image" Target="../media/image55.png"/><Relationship Id="rId9" Type="http://schemas.openxmlformats.org/officeDocument/2006/relationships/image" Target="../media/image23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36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24.png"/><Relationship Id="rId5" Type="http://schemas.openxmlformats.org/officeDocument/2006/relationships/image" Target="../media/image38.png"/><Relationship Id="rId15" Type="http://schemas.openxmlformats.org/officeDocument/2006/relationships/image" Target="../media/image42.png"/><Relationship Id="rId10" Type="http://schemas.openxmlformats.org/officeDocument/2006/relationships/image" Target="../media/image23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9.png"/><Relationship Id="rId10" Type="http://schemas.openxmlformats.org/officeDocument/2006/relationships/image" Target="../media/image24.png"/><Relationship Id="rId4" Type="http://schemas.openxmlformats.org/officeDocument/2006/relationships/image" Target="../media/image4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9.png"/><Relationship Id="rId10" Type="http://schemas.openxmlformats.org/officeDocument/2006/relationships/image" Target="../media/image24.png"/><Relationship Id="rId4" Type="http://schemas.openxmlformats.org/officeDocument/2006/relationships/image" Target="../media/image4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2522" y="1219322"/>
            <a:ext cx="10524800" cy="8302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0125" y="8593630"/>
            <a:ext cx="3791490" cy="6746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4" y="2912554"/>
            <a:ext cx="4643500" cy="4820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3" y="4556435"/>
            <a:ext cx="2808468" cy="776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39" y="4251963"/>
            <a:ext cx="2748624" cy="21945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5659638"/>
            <a:ext cx="2488039" cy="7870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7597071" cy="13604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585959" cy="64710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890489" cy="18341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2076395" cy="680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944354"/>
            <a:ext cx="3131852" cy="6084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4817144"/>
            <a:ext cx="2679843" cy="6806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85544" y="2653429"/>
            <a:ext cx="10523958" cy="65180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11D698-F0CA-5895-5285-126E365C30B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2876" t="24007" r="50416" b="23415"/>
          <a:stretch/>
        </p:blipFill>
        <p:spPr>
          <a:xfrm>
            <a:off x="11542943" y="4817144"/>
            <a:ext cx="6713102" cy="54088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5659638"/>
            <a:ext cx="2488039" cy="7870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854176" cy="14652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85959" cy="64710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90489" cy="18341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76395" cy="680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4"/>
            <a:ext cx="3131852" cy="6084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4"/>
            <a:ext cx="2679843" cy="6806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85544" y="2653429"/>
            <a:ext cx="6588997" cy="74498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413D0B-B37B-2BAC-2DEF-1F7161BF139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319" t="14268" r="55417" b="32963"/>
          <a:stretch/>
        </p:blipFill>
        <p:spPr>
          <a:xfrm>
            <a:off x="11811000" y="5446121"/>
            <a:ext cx="6477000" cy="48332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7976" cy="48903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187688"/>
            <a:ext cx="893105" cy="41578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64164" cy="18222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7" y="2561115"/>
            <a:ext cx="1232386" cy="49105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7" y="3594849"/>
            <a:ext cx="2226901" cy="4910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7" y="4628572"/>
            <a:ext cx="1798529" cy="4910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7" y="5662306"/>
            <a:ext cx="1241910" cy="4910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410419" cy="4820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3" y="4556435"/>
            <a:ext cx="2746487" cy="776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39" y="4251963"/>
            <a:ext cx="2748624" cy="21945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3348629" cy="7870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59586" cy="13319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85959" cy="64710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747632" cy="18341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3210881" cy="680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2679843" cy="6806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5746849"/>
            <a:ext cx="2003986" cy="6806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115039"/>
            <a:ext cx="4407508" cy="313458"/>
            <a:chOff x="423354" y="2115039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115039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87029" y="2979841"/>
            <a:ext cx="5147826" cy="6618955"/>
            <a:chOff x="12487029" y="2979841"/>
            <a:chExt cx="5147826" cy="66189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87029" y="2979841"/>
              <a:ext cx="5147826" cy="66189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78632" y="3709260"/>
            <a:ext cx="2461272" cy="80913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07917" y="5281794"/>
            <a:ext cx="3160892" cy="3662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37563" y="7547658"/>
            <a:ext cx="5873766" cy="11374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40125" y="3016458"/>
            <a:ext cx="6716701" cy="31011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08156" y="7045165"/>
            <a:ext cx="1863396" cy="4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4" y="2912554"/>
            <a:ext cx="4596880" cy="4820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3" y="4556435"/>
            <a:ext cx="3579144" cy="776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39" y="4251963"/>
            <a:ext cx="2748624" cy="2194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0001" y="2309544"/>
            <a:ext cx="7051509" cy="47708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5713757" cy="13319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2863874" cy="6566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871442" cy="1834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2076395" cy="680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2679843" cy="6806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5746849"/>
            <a:ext cx="2003986" cy="6806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244" y="3897905"/>
            <a:ext cx="4015496" cy="787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5097" y="3623735"/>
            <a:ext cx="2357011" cy="9926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574573" y="3244296"/>
            <a:ext cx="2465786" cy="5330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4" y="2912554"/>
            <a:ext cx="4596880" cy="4820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073" y="4556435"/>
            <a:ext cx="3246240" cy="776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45239" y="4251963"/>
            <a:ext cx="2748624" cy="21945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80767" cy="13319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306407" cy="6471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341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076395" cy="6806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3210881" cy="680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2003986" cy="6806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3348629" cy="787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62732" y="2242170"/>
            <a:ext cx="11104576" cy="79074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80767" cy="13319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306407" cy="6471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341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2076395" cy="6806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3210881" cy="6806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2003986" cy="6806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754552"/>
            <a:ext cx="3348629" cy="7870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62732" y="2242170"/>
            <a:ext cx="9624604" cy="5744461"/>
          </a:xfrm>
          <a:prstGeom prst="rect">
            <a:avLst/>
          </a:prstGeom>
        </p:spPr>
      </p:pic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718C1C18-0850-8CA3-BAEE-DC9D7A4D1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03087"/>
              </p:ext>
            </p:extLst>
          </p:nvPr>
        </p:nvGraphicFramePr>
        <p:xfrm>
          <a:off x="5788341" y="5541639"/>
          <a:ext cx="5057668" cy="200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834">
                  <a:extLst>
                    <a:ext uri="{9D8B030D-6E8A-4147-A177-3AD203B41FA5}">
                      <a16:colId xmlns:a16="http://schemas.microsoft.com/office/drawing/2014/main" val="3256067124"/>
                    </a:ext>
                  </a:extLst>
                </a:gridCol>
                <a:gridCol w="2528834">
                  <a:extLst>
                    <a:ext uri="{9D8B030D-6E8A-4147-A177-3AD203B41FA5}">
                      <a16:colId xmlns:a16="http://schemas.microsoft.com/office/drawing/2014/main" val="4098631858"/>
                    </a:ext>
                  </a:extLst>
                </a:gridCol>
              </a:tblGrid>
              <a:tr h="1001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413754"/>
                  </a:ext>
                </a:extLst>
              </a:tr>
              <a:tr h="1001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728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사용자 지정</PresentationFormat>
  <Paragraphs>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 고은</cp:lastModifiedBy>
  <cp:revision>2</cp:revision>
  <dcterms:created xsi:type="dcterms:W3CDTF">2022-06-02T14:03:35Z</dcterms:created>
  <dcterms:modified xsi:type="dcterms:W3CDTF">2022-06-02T05:14:32Z</dcterms:modified>
</cp:coreProperties>
</file>