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71" r:id="rId3"/>
    <p:sldId id="279" r:id="rId4"/>
    <p:sldId id="281" r:id="rId5"/>
    <p:sldId id="280" r:id="rId6"/>
    <p:sldId id="257" r:id="rId7"/>
    <p:sldId id="282" r:id="rId8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</p14:sldIdLst>
        </p14:section>
        <p14:section name="设计、平滑、添加注释、协作、操作说明搜索" id="{B9B51309-D148-4332-87C2-07BE32FBCA3B}">
          <p14:sldIdLst>
            <p14:sldId id="271"/>
            <p14:sldId id="279"/>
            <p14:sldId id="281"/>
            <p14:sldId id="280"/>
            <p14:sldId id="257"/>
          </p14:sldIdLst>
        </p14:section>
        <p14:section name="了解详细信息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361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A071E02-3F1A-4B0B-8EE9-4F1B741D960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2023-12-28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1DCBD32-5E35-4514-9815-F3DDD3668777}" type="datetime1">
              <a:rPr lang="zh-CN" altLang="en-US" smtClean="0"/>
              <a:t>2023-12-28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540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1118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3974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8677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4230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2" name="直接连接符​​(S)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单击此处编辑母版文本样式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C0AFDC1-AB40-4941-83E0-44D5ED544864}" type="datetime1">
              <a:rPr lang="zh-CN" altLang="en-US" noProof="0" smtClean="0"/>
              <a:t>2023-12-28</a:t>
            </a:fld>
            <a:endParaRPr lang="zh-CN" altLang="en-US" noProof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长方形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单击此处编辑母版文本样式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814A537-FBC6-4533-8B31-767E68D33208}" type="datetime1">
              <a:rPr lang="zh-CN" altLang="en-US" noProof="0" smtClean="0"/>
              <a:t>2023-12-28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cxnSp>
        <p:nvCxnSpPr>
          <p:cNvPr id="8" name="直接连接符​​(S)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Microsoft YaHei UI Light" panose="020B0502040204020203" pitchFamily="34" charset="-122"/>
          <a:ea typeface="Microsoft YaHei UI Light" panose="020B0502040204020203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zh-CN" altLang="en-US" sz="4800" dirty="0">
                <a:solidFill>
                  <a:schemeClr val="bg1"/>
                </a:solidFill>
              </a:rPr>
              <a:t>第四小组 </a:t>
            </a:r>
            <a:r>
              <a:rPr lang="en-US" altLang="zh-CN" sz="4800" dirty="0">
                <a:solidFill>
                  <a:schemeClr val="bg1"/>
                </a:solidFill>
              </a:rPr>
              <a:t>5G</a:t>
            </a:r>
            <a:r>
              <a:rPr lang="zh-CN" altLang="en-US" sz="4800" dirty="0">
                <a:solidFill>
                  <a:schemeClr val="bg1"/>
                </a:solidFill>
              </a:rPr>
              <a:t>网络规划</a:t>
            </a:r>
            <a:endParaRPr lang="en-US" altLang="zh-CN" sz="4800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 fontScale="85000" lnSpcReduction="20000"/>
          </a:bodyPr>
          <a:lstStyle/>
          <a:p>
            <a:pPr marL="0" indent="0" rtl="0">
              <a:buNone/>
            </a:pPr>
            <a:r>
              <a:rPr lang="zh-CN" altLang="en-US" sz="24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汇报人：柯善一</a:t>
            </a:r>
            <a:endParaRPr lang="en-US" altLang="zh-CN" sz="24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 rtl="0">
              <a:buNone/>
            </a:pPr>
            <a:r>
              <a:rPr lang="zh-CN" altLang="en-US" sz="24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小组成员</a:t>
            </a:r>
            <a:r>
              <a:rPr lang="zh-CN" altLang="en-US" sz="240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：胡姗，</a:t>
            </a:r>
            <a:r>
              <a:rPr lang="zh-CN" altLang="en-US" sz="24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石慧峰，寇晨冉，王振，黄瑞，张建华，卢奕衡</a:t>
            </a:r>
          </a:p>
        </p:txBody>
      </p:sp>
      <p:pic>
        <p:nvPicPr>
          <p:cNvPr id="4" name="图片 3" descr="PowerPoint 程序图标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53282" y="51676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zh-CN" altLang="en-US" dirty="0">
                <a:cs typeface="Segoe UI Light" panose="020B0502040204020203" pitchFamily="34" charset="0"/>
              </a:rPr>
              <a:t>项目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Segoe UI Light" panose="020B0502040204020203" pitchFamily="34" charset="0"/>
              </a:rPr>
              <a:t>建筑</a:t>
            </a:r>
            <a:r>
              <a:rPr lang="zh-CN" altLang="en-US" dirty="0">
                <a:cs typeface="Segoe UI Light" panose="020B0502040204020203" pitchFamily="34" charset="0"/>
              </a:rPr>
              <a:t>概述</a:t>
            </a: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541609" y="1524708"/>
            <a:ext cx="5816857" cy="1210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      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该项目设计建筑为武汉邮电科学研究院教一楼，占地面积约为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1353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平方米。该楼共分为四层，整体呈现凹状，两侧突出。楼内无电梯，室内进行全覆盖。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  <a:cs typeface="Segoe UI" panose="020B0502040204020203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E59844-A87E-4E07-809F-B6E58600B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114" y="1240138"/>
            <a:ext cx="4385990" cy="272835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D66D77A-5EE6-4671-80C3-21458E775A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404" y="4384137"/>
            <a:ext cx="2964929" cy="222832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0C34B03-7727-4BA2-B87C-D538904083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7415" y="4384136"/>
            <a:ext cx="2964929" cy="222832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E8806C2-B889-4C6C-8896-08914A3EE9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1" y="4393399"/>
            <a:ext cx="2964929" cy="222832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92AD291-118B-4E5A-A4D2-9DDC3CAA0A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62471" y="4393399"/>
            <a:ext cx="2964929" cy="222832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79A0C84-A189-42B5-9605-4FB144F3ED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00113" y="1232570"/>
            <a:ext cx="2605321" cy="50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Segoe UI Light" panose="020B0502040204020203" pitchFamily="34" charset="0"/>
              </a:rPr>
              <a:t>室内分布系统设计方案</a:t>
            </a:r>
          </a:p>
        </p:txBody>
      </p:sp>
      <p:sp>
        <p:nvSpPr>
          <p:cNvPr id="25" name="内容占位符 17"/>
          <p:cNvSpPr txBox="1">
            <a:spLocks/>
          </p:cNvSpPr>
          <p:nvPr/>
        </p:nvSpPr>
        <p:spPr>
          <a:xfrm>
            <a:off x="541609" y="1455491"/>
            <a:ext cx="5757591" cy="1694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单通道室内分布系统设计采用了“小功率、多天线”、“先局部、后主体”、“先平层、后主干”的总体原则，主干线上主要用耦合器，平层主要用功分器的设备思路，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前三层布局相同，第四层布局不同。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对教学楼四层的线路规划如下所示。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宋体" panose="02010600030101010101" pitchFamily="2" charset="-122"/>
            </a:endParaRPr>
          </a:p>
          <a:p>
            <a:pPr marL="0" indent="0" rtl="0">
              <a:spcAft>
                <a:spcPts val="2000"/>
              </a:spcAft>
              <a:buNone/>
            </a:pP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5048A14-E2DD-43CF-8AD6-887BA342E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523" y="1240536"/>
            <a:ext cx="5474477" cy="317766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85679E3-48AE-4BE1-A93F-36A1926E2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655" y="3310467"/>
            <a:ext cx="6205497" cy="32766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04FB7D0-51AC-4E10-A5B8-D2B8EFACC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067" y="2786564"/>
            <a:ext cx="6096045" cy="380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zh-CN" sz="2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天线功率分配设计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4557164" cy="47908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天线功率分配设计的主干线采用耦合器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功分器分配功率方式，在</a:t>
            </a:r>
            <a:r>
              <a:rPr lang="en-US" altLang="zh-CN" sz="18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楼到</a:t>
            </a:r>
            <a:r>
              <a:rPr lang="en-US" altLang="zh-CN" sz="18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楼之间的耦合器与前两个耦合器的耦合方式不同，尽量满足了各个楼层功率的配平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  <a:cs typeface="Segoe UI" panose="020B0502040204020203" pitchFamily="34" charset="0"/>
            </a:endParaRP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ACCCF369-DBE3-4BBD-BBDC-E0B0D022296F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7003774" y="1231900"/>
            <a:ext cx="4557164" cy="5381081"/>
          </a:xfrm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实训问题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BF4F20B-4B6C-41A2-A859-07EBA2C1206F}"/>
              </a:ext>
            </a:extLst>
          </p:cNvPr>
          <p:cNvSpPr txBox="1"/>
          <p:nvPr/>
        </p:nvSpPr>
        <p:spPr>
          <a:xfrm>
            <a:off x="872067" y="1710267"/>
            <a:ext cx="1036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·   </a:t>
            </a:r>
            <a:r>
              <a:rPr lang="zh-CN" altLang="en-US" dirty="0"/>
              <a:t>在没有专业测量工具的情况下，我们组想到了别的方法测量长度和面积的方法，具体为计算瓷砖的长度和瓷砖的数量，之后再进行计算就可以得到面积长度等相关信息。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·   </a:t>
            </a:r>
            <a:r>
              <a:rPr lang="zh-CN" altLang="en-US" dirty="0"/>
              <a:t>被建筑结构所迷惑。实地勘测时，由于通向四楼的楼梯只存在于一边，导致我们第一次勘测时没有意识到四楼的存在。后来经过验证和讨论，发现了四楼的存在而且结构与前三层不同。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Segoe UI Light" panose="020B0502040204020203" pitchFamily="34" charset="0"/>
              </a:rPr>
              <a:t>总结</a:t>
            </a:r>
            <a:endParaRPr lang="zh-cn" dirty="0">
              <a:latin typeface="宋体" panose="02010600030101010101" pitchFamily="2" charset="-122"/>
              <a:ea typeface="宋体" panose="02010600030101010101" pitchFamily="2" charset="-122"/>
              <a:cs typeface="Segoe UI Light" panose="020B0502040204020203" pitchFamily="34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4294967295"/>
          </p:nvPr>
        </p:nvSpPr>
        <p:spPr>
          <a:xfrm>
            <a:off x="541611" y="1431010"/>
            <a:ext cx="4413626" cy="3978275"/>
          </a:xfrm>
        </p:spPr>
        <p:txBody>
          <a:bodyPr vert="horz" lIns="91440" tIns="45720" rIns="91440" bIns="45720" rtlCol="0">
            <a:normAutofit/>
          </a:bodyPr>
          <a:lstStyle/>
          <a:p>
            <a:pPr indent="304800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总的来说，这次室内分布系统的实习为我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们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提供了宝贵的经验和知识，提升了我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们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的专业能力和综合素质。我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们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坚信这些经验和知识将对我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们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的未来职业发展产生积极的影响，并为我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们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在无线通信领域建立坚实的基础。</a:t>
            </a: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Segoe UI Light" panose="020B0502040204020203" pitchFamily="34" charset="0"/>
              </a:rPr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自定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07_TF10001108_Win3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{90055BD3-FDC9-4FCB-AC98-74F07E5795C2}tf10001108_win32</Template>
  <TotalTime>123</TotalTime>
  <Words>381</Words>
  <Application>Microsoft Office PowerPoint</Application>
  <PresentationFormat>宽屏</PresentationFormat>
  <Paragraphs>23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Microsoft YaHei UI</vt:lpstr>
      <vt:lpstr>Microsoft YaHei UI Light</vt:lpstr>
      <vt:lpstr>等线</vt:lpstr>
      <vt:lpstr>宋体</vt:lpstr>
      <vt:lpstr>Arial</vt:lpstr>
      <vt:lpstr>Segoe UI</vt:lpstr>
      <vt:lpstr>Times New Roman</vt:lpstr>
      <vt:lpstr>自定义</vt:lpstr>
      <vt:lpstr>第四小组 5G网络规划</vt:lpstr>
      <vt:lpstr>项目建筑概述</vt:lpstr>
      <vt:lpstr>室内分布系统设计方案</vt:lpstr>
      <vt:lpstr>天线功率分配设计</vt:lpstr>
      <vt:lpstr>实训问题</vt:lpstr>
      <vt:lpstr>总结</vt:lpstr>
      <vt:lpstr>谢谢大家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欢迎使用 PowerPoint</dc:title>
  <dc:creator>pig kk</dc:creator>
  <cp:keywords/>
  <cp:lastModifiedBy>Kmoon</cp:lastModifiedBy>
  <cp:revision>44</cp:revision>
  <dcterms:created xsi:type="dcterms:W3CDTF">2023-12-27T03:22:50Z</dcterms:created>
  <dcterms:modified xsi:type="dcterms:W3CDTF">2023-12-28T12:11:27Z</dcterms:modified>
  <cp:version/>
</cp:coreProperties>
</file>