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40"/>
  </p:notesMasterIdLst>
  <p:sldIdLst>
    <p:sldId id="256" r:id="rId4"/>
    <p:sldId id="257" r:id="rId5"/>
    <p:sldId id="258" r:id="rId6"/>
    <p:sldId id="261" r:id="rId7"/>
    <p:sldId id="259" r:id="rId8"/>
    <p:sldId id="262" r:id="rId9"/>
    <p:sldId id="260"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txBody>
          <a:bodyPr/>
          <a:lstStyle/>
          <a:p>
            <a:endParaRPr/>
          </a:p>
        </p:txBody>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pic>
        <p:nvPicPr>
          <p:cNvPr id="2" name="VCG41N126607681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3764" y="0"/>
            <a:ext cx="1888015" cy="3047113"/>
          </a:xfrm>
          <a:prstGeom prst="rect">
            <a:avLst/>
          </a:prstGeom>
        </p:spPr>
      </p:pic>
      <p:cxnSp>
        <p:nvCxnSpPr>
          <p:cNvPr id="3" name="直接连接符 8"/>
          <p:cNvCxnSpPr/>
          <p:nvPr userDrawn="1"/>
        </p:nvCxnSpPr>
        <p:spPr>
          <a:xfrm>
            <a:off x="558800" y="65278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任意多边形: 形状 10"/>
          <p:cNvSpPr/>
          <p:nvPr userDrawn="1"/>
        </p:nvSpPr>
        <p:spPr>
          <a:xfrm>
            <a:off x="9924197" y="4948805"/>
            <a:ext cx="1886803" cy="1911735"/>
          </a:xfrm>
          <a:custGeom>
            <a:avLst/>
            <a:gdLst>
              <a:gd name="connsiteX0" fmla="*/ 1924435 w 1924435"/>
              <a:gd name="connsiteY0" fmla="*/ 1924435 h 1924435"/>
              <a:gd name="connsiteX1" fmla="*/ 0 w 1924435"/>
              <a:gd name="connsiteY1" fmla="*/ 1924435 h 1924435"/>
              <a:gd name="connsiteX2" fmla="*/ 0 w 1924435"/>
              <a:gd name="connsiteY2" fmla="*/ 962218 h 1924435"/>
              <a:gd name="connsiteX3" fmla="*/ 962218 w 1924435"/>
              <a:gd name="connsiteY3" fmla="*/ 0 h 1924435"/>
              <a:gd name="connsiteX4" fmla="*/ 962218 w 1924435"/>
              <a:gd name="connsiteY4" fmla="*/ 0 h 1924435"/>
              <a:gd name="connsiteX5" fmla="*/ 1924435 w 1924435"/>
              <a:gd name="connsiteY5" fmla="*/ 962218 h 1924435"/>
              <a:gd name="connsiteX6" fmla="*/ 1924435 w 1924435"/>
              <a:gd name="connsiteY6" fmla="*/ 1924435 h 192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435" h="1924435">
                <a:moveTo>
                  <a:pt x="1924435" y="1924435"/>
                </a:moveTo>
                <a:lnTo>
                  <a:pt x="0" y="1924435"/>
                </a:lnTo>
                <a:lnTo>
                  <a:pt x="0" y="962218"/>
                </a:lnTo>
                <a:cubicBezTo>
                  <a:pt x="0" y="430944"/>
                  <a:pt x="430944" y="0"/>
                  <a:pt x="962218" y="0"/>
                </a:cubicBezTo>
                <a:lnTo>
                  <a:pt x="962218" y="0"/>
                </a:lnTo>
                <a:cubicBezTo>
                  <a:pt x="1493491" y="0"/>
                  <a:pt x="1924435" y="430944"/>
                  <a:pt x="1924435" y="962218"/>
                </a:cubicBezTo>
                <a:lnTo>
                  <a:pt x="1924435" y="1924435"/>
                </a:ln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 name="任意多边形: 形状 11"/>
          <p:cNvSpPr/>
          <p:nvPr userDrawn="1"/>
        </p:nvSpPr>
        <p:spPr>
          <a:xfrm>
            <a:off x="0" y="5696299"/>
            <a:ext cx="1161701" cy="1161701"/>
          </a:xfrm>
          <a:custGeom>
            <a:avLst/>
            <a:gdLst>
              <a:gd name="connsiteX0" fmla="*/ 1161702 w 1161701"/>
              <a:gd name="connsiteY0" fmla="*/ 1161702 h 1161701"/>
              <a:gd name="connsiteX1" fmla="*/ 0 w 1161701"/>
              <a:gd name="connsiteY1" fmla="*/ 1161702 h 1161701"/>
              <a:gd name="connsiteX2" fmla="*/ 0 w 1161701"/>
              <a:gd name="connsiteY2" fmla="*/ 0 h 1161701"/>
              <a:gd name="connsiteX3" fmla="*/ 0 w 1161701"/>
              <a:gd name="connsiteY3" fmla="*/ 0 h 1161701"/>
              <a:gd name="connsiteX4" fmla="*/ 1161702 w 1161701"/>
              <a:gd name="connsiteY4" fmla="*/ 1161702 h 1161701"/>
              <a:gd name="connsiteX5" fmla="*/ 1161702 w 1161701"/>
              <a:gd name="connsiteY5" fmla="*/ 1161702 h 116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701" h="1161701">
                <a:moveTo>
                  <a:pt x="1161702" y="1161702"/>
                </a:moveTo>
                <a:lnTo>
                  <a:pt x="0" y="1161702"/>
                </a:lnTo>
                <a:lnTo>
                  <a:pt x="0" y="0"/>
                </a:lnTo>
                <a:lnTo>
                  <a:pt x="0" y="0"/>
                </a:lnTo>
                <a:cubicBezTo>
                  <a:pt x="641576" y="0"/>
                  <a:pt x="1161702" y="520126"/>
                  <a:pt x="1161702" y="1161702"/>
                </a:cubicBezTo>
                <a:lnTo>
                  <a:pt x="1161702" y="1161702"/>
                </a:lnTo>
                <a:close/>
              </a:path>
            </a:pathLst>
          </a:custGeom>
          <a:solidFill>
            <a:schemeClr val="accent6"/>
          </a:solidFill>
          <a:ln w="2934" cap="flat">
            <a:noFill/>
            <a:prstDash val="solid"/>
            <a:miter/>
          </a:ln>
        </p:spPr>
        <p:txBody>
          <a:bodyPr rtlCol="0" anchor="ctr"/>
          <a:lstStyle/>
          <a:p>
            <a:endParaRPr lang="zh-CN" altLang="en-US"/>
          </a:p>
        </p:txBody>
      </p:sp>
      <p:sp>
        <p:nvSpPr>
          <p:cNvPr id="6" name="任意多边形: 形状 12"/>
          <p:cNvSpPr/>
          <p:nvPr userDrawn="1"/>
        </p:nvSpPr>
        <p:spPr>
          <a:xfrm>
            <a:off x="866592" y="4689266"/>
            <a:ext cx="1515694" cy="757847"/>
          </a:xfrm>
          <a:custGeom>
            <a:avLst/>
            <a:gdLst>
              <a:gd name="connsiteX0" fmla="*/ 938749 w 1877497"/>
              <a:gd name="connsiteY0" fmla="*/ 938749 h 938748"/>
              <a:gd name="connsiteX1" fmla="*/ 1877498 w 1877497"/>
              <a:gd name="connsiteY1" fmla="*/ 0 h 938748"/>
              <a:gd name="connsiteX2" fmla="*/ 0 w 1877497"/>
              <a:gd name="connsiteY2" fmla="*/ 0 h 938748"/>
              <a:gd name="connsiteX3" fmla="*/ 938749 w 1877497"/>
              <a:gd name="connsiteY3" fmla="*/ 938749 h 938748"/>
            </a:gdLst>
            <a:ahLst/>
            <a:cxnLst>
              <a:cxn ang="0">
                <a:pos x="connsiteX0" y="connsiteY0"/>
              </a:cxn>
              <a:cxn ang="0">
                <a:pos x="connsiteX1" y="connsiteY1"/>
              </a:cxn>
              <a:cxn ang="0">
                <a:pos x="connsiteX2" y="connsiteY2"/>
              </a:cxn>
              <a:cxn ang="0">
                <a:pos x="connsiteX3" y="connsiteY3"/>
              </a:cxn>
            </a:cxnLst>
            <a:rect l="l" t="t" r="r" b="b"/>
            <a:pathLst>
              <a:path w="1877497" h="938748">
                <a:moveTo>
                  <a:pt x="938749" y="938749"/>
                </a:moveTo>
                <a:cubicBezTo>
                  <a:pt x="1457114" y="938749"/>
                  <a:pt x="1877498" y="518366"/>
                  <a:pt x="1877498" y="0"/>
                </a:cubicBezTo>
                <a:lnTo>
                  <a:pt x="0" y="0"/>
                </a:lnTo>
                <a:cubicBezTo>
                  <a:pt x="0" y="518366"/>
                  <a:pt x="420383" y="938749"/>
                  <a:pt x="938749" y="938749"/>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7" name="任意多边形: 形状 15"/>
          <p:cNvSpPr/>
          <p:nvPr userDrawn="1"/>
        </p:nvSpPr>
        <p:spPr>
          <a:xfrm>
            <a:off x="762000" y="41783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8" name="任意多边形: 形状 16"/>
          <p:cNvSpPr/>
          <p:nvPr userDrawn="1"/>
        </p:nvSpPr>
        <p:spPr>
          <a:xfrm>
            <a:off x="900430" y="41783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9" name="任意多边形: 形状 18"/>
          <p:cNvSpPr/>
          <p:nvPr userDrawn="1"/>
        </p:nvSpPr>
        <p:spPr>
          <a:xfrm>
            <a:off x="103822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0" name="任意多边形: 形状 20"/>
          <p:cNvSpPr/>
          <p:nvPr userDrawn="1"/>
        </p:nvSpPr>
        <p:spPr>
          <a:xfrm>
            <a:off x="117665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1" name="任意多边形: 形状 21"/>
          <p:cNvSpPr/>
          <p:nvPr userDrawn="1"/>
        </p:nvSpPr>
        <p:spPr>
          <a:xfrm>
            <a:off x="131508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2" name="任意多边形: 形状 22"/>
          <p:cNvSpPr/>
          <p:nvPr userDrawn="1"/>
        </p:nvSpPr>
        <p:spPr>
          <a:xfrm>
            <a:off x="145351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3" name="任意多边形: 形状 24"/>
          <p:cNvSpPr/>
          <p:nvPr userDrawn="1"/>
        </p:nvSpPr>
        <p:spPr>
          <a:xfrm>
            <a:off x="762000" y="44450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4" name="任意多边形: 形状 25"/>
          <p:cNvSpPr/>
          <p:nvPr userDrawn="1"/>
        </p:nvSpPr>
        <p:spPr>
          <a:xfrm>
            <a:off x="900430" y="44450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5" name="任意多边形: 形状 26"/>
          <p:cNvSpPr/>
          <p:nvPr userDrawn="1"/>
        </p:nvSpPr>
        <p:spPr>
          <a:xfrm>
            <a:off x="103822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6" name="任意多边形: 形状 27"/>
          <p:cNvSpPr/>
          <p:nvPr userDrawn="1"/>
        </p:nvSpPr>
        <p:spPr>
          <a:xfrm>
            <a:off x="117665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7" name="任意多边形: 形状 28"/>
          <p:cNvSpPr/>
          <p:nvPr userDrawn="1"/>
        </p:nvSpPr>
        <p:spPr>
          <a:xfrm>
            <a:off x="131508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8" name="任意多边形: 形状 29"/>
          <p:cNvSpPr/>
          <p:nvPr userDrawn="1"/>
        </p:nvSpPr>
        <p:spPr>
          <a:xfrm>
            <a:off x="145351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9" name="任意多边形: 形状 30"/>
          <p:cNvSpPr/>
          <p:nvPr userDrawn="1"/>
        </p:nvSpPr>
        <p:spPr>
          <a:xfrm>
            <a:off x="762000" y="47110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0" name="任意多边形: 形状 31"/>
          <p:cNvSpPr/>
          <p:nvPr userDrawn="1"/>
        </p:nvSpPr>
        <p:spPr>
          <a:xfrm>
            <a:off x="900430" y="47110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1" name="任意多边形: 形状 32"/>
          <p:cNvSpPr/>
          <p:nvPr userDrawn="1"/>
        </p:nvSpPr>
        <p:spPr>
          <a:xfrm>
            <a:off x="103822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 name="任意多边形: 形状 33"/>
          <p:cNvSpPr/>
          <p:nvPr userDrawn="1"/>
        </p:nvSpPr>
        <p:spPr>
          <a:xfrm>
            <a:off x="117665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 name="任意多边形: 形状 34"/>
          <p:cNvSpPr/>
          <p:nvPr userDrawn="1"/>
        </p:nvSpPr>
        <p:spPr>
          <a:xfrm>
            <a:off x="131508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4" name="任意多边形: 形状 35"/>
          <p:cNvSpPr/>
          <p:nvPr userDrawn="1"/>
        </p:nvSpPr>
        <p:spPr>
          <a:xfrm>
            <a:off x="145351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5" name="任意多边形: 形状 36"/>
          <p:cNvSpPr/>
          <p:nvPr userDrawn="1"/>
        </p:nvSpPr>
        <p:spPr>
          <a:xfrm>
            <a:off x="762000" y="49777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6" name="任意多边形: 形状 37"/>
          <p:cNvSpPr/>
          <p:nvPr userDrawn="1"/>
        </p:nvSpPr>
        <p:spPr>
          <a:xfrm>
            <a:off x="900430" y="49777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7" name="任意多边形: 形状 38"/>
          <p:cNvSpPr/>
          <p:nvPr userDrawn="1"/>
        </p:nvSpPr>
        <p:spPr>
          <a:xfrm>
            <a:off x="103822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8" name="任意多边形: 形状 39"/>
          <p:cNvSpPr/>
          <p:nvPr userDrawn="1"/>
        </p:nvSpPr>
        <p:spPr>
          <a:xfrm>
            <a:off x="117665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 name="任意多边形: 形状 40"/>
          <p:cNvSpPr/>
          <p:nvPr userDrawn="1"/>
        </p:nvSpPr>
        <p:spPr>
          <a:xfrm>
            <a:off x="131508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 name="任意多边形: 形状 41"/>
          <p:cNvSpPr/>
          <p:nvPr userDrawn="1"/>
        </p:nvSpPr>
        <p:spPr>
          <a:xfrm>
            <a:off x="145351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cxnSp>
        <p:nvCxnSpPr>
          <p:cNvPr id="31" name="直接连接符 42"/>
          <p:cNvCxnSpPr/>
          <p:nvPr userDrawn="1"/>
        </p:nvCxnSpPr>
        <p:spPr>
          <a:xfrm>
            <a:off x="2184400" y="8382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任意多边形: 形状 43"/>
          <p:cNvSpPr/>
          <p:nvPr userDrawn="1"/>
        </p:nvSpPr>
        <p:spPr>
          <a:xfrm>
            <a:off x="9381500" y="6334625"/>
            <a:ext cx="1046117" cy="523058"/>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6"/>
          </a:solidFill>
          <a:ln w="2934" cap="flat">
            <a:noFill/>
            <a:prstDash val="solid"/>
            <a:miter/>
          </a:ln>
        </p:spPr>
        <p:txBody>
          <a:bodyPr rtlCol="0" anchor="ctr"/>
          <a:lstStyle/>
          <a:p>
            <a:endParaRPr lang="zh-CN" altLang="en-US"/>
          </a:p>
        </p:txBody>
      </p:sp>
      <p:sp>
        <p:nvSpPr>
          <p:cNvPr id="33" name="任意多边形: 形状 12"/>
          <p:cNvSpPr/>
          <p:nvPr userDrawn="1"/>
        </p:nvSpPr>
        <p:spPr>
          <a:xfrm flipH="1">
            <a:off x="11188065" y="1419860"/>
            <a:ext cx="1003935" cy="2008505"/>
          </a:xfrm>
          <a:custGeom>
            <a:avLst/>
            <a:gdLst>
              <a:gd name="connsiteX0" fmla="*/ 1130019 w 1130018"/>
              <a:gd name="connsiteY0" fmla="*/ 1130019 h 2260037"/>
              <a:gd name="connsiteX1" fmla="*/ 0 w 1130018"/>
              <a:gd name="connsiteY1" fmla="*/ 0 h 2260037"/>
              <a:gd name="connsiteX2" fmla="*/ 0 w 1130018"/>
              <a:gd name="connsiteY2" fmla="*/ 2260038 h 2260037"/>
              <a:gd name="connsiteX3" fmla="*/ 1130019 w 1130018"/>
              <a:gd name="connsiteY3" fmla="*/ 1130019 h 2260037"/>
            </a:gdLst>
            <a:ahLst/>
            <a:cxnLst>
              <a:cxn ang="0">
                <a:pos x="connsiteX0" y="connsiteY0"/>
              </a:cxn>
              <a:cxn ang="0">
                <a:pos x="connsiteX1" y="connsiteY1"/>
              </a:cxn>
              <a:cxn ang="0">
                <a:pos x="connsiteX2" y="connsiteY2"/>
              </a:cxn>
              <a:cxn ang="0">
                <a:pos x="connsiteX3" y="connsiteY3"/>
              </a:cxn>
            </a:cxnLst>
            <a:rect l="l" t="t" r="r" b="b"/>
            <a:pathLst>
              <a:path w="1130018" h="2260037">
                <a:moveTo>
                  <a:pt x="1130019" y="1130019"/>
                </a:moveTo>
                <a:cubicBezTo>
                  <a:pt x="1130019" y="506044"/>
                  <a:pt x="623974" y="0"/>
                  <a:pt x="0" y="0"/>
                </a:cubicBezTo>
                <a:lnTo>
                  <a:pt x="0" y="2260038"/>
                </a:lnTo>
                <a:cubicBezTo>
                  <a:pt x="623974" y="2260038"/>
                  <a:pt x="1130019" y="1754287"/>
                  <a:pt x="1130019" y="1130019"/>
                </a:cubicBezTo>
                <a:close/>
              </a:path>
            </a:pathLst>
          </a:custGeom>
          <a:solidFill>
            <a:schemeClr val="accent6"/>
          </a:solidFill>
          <a:ln w="2934" cap="flat">
            <a:noFill/>
            <a:prstDash val="solid"/>
            <a:miter/>
          </a:ln>
        </p:spPr>
        <p:txBody>
          <a:bodyPr rtlCol="0" anchor="ctr"/>
          <a:lstStyle/>
          <a:p>
            <a:endParaRPr lang="zh-CN" altLang="en-US"/>
          </a:p>
        </p:txBody>
      </p:sp>
      <p:sp>
        <p:nvSpPr>
          <p:cNvPr id="34" name="任意多边形: 形状 81"/>
          <p:cNvSpPr/>
          <p:nvPr userDrawn="1"/>
        </p:nvSpPr>
        <p:spPr>
          <a:xfrm>
            <a:off x="1095692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35" name="任意多边形: 形状 82"/>
          <p:cNvSpPr/>
          <p:nvPr userDrawn="1"/>
        </p:nvSpPr>
        <p:spPr>
          <a:xfrm>
            <a:off x="1109535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36" name="任意多边形: 形状 83"/>
          <p:cNvSpPr/>
          <p:nvPr userDrawn="1"/>
        </p:nvSpPr>
        <p:spPr>
          <a:xfrm>
            <a:off x="1123315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37" name="任意多边形: 形状 84"/>
          <p:cNvSpPr/>
          <p:nvPr userDrawn="1"/>
        </p:nvSpPr>
        <p:spPr>
          <a:xfrm>
            <a:off x="1137158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38" name="任意多边形: 形状 85"/>
          <p:cNvSpPr/>
          <p:nvPr userDrawn="1"/>
        </p:nvSpPr>
        <p:spPr>
          <a:xfrm>
            <a:off x="1151001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39" name="任意多边形: 形状 86"/>
          <p:cNvSpPr/>
          <p:nvPr userDrawn="1"/>
        </p:nvSpPr>
        <p:spPr>
          <a:xfrm>
            <a:off x="1164844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0" name="任意多边形: 形状 87"/>
          <p:cNvSpPr/>
          <p:nvPr userDrawn="1"/>
        </p:nvSpPr>
        <p:spPr>
          <a:xfrm>
            <a:off x="1095692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1" name="任意多边形: 形状 88"/>
          <p:cNvSpPr/>
          <p:nvPr userDrawn="1"/>
        </p:nvSpPr>
        <p:spPr>
          <a:xfrm>
            <a:off x="1109535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2" name="任意多边形: 形状 89"/>
          <p:cNvSpPr/>
          <p:nvPr userDrawn="1"/>
        </p:nvSpPr>
        <p:spPr>
          <a:xfrm>
            <a:off x="1123315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3" name="任意多边形: 形状 90"/>
          <p:cNvSpPr/>
          <p:nvPr userDrawn="1"/>
        </p:nvSpPr>
        <p:spPr>
          <a:xfrm>
            <a:off x="1137158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4" name="任意多边形: 形状 91"/>
          <p:cNvSpPr/>
          <p:nvPr userDrawn="1"/>
        </p:nvSpPr>
        <p:spPr>
          <a:xfrm>
            <a:off x="1151001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5" name="任意多边形: 形状 92"/>
          <p:cNvSpPr/>
          <p:nvPr userDrawn="1"/>
        </p:nvSpPr>
        <p:spPr>
          <a:xfrm>
            <a:off x="1164844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6" name="任意多边形: 形状 93"/>
          <p:cNvSpPr/>
          <p:nvPr userDrawn="1"/>
        </p:nvSpPr>
        <p:spPr>
          <a:xfrm>
            <a:off x="1095692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7" name="任意多边形: 形状 94"/>
          <p:cNvSpPr/>
          <p:nvPr userDrawn="1"/>
        </p:nvSpPr>
        <p:spPr>
          <a:xfrm>
            <a:off x="1109535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8" name="任意多边形: 形状 95"/>
          <p:cNvSpPr/>
          <p:nvPr userDrawn="1"/>
        </p:nvSpPr>
        <p:spPr>
          <a:xfrm>
            <a:off x="1123315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9" name="任意多边形: 形状 96"/>
          <p:cNvSpPr/>
          <p:nvPr userDrawn="1"/>
        </p:nvSpPr>
        <p:spPr>
          <a:xfrm>
            <a:off x="1137158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0" name="任意多边形: 形状 97"/>
          <p:cNvSpPr/>
          <p:nvPr userDrawn="1"/>
        </p:nvSpPr>
        <p:spPr>
          <a:xfrm>
            <a:off x="1151001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1" name="任意多边形: 形状 98"/>
          <p:cNvSpPr/>
          <p:nvPr userDrawn="1"/>
        </p:nvSpPr>
        <p:spPr>
          <a:xfrm>
            <a:off x="1164844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2" name="任意多边形: 形状 99"/>
          <p:cNvSpPr/>
          <p:nvPr userDrawn="1"/>
        </p:nvSpPr>
        <p:spPr>
          <a:xfrm>
            <a:off x="1095692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3" name="任意多边形: 形状 100"/>
          <p:cNvSpPr/>
          <p:nvPr userDrawn="1"/>
        </p:nvSpPr>
        <p:spPr>
          <a:xfrm>
            <a:off x="1109535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4" name="任意多边形: 形状 101"/>
          <p:cNvSpPr/>
          <p:nvPr userDrawn="1"/>
        </p:nvSpPr>
        <p:spPr>
          <a:xfrm>
            <a:off x="1123315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5" name="任意多边形: 形状 102"/>
          <p:cNvSpPr/>
          <p:nvPr userDrawn="1"/>
        </p:nvSpPr>
        <p:spPr>
          <a:xfrm>
            <a:off x="1137158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6" name="任意多边形: 形状 103"/>
          <p:cNvSpPr/>
          <p:nvPr userDrawn="1"/>
        </p:nvSpPr>
        <p:spPr>
          <a:xfrm>
            <a:off x="1151001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7" name="任意多边形: 形状 104"/>
          <p:cNvSpPr/>
          <p:nvPr userDrawn="1"/>
        </p:nvSpPr>
        <p:spPr>
          <a:xfrm>
            <a:off x="1164844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8" name="标题 1"/>
          <p:cNvSpPr>
            <a:spLocks noGrp="1"/>
          </p:cNvSpPr>
          <p:nvPr>
            <p:ph type="ctrTitle" hasCustomPrompt="1"/>
          </p:nvPr>
        </p:nvSpPr>
        <p:spPr>
          <a:xfrm>
            <a:off x="838200" y="1656000"/>
            <a:ext cx="10515600" cy="1800000"/>
          </a:xfrm>
        </p:spPr>
        <p:txBody>
          <a:bodyPr anchor="b">
            <a:normAutofit/>
          </a:bodyPr>
          <a:lstStyle>
            <a:lvl1pPr algn="ctr">
              <a:lnSpc>
                <a:spcPct val="100000"/>
              </a:lnSpc>
              <a:defRPr sz="6600"/>
            </a:lvl1pPr>
          </a:lstStyle>
          <a:p>
            <a:r>
              <a:rPr lang="zh-CN" altLang="en-US" dirty="0"/>
              <a:t>单击添加文档标题</a:t>
            </a:r>
          </a:p>
        </p:txBody>
      </p:sp>
      <p:sp>
        <p:nvSpPr>
          <p:cNvPr id="59" name="副标题 2"/>
          <p:cNvSpPr>
            <a:spLocks noGrp="1"/>
          </p:cNvSpPr>
          <p:nvPr>
            <p:ph type="subTitle" idx="1"/>
          </p:nvPr>
        </p:nvSpPr>
        <p:spPr>
          <a:xfrm>
            <a:off x="838200" y="3705186"/>
            <a:ext cx="10515600" cy="866814"/>
          </a:xfrm>
        </p:spPr>
        <p:txBody>
          <a:bodyPr>
            <a:normAutofit/>
          </a:bodyPr>
          <a:lstStyle>
            <a:lvl1pPr marL="0" indent="0" algn="ctr">
              <a:lnSpc>
                <a:spcPct val="100000"/>
              </a:lnSpc>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60" name="日期占位符 3"/>
          <p:cNvSpPr>
            <a:spLocks noGrp="1"/>
          </p:cNvSpPr>
          <p:nvPr>
            <p:ph type="dt" sz="half" idx="10"/>
          </p:nvPr>
        </p:nvSpPr>
        <p:spPr/>
        <p:txBody>
          <a:bodyPr>
            <a:normAutofit/>
          </a:bodyPr>
          <a:lstStyle/>
          <a:p>
            <a:fld id="{5592522B-0F24-4480-B9DD-A9474A6880D6}" type="datetimeFigureOut">
              <a:rPr lang="zh-CN" altLang="en-US" smtClean="0"/>
              <a:t>2024/12/11</a:t>
            </a:fld>
            <a:endParaRPr lang="zh-CN" altLang="en-US"/>
          </a:p>
        </p:txBody>
      </p:sp>
      <p:sp>
        <p:nvSpPr>
          <p:cNvPr id="61" name="页脚占位符 4"/>
          <p:cNvSpPr>
            <a:spLocks noGrp="1"/>
          </p:cNvSpPr>
          <p:nvPr>
            <p:ph type="ftr" sz="quarter" idx="11"/>
          </p:nvPr>
        </p:nvSpPr>
        <p:spPr/>
        <p:txBody>
          <a:bodyPr>
            <a:normAutofit/>
          </a:bodyPr>
          <a:lstStyle/>
          <a:p>
            <a:endParaRPr lang="zh-CN" altLang="en-US" dirty="0"/>
          </a:p>
        </p:txBody>
      </p:sp>
      <p:sp>
        <p:nvSpPr>
          <p:cNvPr id="62" name="灯片编号占位符 5"/>
          <p:cNvSpPr>
            <a:spLocks noGrp="1"/>
          </p:cNvSpPr>
          <p:nvPr>
            <p:ph type="sldNum" sz="quarter" idx="12"/>
          </p:nvPr>
        </p:nvSpPr>
        <p:spPr>
          <a:xfrm>
            <a:off x="8610600" y="6356350"/>
            <a:ext cx="2743200" cy="365125"/>
          </a:xfrm>
        </p:spPr>
        <p:txBody>
          <a:bodyPr>
            <a:normAutofit/>
          </a:bodyPr>
          <a:lstStyle/>
          <a:p>
            <a:fld id="{BE5F26B5-172A-4DC2-B0B7-181CFC56B87C}" type="slidenum">
              <a:rPr lang="zh-CN" altLang="en-US" smtClean="0"/>
              <a:t>‹#›</a:t>
            </a:fld>
            <a:endParaRPr lang="zh-CN" altLang="en-US"/>
          </a:p>
        </p:txBody>
      </p:sp>
      <p:sp>
        <p:nvSpPr>
          <p:cNvPr id="63" name="文本占位符 23"/>
          <p:cNvSpPr>
            <a:spLocks noGrp="1"/>
          </p:cNvSpPr>
          <p:nvPr>
            <p:ph type="body" sz="quarter" idx="17" hasCustomPrompt="1"/>
          </p:nvPr>
        </p:nvSpPr>
        <p:spPr>
          <a:xfrm>
            <a:off x="4781641" y="4586170"/>
            <a:ext cx="2743200" cy="504000"/>
          </a:xfrm>
          <a:prstGeom prst="roundRect">
            <a:avLst>
              <a:gd name="adj" fmla="val 50000"/>
            </a:avLst>
          </a:prstGeom>
          <a:noFill/>
          <a:ln>
            <a:solidFill>
              <a:schemeClr val="accent1"/>
            </a:solidFill>
          </a:ln>
        </p:spPr>
        <p:txBody>
          <a:bodyPr anchor="ctr">
            <a:normAutofit/>
          </a:bodyPr>
          <a:lstStyle>
            <a:lvl1pPr marL="0" indent="0" algn="ctr">
              <a:lnSpc>
                <a:spcPct val="100000"/>
              </a:lnSpc>
              <a:buNone/>
              <a:defRPr sz="1400" b="1">
                <a:solidFill>
                  <a:schemeClr val="accent6"/>
                </a:solidFill>
              </a:defRPr>
            </a:lvl1pPr>
          </a:lstStyle>
          <a:p>
            <a:pPr lvl="0"/>
            <a:r>
              <a:rPr lang="zh-CN" altLang="en-US" dirty="0"/>
              <a:t>署名占位符</a:t>
            </a:r>
          </a:p>
        </p:txBody>
      </p:sp>
      <p:sp>
        <p:nvSpPr>
          <p:cNvPr id="64" name="文本占位符 9"/>
          <p:cNvSpPr>
            <a:spLocks noGrp="1"/>
          </p:cNvSpPr>
          <p:nvPr>
            <p:ph type="body" sz="quarter" idx="18" hasCustomPrompt="1"/>
          </p:nvPr>
        </p:nvSpPr>
        <p:spPr>
          <a:xfrm>
            <a:off x="486770" y="330199"/>
            <a:ext cx="1546568" cy="504000"/>
          </a:xfrm>
        </p:spPr>
        <p:txBody>
          <a:bodyPr anchor="ctr">
            <a:normAutofit/>
          </a:bodyPr>
          <a:lstStyle>
            <a:lvl1pPr marL="0" indent="0">
              <a:lnSpc>
                <a:spcPct val="100000"/>
              </a:lnSpc>
              <a:buNone/>
              <a:defRPr sz="1200" b="1"/>
            </a:lvl1pPr>
          </a:lstStyle>
          <a:p>
            <a:pPr lvl="0"/>
            <a:r>
              <a:rPr lang="zh-CN" altLang="en-US" dirty="0"/>
              <a:t>公司名占位符</a:t>
            </a:r>
          </a:p>
        </p:txBody>
      </p:sp>
      <p:sp>
        <p:nvSpPr>
          <p:cNvPr id="65" name="文本占位符 13"/>
          <p:cNvSpPr>
            <a:spLocks noGrp="1"/>
          </p:cNvSpPr>
          <p:nvPr>
            <p:ph type="body" sz="quarter" idx="14" hasCustomPrompt="1"/>
          </p:nvPr>
        </p:nvSpPr>
        <p:spPr>
          <a:xfrm>
            <a:off x="8825231" y="326198"/>
            <a:ext cx="2880000" cy="504000"/>
          </a:xfrm>
        </p:spPr>
        <p:txBody>
          <a:bodyPr anchor="ctr">
            <a:normAutofit/>
          </a:bodyPr>
          <a:lstStyle>
            <a:lvl1pPr marL="0" indent="0" algn="r">
              <a:lnSpc>
                <a:spcPct val="100000"/>
              </a:lnSpc>
              <a:buNone/>
              <a:defRPr sz="1200" b="1">
                <a:solidFill>
                  <a:schemeClr val="accent6"/>
                </a:solidFill>
              </a:defRPr>
            </a:lvl1pPr>
          </a:lstStyle>
          <a:p>
            <a:pPr lvl="0"/>
            <a:r>
              <a:rPr lang="zh-CN" altLang="en-US" dirty="0"/>
              <a:t>日期时间占位符</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副标题">
    <p:spTree>
      <p:nvGrpSpPr>
        <p:cNvPr id="1" name=""/>
        <p:cNvGrpSpPr/>
        <p:nvPr/>
      </p:nvGrpSpPr>
      <p:grpSpPr>
        <a:xfrm>
          <a:off x="0" y="0"/>
          <a:ext cx="0" cy="0"/>
          <a:chOff x="0" y="0"/>
          <a:chExt cx="0" cy="0"/>
        </a:xfrm>
      </p:grpSpPr>
      <p:sp>
        <p:nvSpPr>
          <p:cNvPr id="208" name="标题 1"/>
          <p:cNvSpPr>
            <a:spLocks noGrp="1"/>
          </p:cNvSpPr>
          <p:nvPr>
            <p:ph type="title"/>
          </p:nvPr>
        </p:nvSpPr>
        <p:spPr>
          <a:xfrm>
            <a:off x="839788" y="360000"/>
            <a:ext cx="10515600" cy="864000"/>
          </a:xfrm>
        </p:spPr>
        <p:txBody>
          <a:bodyPr/>
          <a:lstStyle/>
          <a:p>
            <a:r>
              <a:rPr lang="zh-CN" altLang="en-US" dirty="0"/>
              <a:t>单击此处编辑母版标题样式</a:t>
            </a:r>
          </a:p>
        </p:txBody>
      </p:sp>
      <p:sp>
        <p:nvSpPr>
          <p:cNvPr id="209" name="文本占位符 2"/>
          <p:cNvSpPr>
            <a:spLocks noGrp="1"/>
          </p:cNvSpPr>
          <p:nvPr>
            <p:ph type="body" idx="1" hasCustomPrompt="1"/>
          </p:nvPr>
        </p:nvSpPr>
        <p:spPr>
          <a:xfrm>
            <a:off x="695960" y="1301750"/>
            <a:ext cx="10799088" cy="405553"/>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p>
        </p:txBody>
      </p:sp>
      <p:sp>
        <p:nvSpPr>
          <p:cNvPr id="210" name="日期占位符 6"/>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211" name="页脚占位符 7"/>
          <p:cNvSpPr>
            <a:spLocks noGrp="1"/>
          </p:cNvSpPr>
          <p:nvPr>
            <p:ph type="ftr" sz="quarter" idx="11"/>
          </p:nvPr>
        </p:nvSpPr>
        <p:spPr/>
        <p:txBody>
          <a:bodyPr/>
          <a:lstStyle/>
          <a:p>
            <a:endParaRPr lang="zh-CN" altLang="en-US"/>
          </a:p>
        </p:txBody>
      </p:sp>
      <p:sp>
        <p:nvSpPr>
          <p:cNvPr id="212" name="灯片编号占位符 8"/>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末尾幻灯片">
    <p:spTree>
      <p:nvGrpSpPr>
        <p:cNvPr id="1" name=""/>
        <p:cNvGrpSpPr/>
        <p:nvPr/>
      </p:nvGrpSpPr>
      <p:grpSpPr>
        <a:xfrm>
          <a:off x="0" y="0"/>
          <a:ext cx="0" cy="0"/>
          <a:chOff x="0" y="0"/>
          <a:chExt cx="0" cy="0"/>
        </a:xfrm>
      </p:grpSpPr>
      <p:pic>
        <p:nvPicPr>
          <p:cNvPr id="73" name="VCG41N126607681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3764" y="0"/>
            <a:ext cx="1888015" cy="3047113"/>
          </a:xfrm>
          <a:prstGeom prst="rect">
            <a:avLst/>
          </a:prstGeom>
        </p:spPr>
      </p:pic>
      <p:cxnSp>
        <p:nvCxnSpPr>
          <p:cNvPr id="74" name="直接连接符 8"/>
          <p:cNvCxnSpPr/>
          <p:nvPr userDrawn="1"/>
        </p:nvCxnSpPr>
        <p:spPr>
          <a:xfrm>
            <a:off x="558800" y="65278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5" name="任意多边形: 形状 10"/>
          <p:cNvSpPr/>
          <p:nvPr userDrawn="1"/>
        </p:nvSpPr>
        <p:spPr>
          <a:xfrm>
            <a:off x="9845675" y="5245735"/>
            <a:ext cx="1585595" cy="1607185"/>
          </a:xfrm>
          <a:custGeom>
            <a:avLst/>
            <a:gdLst>
              <a:gd name="connsiteX0" fmla="*/ 1924435 w 1924435"/>
              <a:gd name="connsiteY0" fmla="*/ 1924435 h 1924435"/>
              <a:gd name="connsiteX1" fmla="*/ 0 w 1924435"/>
              <a:gd name="connsiteY1" fmla="*/ 1924435 h 1924435"/>
              <a:gd name="connsiteX2" fmla="*/ 0 w 1924435"/>
              <a:gd name="connsiteY2" fmla="*/ 962218 h 1924435"/>
              <a:gd name="connsiteX3" fmla="*/ 962218 w 1924435"/>
              <a:gd name="connsiteY3" fmla="*/ 0 h 1924435"/>
              <a:gd name="connsiteX4" fmla="*/ 962218 w 1924435"/>
              <a:gd name="connsiteY4" fmla="*/ 0 h 1924435"/>
              <a:gd name="connsiteX5" fmla="*/ 1924435 w 1924435"/>
              <a:gd name="connsiteY5" fmla="*/ 962218 h 1924435"/>
              <a:gd name="connsiteX6" fmla="*/ 1924435 w 1924435"/>
              <a:gd name="connsiteY6" fmla="*/ 1924435 h 192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435" h="1924435">
                <a:moveTo>
                  <a:pt x="1924435" y="1924435"/>
                </a:moveTo>
                <a:lnTo>
                  <a:pt x="0" y="1924435"/>
                </a:lnTo>
                <a:lnTo>
                  <a:pt x="0" y="962218"/>
                </a:lnTo>
                <a:cubicBezTo>
                  <a:pt x="0" y="430944"/>
                  <a:pt x="430944" y="0"/>
                  <a:pt x="962218" y="0"/>
                </a:cubicBezTo>
                <a:lnTo>
                  <a:pt x="962218" y="0"/>
                </a:lnTo>
                <a:cubicBezTo>
                  <a:pt x="1493491" y="0"/>
                  <a:pt x="1924435" y="430944"/>
                  <a:pt x="1924435" y="962218"/>
                </a:cubicBezTo>
                <a:lnTo>
                  <a:pt x="1924435" y="1924435"/>
                </a:lnTo>
                <a:close/>
              </a:path>
            </a:pathLst>
          </a:custGeom>
          <a:solidFill>
            <a:schemeClr val="accent6"/>
          </a:solidFill>
          <a:ln w="2934" cap="flat">
            <a:noFill/>
            <a:prstDash val="solid"/>
            <a:miter/>
          </a:ln>
        </p:spPr>
        <p:txBody>
          <a:bodyPr rtlCol="0" anchor="ctr"/>
          <a:lstStyle/>
          <a:p>
            <a:endParaRPr lang="zh-CN" altLang="en-US"/>
          </a:p>
        </p:txBody>
      </p:sp>
      <p:sp>
        <p:nvSpPr>
          <p:cNvPr id="76" name="任意多边形: 形状 11"/>
          <p:cNvSpPr/>
          <p:nvPr userDrawn="1"/>
        </p:nvSpPr>
        <p:spPr>
          <a:xfrm flipH="1">
            <a:off x="11099800" y="1419860"/>
            <a:ext cx="1092200" cy="2183765"/>
          </a:xfrm>
          <a:custGeom>
            <a:avLst/>
            <a:gdLst>
              <a:gd name="connsiteX0" fmla="*/ 1130019 w 1130018"/>
              <a:gd name="connsiteY0" fmla="*/ 1130019 h 2260037"/>
              <a:gd name="connsiteX1" fmla="*/ 0 w 1130018"/>
              <a:gd name="connsiteY1" fmla="*/ 0 h 2260037"/>
              <a:gd name="connsiteX2" fmla="*/ 0 w 1130018"/>
              <a:gd name="connsiteY2" fmla="*/ 2260038 h 2260037"/>
              <a:gd name="connsiteX3" fmla="*/ 1130019 w 1130018"/>
              <a:gd name="connsiteY3" fmla="*/ 1130019 h 2260037"/>
            </a:gdLst>
            <a:ahLst/>
            <a:cxnLst>
              <a:cxn ang="0">
                <a:pos x="connsiteX0" y="connsiteY0"/>
              </a:cxn>
              <a:cxn ang="0">
                <a:pos x="connsiteX1" y="connsiteY1"/>
              </a:cxn>
              <a:cxn ang="0">
                <a:pos x="connsiteX2" y="connsiteY2"/>
              </a:cxn>
              <a:cxn ang="0">
                <a:pos x="connsiteX3" y="connsiteY3"/>
              </a:cxn>
            </a:cxnLst>
            <a:rect l="l" t="t" r="r" b="b"/>
            <a:pathLst>
              <a:path w="1130018" h="2260037">
                <a:moveTo>
                  <a:pt x="1130019" y="1130019"/>
                </a:moveTo>
                <a:cubicBezTo>
                  <a:pt x="1130019" y="506044"/>
                  <a:pt x="623974" y="0"/>
                  <a:pt x="0" y="0"/>
                </a:cubicBezTo>
                <a:lnTo>
                  <a:pt x="0" y="2260038"/>
                </a:lnTo>
                <a:cubicBezTo>
                  <a:pt x="623974" y="2260038"/>
                  <a:pt x="1130019" y="1754287"/>
                  <a:pt x="1130019" y="1130019"/>
                </a:cubicBezTo>
                <a:close/>
              </a:path>
            </a:pathLst>
          </a:custGeom>
          <a:solidFill>
            <a:schemeClr val="accent1"/>
          </a:solidFill>
          <a:ln w="2934" cap="flat">
            <a:noFill/>
            <a:prstDash val="solid"/>
            <a:miter/>
          </a:ln>
        </p:spPr>
        <p:txBody>
          <a:bodyPr rtlCol="0" anchor="ctr"/>
          <a:lstStyle/>
          <a:p>
            <a:endParaRPr lang="zh-CN" altLang="en-US"/>
          </a:p>
        </p:txBody>
      </p:sp>
      <p:sp>
        <p:nvSpPr>
          <p:cNvPr id="77" name="任意多边形: 形状 14"/>
          <p:cNvSpPr/>
          <p:nvPr userDrawn="1"/>
        </p:nvSpPr>
        <p:spPr>
          <a:xfrm>
            <a:off x="1095692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78" name="任意多边形: 形状 15"/>
          <p:cNvSpPr/>
          <p:nvPr userDrawn="1"/>
        </p:nvSpPr>
        <p:spPr>
          <a:xfrm>
            <a:off x="1109535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79" name="任意多边形: 形状 16"/>
          <p:cNvSpPr/>
          <p:nvPr userDrawn="1"/>
        </p:nvSpPr>
        <p:spPr>
          <a:xfrm>
            <a:off x="1123315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80" name="任意多边形: 形状 18"/>
          <p:cNvSpPr/>
          <p:nvPr userDrawn="1"/>
        </p:nvSpPr>
        <p:spPr>
          <a:xfrm>
            <a:off x="1137158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81" name="任意多边形: 形状 20"/>
          <p:cNvSpPr/>
          <p:nvPr userDrawn="1"/>
        </p:nvSpPr>
        <p:spPr>
          <a:xfrm>
            <a:off x="1151001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82" name="任意多边形: 形状 21"/>
          <p:cNvSpPr/>
          <p:nvPr userDrawn="1"/>
        </p:nvSpPr>
        <p:spPr>
          <a:xfrm>
            <a:off x="1164844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83" name="任意多边形: 形状 22"/>
          <p:cNvSpPr/>
          <p:nvPr userDrawn="1"/>
        </p:nvSpPr>
        <p:spPr>
          <a:xfrm>
            <a:off x="1095692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84" name="任意多边形: 形状 24"/>
          <p:cNvSpPr/>
          <p:nvPr userDrawn="1"/>
        </p:nvSpPr>
        <p:spPr>
          <a:xfrm>
            <a:off x="1109535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85" name="任意多边形: 形状 25"/>
          <p:cNvSpPr/>
          <p:nvPr userDrawn="1"/>
        </p:nvSpPr>
        <p:spPr>
          <a:xfrm>
            <a:off x="1123315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86" name="任意多边形: 形状 26"/>
          <p:cNvSpPr/>
          <p:nvPr userDrawn="1"/>
        </p:nvSpPr>
        <p:spPr>
          <a:xfrm>
            <a:off x="1137158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87" name="任意多边形: 形状 27"/>
          <p:cNvSpPr/>
          <p:nvPr userDrawn="1"/>
        </p:nvSpPr>
        <p:spPr>
          <a:xfrm>
            <a:off x="1151001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88" name="任意多边形: 形状 28"/>
          <p:cNvSpPr/>
          <p:nvPr userDrawn="1"/>
        </p:nvSpPr>
        <p:spPr>
          <a:xfrm>
            <a:off x="1164844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89" name="任意多边形: 形状 29"/>
          <p:cNvSpPr/>
          <p:nvPr userDrawn="1"/>
        </p:nvSpPr>
        <p:spPr>
          <a:xfrm>
            <a:off x="1095692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90" name="任意多边形: 形状 30"/>
          <p:cNvSpPr/>
          <p:nvPr userDrawn="1"/>
        </p:nvSpPr>
        <p:spPr>
          <a:xfrm>
            <a:off x="1109535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91" name="任意多边形: 形状 31"/>
          <p:cNvSpPr/>
          <p:nvPr userDrawn="1"/>
        </p:nvSpPr>
        <p:spPr>
          <a:xfrm>
            <a:off x="1123315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92" name="任意多边形: 形状 32"/>
          <p:cNvSpPr/>
          <p:nvPr userDrawn="1"/>
        </p:nvSpPr>
        <p:spPr>
          <a:xfrm>
            <a:off x="1137158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93" name="任意多边形: 形状 33"/>
          <p:cNvSpPr/>
          <p:nvPr userDrawn="1"/>
        </p:nvSpPr>
        <p:spPr>
          <a:xfrm>
            <a:off x="1151001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94" name="任意多边形: 形状 34"/>
          <p:cNvSpPr/>
          <p:nvPr userDrawn="1"/>
        </p:nvSpPr>
        <p:spPr>
          <a:xfrm>
            <a:off x="1164844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95" name="任意多边形: 形状 35"/>
          <p:cNvSpPr/>
          <p:nvPr userDrawn="1"/>
        </p:nvSpPr>
        <p:spPr>
          <a:xfrm>
            <a:off x="1095692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96" name="任意多边形: 形状 36"/>
          <p:cNvSpPr/>
          <p:nvPr userDrawn="1"/>
        </p:nvSpPr>
        <p:spPr>
          <a:xfrm>
            <a:off x="1109535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97" name="任意多边形: 形状 37"/>
          <p:cNvSpPr/>
          <p:nvPr userDrawn="1"/>
        </p:nvSpPr>
        <p:spPr>
          <a:xfrm>
            <a:off x="1123315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98" name="任意多边形: 形状 38"/>
          <p:cNvSpPr/>
          <p:nvPr userDrawn="1"/>
        </p:nvSpPr>
        <p:spPr>
          <a:xfrm>
            <a:off x="1137158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99" name="任意多边形: 形状 39"/>
          <p:cNvSpPr/>
          <p:nvPr userDrawn="1"/>
        </p:nvSpPr>
        <p:spPr>
          <a:xfrm>
            <a:off x="1151001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00" name="任意多边形: 形状 40"/>
          <p:cNvSpPr/>
          <p:nvPr userDrawn="1"/>
        </p:nvSpPr>
        <p:spPr>
          <a:xfrm>
            <a:off x="1164844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01" name="任意多边形: 形状 41"/>
          <p:cNvSpPr/>
          <p:nvPr userDrawn="1"/>
        </p:nvSpPr>
        <p:spPr>
          <a:xfrm>
            <a:off x="0" y="5696299"/>
            <a:ext cx="1161701" cy="1161701"/>
          </a:xfrm>
          <a:custGeom>
            <a:avLst/>
            <a:gdLst>
              <a:gd name="connsiteX0" fmla="*/ 1161702 w 1161701"/>
              <a:gd name="connsiteY0" fmla="*/ 1161702 h 1161701"/>
              <a:gd name="connsiteX1" fmla="*/ 0 w 1161701"/>
              <a:gd name="connsiteY1" fmla="*/ 1161702 h 1161701"/>
              <a:gd name="connsiteX2" fmla="*/ 0 w 1161701"/>
              <a:gd name="connsiteY2" fmla="*/ 0 h 1161701"/>
              <a:gd name="connsiteX3" fmla="*/ 0 w 1161701"/>
              <a:gd name="connsiteY3" fmla="*/ 0 h 1161701"/>
              <a:gd name="connsiteX4" fmla="*/ 1161702 w 1161701"/>
              <a:gd name="connsiteY4" fmla="*/ 1161702 h 1161701"/>
              <a:gd name="connsiteX5" fmla="*/ 1161702 w 1161701"/>
              <a:gd name="connsiteY5" fmla="*/ 1161702 h 116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701" h="1161701">
                <a:moveTo>
                  <a:pt x="1161702" y="1161702"/>
                </a:moveTo>
                <a:lnTo>
                  <a:pt x="0" y="1161702"/>
                </a:lnTo>
                <a:lnTo>
                  <a:pt x="0" y="0"/>
                </a:lnTo>
                <a:lnTo>
                  <a:pt x="0" y="0"/>
                </a:lnTo>
                <a:cubicBezTo>
                  <a:pt x="641576" y="0"/>
                  <a:pt x="1161702" y="520126"/>
                  <a:pt x="1161702" y="1161702"/>
                </a:cubicBezTo>
                <a:lnTo>
                  <a:pt x="1161702" y="1161702"/>
                </a:lnTo>
                <a:close/>
              </a:path>
            </a:pathLst>
          </a:custGeom>
          <a:solidFill>
            <a:schemeClr val="accent6"/>
          </a:solidFill>
          <a:ln w="2934" cap="flat">
            <a:noFill/>
            <a:prstDash val="solid"/>
            <a:miter/>
          </a:ln>
        </p:spPr>
        <p:txBody>
          <a:bodyPr rtlCol="0" anchor="ctr"/>
          <a:lstStyle/>
          <a:p>
            <a:endParaRPr lang="zh-CN" altLang="en-US"/>
          </a:p>
        </p:txBody>
      </p:sp>
      <p:cxnSp>
        <p:nvCxnSpPr>
          <p:cNvPr id="102" name="直接连接符 43"/>
          <p:cNvCxnSpPr/>
          <p:nvPr userDrawn="1"/>
        </p:nvCxnSpPr>
        <p:spPr>
          <a:xfrm>
            <a:off x="2184400" y="8382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3" name="任意多边形: 形状 44"/>
          <p:cNvSpPr/>
          <p:nvPr userDrawn="1"/>
        </p:nvSpPr>
        <p:spPr>
          <a:xfrm>
            <a:off x="9381500" y="6334625"/>
            <a:ext cx="1046117" cy="523058"/>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1"/>
          </a:solidFill>
          <a:ln w="2934" cap="flat">
            <a:noFill/>
            <a:prstDash val="solid"/>
            <a:miter/>
          </a:ln>
        </p:spPr>
        <p:txBody>
          <a:bodyPr rtlCol="0" anchor="ctr"/>
          <a:lstStyle/>
          <a:p>
            <a:endParaRPr lang="zh-CN" altLang="en-US"/>
          </a:p>
        </p:txBody>
      </p:sp>
      <p:sp>
        <p:nvSpPr>
          <p:cNvPr id="104" name="标题 1"/>
          <p:cNvSpPr>
            <a:spLocks noGrp="1"/>
          </p:cNvSpPr>
          <p:nvPr>
            <p:ph type="ctrTitle"/>
          </p:nvPr>
        </p:nvSpPr>
        <p:spPr>
          <a:xfrm>
            <a:off x="2225242" y="1100447"/>
            <a:ext cx="7756958" cy="2763596"/>
          </a:xfrm>
        </p:spPr>
        <p:txBody>
          <a:bodyPr anchor="b">
            <a:normAutofit/>
          </a:bodyPr>
          <a:lstStyle>
            <a:lvl1pPr algn="ctr">
              <a:lnSpc>
                <a:spcPct val="100000"/>
              </a:lnSpc>
              <a:defRPr sz="6600"/>
            </a:lvl1pPr>
          </a:lstStyle>
          <a:p>
            <a:r>
              <a:rPr lang="zh-CN" altLang="en-US" dirty="0"/>
              <a:t>单击此处编辑母版标题样式</a:t>
            </a:r>
          </a:p>
        </p:txBody>
      </p:sp>
      <p:sp>
        <p:nvSpPr>
          <p:cNvPr id="105" name="日期占位符 3"/>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106" name="页脚占位符 4"/>
          <p:cNvSpPr>
            <a:spLocks noGrp="1"/>
          </p:cNvSpPr>
          <p:nvPr>
            <p:ph type="ftr" sz="quarter" idx="11"/>
          </p:nvPr>
        </p:nvSpPr>
        <p:spPr/>
        <p:txBody>
          <a:bodyPr/>
          <a:lstStyle/>
          <a:p>
            <a:endParaRPr lang="zh-CN" altLang="en-US"/>
          </a:p>
        </p:txBody>
      </p:sp>
      <p:sp>
        <p:nvSpPr>
          <p:cNvPr id="107" name="灯片编号占位符 5"/>
          <p:cNvSpPr>
            <a:spLocks noGrp="1"/>
          </p:cNvSpPr>
          <p:nvPr>
            <p:ph type="sldNum" sz="quarter" idx="12"/>
          </p:nvPr>
        </p:nvSpPr>
        <p:spPr>
          <a:xfrm>
            <a:off x="8610600" y="6356350"/>
            <a:ext cx="2743200" cy="365125"/>
          </a:xfrm>
        </p:spPr>
        <p:txBody>
          <a:bodyPr/>
          <a:lstStyle/>
          <a:p>
            <a:fld id="{BE5F26B5-172A-4DC2-B0B7-181CFC56B87C}" type="slidenum">
              <a:rPr lang="zh-CN" altLang="en-US" smtClean="0"/>
              <a:t>‹#›</a:t>
            </a:fld>
            <a:endParaRPr lang="zh-CN" altLang="en-US"/>
          </a:p>
        </p:txBody>
      </p:sp>
      <p:sp>
        <p:nvSpPr>
          <p:cNvPr id="108" name="文本占位符 9"/>
          <p:cNvSpPr>
            <a:spLocks noGrp="1"/>
          </p:cNvSpPr>
          <p:nvPr>
            <p:ph type="body" sz="quarter" idx="18" hasCustomPrompt="1"/>
          </p:nvPr>
        </p:nvSpPr>
        <p:spPr>
          <a:xfrm>
            <a:off x="486770" y="330199"/>
            <a:ext cx="1546568" cy="504000"/>
          </a:xfrm>
        </p:spPr>
        <p:txBody>
          <a:bodyPr anchor="ctr">
            <a:normAutofit/>
          </a:bodyPr>
          <a:lstStyle>
            <a:lvl1pPr marL="0" indent="0">
              <a:lnSpc>
                <a:spcPct val="100000"/>
              </a:lnSpc>
              <a:buNone/>
              <a:defRPr sz="1200" b="1"/>
            </a:lvl1pPr>
          </a:lstStyle>
          <a:p>
            <a:pPr lvl="0"/>
            <a:r>
              <a:rPr lang="zh-CN" altLang="en-US" dirty="0"/>
              <a:t>公司名占位符</a:t>
            </a:r>
          </a:p>
        </p:txBody>
      </p:sp>
      <p:sp>
        <p:nvSpPr>
          <p:cNvPr id="109" name="文本占位符 23"/>
          <p:cNvSpPr>
            <a:spLocks noGrp="1"/>
          </p:cNvSpPr>
          <p:nvPr>
            <p:ph type="body" sz="quarter" idx="19" hasCustomPrompt="1"/>
          </p:nvPr>
        </p:nvSpPr>
        <p:spPr>
          <a:xfrm>
            <a:off x="4781641" y="4205797"/>
            <a:ext cx="2743200" cy="504000"/>
          </a:xfrm>
          <a:prstGeom prst="roundRect">
            <a:avLst>
              <a:gd name="adj" fmla="val 50000"/>
            </a:avLst>
          </a:prstGeom>
          <a:noFill/>
          <a:ln>
            <a:solidFill>
              <a:schemeClr val="accent1"/>
            </a:solidFill>
          </a:ln>
        </p:spPr>
        <p:txBody>
          <a:bodyPr anchor="ctr">
            <a:normAutofit/>
          </a:bodyPr>
          <a:lstStyle>
            <a:lvl1pPr marL="0" indent="0" algn="ctr">
              <a:lnSpc>
                <a:spcPct val="100000"/>
              </a:lnSpc>
              <a:buNone/>
              <a:defRPr sz="1400" b="1">
                <a:solidFill>
                  <a:schemeClr val="accent6"/>
                </a:solidFill>
              </a:defRPr>
            </a:lvl1pPr>
          </a:lstStyle>
          <a:p>
            <a:pPr lvl="0"/>
            <a:r>
              <a:rPr lang="zh-CN" altLang="en-US" dirty="0"/>
              <a:t>署名占位符</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pic>
        <p:nvPicPr>
          <p:cNvPr id="214" name="VCG41N126607681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3764" y="0"/>
            <a:ext cx="1888015" cy="3047113"/>
          </a:xfrm>
          <a:prstGeom prst="rect">
            <a:avLst/>
          </a:prstGeom>
        </p:spPr>
      </p:pic>
      <p:cxnSp>
        <p:nvCxnSpPr>
          <p:cNvPr id="215" name="直接连接符 8"/>
          <p:cNvCxnSpPr/>
          <p:nvPr userDrawn="1"/>
        </p:nvCxnSpPr>
        <p:spPr>
          <a:xfrm>
            <a:off x="558800" y="65278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6" name="任意多边形: 形状 10"/>
          <p:cNvSpPr/>
          <p:nvPr userDrawn="1"/>
        </p:nvSpPr>
        <p:spPr>
          <a:xfrm>
            <a:off x="9924197" y="4948805"/>
            <a:ext cx="1886803" cy="1911735"/>
          </a:xfrm>
          <a:custGeom>
            <a:avLst/>
            <a:gdLst>
              <a:gd name="connsiteX0" fmla="*/ 1924435 w 1924435"/>
              <a:gd name="connsiteY0" fmla="*/ 1924435 h 1924435"/>
              <a:gd name="connsiteX1" fmla="*/ 0 w 1924435"/>
              <a:gd name="connsiteY1" fmla="*/ 1924435 h 1924435"/>
              <a:gd name="connsiteX2" fmla="*/ 0 w 1924435"/>
              <a:gd name="connsiteY2" fmla="*/ 962218 h 1924435"/>
              <a:gd name="connsiteX3" fmla="*/ 962218 w 1924435"/>
              <a:gd name="connsiteY3" fmla="*/ 0 h 1924435"/>
              <a:gd name="connsiteX4" fmla="*/ 962218 w 1924435"/>
              <a:gd name="connsiteY4" fmla="*/ 0 h 1924435"/>
              <a:gd name="connsiteX5" fmla="*/ 1924435 w 1924435"/>
              <a:gd name="connsiteY5" fmla="*/ 962218 h 1924435"/>
              <a:gd name="connsiteX6" fmla="*/ 1924435 w 1924435"/>
              <a:gd name="connsiteY6" fmla="*/ 1924435 h 192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435" h="1924435">
                <a:moveTo>
                  <a:pt x="1924435" y="1924435"/>
                </a:moveTo>
                <a:lnTo>
                  <a:pt x="0" y="1924435"/>
                </a:lnTo>
                <a:lnTo>
                  <a:pt x="0" y="962218"/>
                </a:lnTo>
                <a:cubicBezTo>
                  <a:pt x="0" y="430944"/>
                  <a:pt x="430944" y="0"/>
                  <a:pt x="962218" y="0"/>
                </a:cubicBezTo>
                <a:lnTo>
                  <a:pt x="962218" y="0"/>
                </a:lnTo>
                <a:cubicBezTo>
                  <a:pt x="1493491" y="0"/>
                  <a:pt x="1924435" y="430944"/>
                  <a:pt x="1924435" y="962218"/>
                </a:cubicBezTo>
                <a:lnTo>
                  <a:pt x="1924435" y="1924435"/>
                </a:ln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217" name="任意多边形: 形状 11"/>
          <p:cNvSpPr/>
          <p:nvPr userDrawn="1"/>
        </p:nvSpPr>
        <p:spPr>
          <a:xfrm>
            <a:off x="0" y="5696299"/>
            <a:ext cx="1161701" cy="1161701"/>
          </a:xfrm>
          <a:custGeom>
            <a:avLst/>
            <a:gdLst>
              <a:gd name="connsiteX0" fmla="*/ 1161702 w 1161701"/>
              <a:gd name="connsiteY0" fmla="*/ 1161702 h 1161701"/>
              <a:gd name="connsiteX1" fmla="*/ 0 w 1161701"/>
              <a:gd name="connsiteY1" fmla="*/ 1161702 h 1161701"/>
              <a:gd name="connsiteX2" fmla="*/ 0 w 1161701"/>
              <a:gd name="connsiteY2" fmla="*/ 0 h 1161701"/>
              <a:gd name="connsiteX3" fmla="*/ 0 w 1161701"/>
              <a:gd name="connsiteY3" fmla="*/ 0 h 1161701"/>
              <a:gd name="connsiteX4" fmla="*/ 1161702 w 1161701"/>
              <a:gd name="connsiteY4" fmla="*/ 1161702 h 1161701"/>
              <a:gd name="connsiteX5" fmla="*/ 1161702 w 1161701"/>
              <a:gd name="connsiteY5" fmla="*/ 1161702 h 116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701" h="1161701">
                <a:moveTo>
                  <a:pt x="1161702" y="1161702"/>
                </a:moveTo>
                <a:lnTo>
                  <a:pt x="0" y="1161702"/>
                </a:lnTo>
                <a:lnTo>
                  <a:pt x="0" y="0"/>
                </a:lnTo>
                <a:lnTo>
                  <a:pt x="0" y="0"/>
                </a:lnTo>
                <a:cubicBezTo>
                  <a:pt x="641576" y="0"/>
                  <a:pt x="1161702" y="520126"/>
                  <a:pt x="1161702" y="1161702"/>
                </a:cubicBezTo>
                <a:lnTo>
                  <a:pt x="1161702" y="1161702"/>
                </a:lnTo>
                <a:close/>
              </a:path>
            </a:pathLst>
          </a:custGeom>
          <a:solidFill>
            <a:schemeClr val="accent6"/>
          </a:solidFill>
          <a:ln w="2934" cap="flat">
            <a:noFill/>
            <a:prstDash val="solid"/>
            <a:miter/>
          </a:ln>
        </p:spPr>
        <p:txBody>
          <a:bodyPr rtlCol="0" anchor="ctr"/>
          <a:lstStyle/>
          <a:p>
            <a:endParaRPr lang="zh-CN" altLang="en-US"/>
          </a:p>
        </p:txBody>
      </p:sp>
      <p:sp>
        <p:nvSpPr>
          <p:cNvPr id="218" name="任意多边形: 形状 12"/>
          <p:cNvSpPr/>
          <p:nvPr userDrawn="1"/>
        </p:nvSpPr>
        <p:spPr>
          <a:xfrm>
            <a:off x="866592" y="4689266"/>
            <a:ext cx="1515694" cy="757847"/>
          </a:xfrm>
          <a:custGeom>
            <a:avLst/>
            <a:gdLst>
              <a:gd name="connsiteX0" fmla="*/ 938749 w 1877497"/>
              <a:gd name="connsiteY0" fmla="*/ 938749 h 938748"/>
              <a:gd name="connsiteX1" fmla="*/ 1877498 w 1877497"/>
              <a:gd name="connsiteY1" fmla="*/ 0 h 938748"/>
              <a:gd name="connsiteX2" fmla="*/ 0 w 1877497"/>
              <a:gd name="connsiteY2" fmla="*/ 0 h 938748"/>
              <a:gd name="connsiteX3" fmla="*/ 938749 w 1877497"/>
              <a:gd name="connsiteY3" fmla="*/ 938749 h 938748"/>
            </a:gdLst>
            <a:ahLst/>
            <a:cxnLst>
              <a:cxn ang="0">
                <a:pos x="connsiteX0" y="connsiteY0"/>
              </a:cxn>
              <a:cxn ang="0">
                <a:pos x="connsiteX1" y="connsiteY1"/>
              </a:cxn>
              <a:cxn ang="0">
                <a:pos x="connsiteX2" y="connsiteY2"/>
              </a:cxn>
              <a:cxn ang="0">
                <a:pos x="connsiteX3" y="connsiteY3"/>
              </a:cxn>
            </a:cxnLst>
            <a:rect l="l" t="t" r="r" b="b"/>
            <a:pathLst>
              <a:path w="1877497" h="938748">
                <a:moveTo>
                  <a:pt x="938749" y="938749"/>
                </a:moveTo>
                <a:cubicBezTo>
                  <a:pt x="1457114" y="938749"/>
                  <a:pt x="1877498" y="518366"/>
                  <a:pt x="1877498" y="0"/>
                </a:cubicBezTo>
                <a:lnTo>
                  <a:pt x="0" y="0"/>
                </a:lnTo>
                <a:cubicBezTo>
                  <a:pt x="0" y="518366"/>
                  <a:pt x="420383" y="938749"/>
                  <a:pt x="938749" y="938749"/>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219" name="任意多边形: 形状 15"/>
          <p:cNvSpPr/>
          <p:nvPr userDrawn="1"/>
        </p:nvSpPr>
        <p:spPr>
          <a:xfrm>
            <a:off x="762000" y="41783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0" name="任意多边形: 形状 16"/>
          <p:cNvSpPr/>
          <p:nvPr userDrawn="1"/>
        </p:nvSpPr>
        <p:spPr>
          <a:xfrm>
            <a:off x="900430" y="41783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1" name="任意多边形: 形状 18"/>
          <p:cNvSpPr/>
          <p:nvPr userDrawn="1"/>
        </p:nvSpPr>
        <p:spPr>
          <a:xfrm>
            <a:off x="103822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2" name="任意多边形: 形状 20"/>
          <p:cNvSpPr/>
          <p:nvPr userDrawn="1"/>
        </p:nvSpPr>
        <p:spPr>
          <a:xfrm>
            <a:off x="117665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3" name="任意多边形: 形状 21"/>
          <p:cNvSpPr/>
          <p:nvPr userDrawn="1"/>
        </p:nvSpPr>
        <p:spPr>
          <a:xfrm>
            <a:off x="131508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4" name="任意多边形: 形状 22"/>
          <p:cNvSpPr/>
          <p:nvPr userDrawn="1"/>
        </p:nvSpPr>
        <p:spPr>
          <a:xfrm>
            <a:off x="145351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5" name="任意多边形: 形状 24"/>
          <p:cNvSpPr/>
          <p:nvPr userDrawn="1"/>
        </p:nvSpPr>
        <p:spPr>
          <a:xfrm>
            <a:off x="762000" y="44450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6" name="任意多边形: 形状 25"/>
          <p:cNvSpPr/>
          <p:nvPr userDrawn="1"/>
        </p:nvSpPr>
        <p:spPr>
          <a:xfrm>
            <a:off x="900430" y="44450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7" name="任意多边形: 形状 26"/>
          <p:cNvSpPr/>
          <p:nvPr userDrawn="1"/>
        </p:nvSpPr>
        <p:spPr>
          <a:xfrm>
            <a:off x="103822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8" name="任意多边形: 形状 27"/>
          <p:cNvSpPr/>
          <p:nvPr userDrawn="1"/>
        </p:nvSpPr>
        <p:spPr>
          <a:xfrm>
            <a:off x="117665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9" name="任意多边形: 形状 28"/>
          <p:cNvSpPr/>
          <p:nvPr userDrawn="1"/>
        </p:nvSpPr>
        <p:spPr>
          <a:xfrm>
            <a:off x="131508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0" name="任意多边形: 形状 29"/>
          <p:cNvSpPr/>
          <p:nvPr userDrawn="1"/>
        </p:nvSpPr>
        <p:spPr>
          <a:xfrm>
            <a:off x="145351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1" name="任意多边形: 形状 30"/>
          <p:cNvSpPr/>
          <p:nvPr userDrawn="1"/>
        </p:nvSpPr>
        <p:spPr>
          <a:xfrm>
            <a:off x="762000" y="47110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2" name="任意多边形: 形状 31"/>
          <p:cNvSpPr/>
          <p:nvPr userDrawn="1"/>
        </p:nvSpPr>
        <p:spPr>
          <a:xfrm>
            <a:off x="900430" y="47110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3" name="任意多边形: 形状 32"/>
          <p:cNvSpPr/>
          <p:nvPr userDrawn="1"/>
        </p:nvSpPr>
        <p:spPr>
          <a:xfrm>
            <a:off x="103822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4" name="任意多边形: 形状 33"/>
          <p:cNvSpPr/>
          <p:nvPr userDrawn="1"/>
        </p:nvSpPr>
        <p:spPr>
          <a:xfrm>
            <a:off x="117665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5" name="任意多边形: 形状 34"/>
          <p:cNvSpPr/>
          <p:nvPr userDrawn="1"/>
        </p:nvSpPr>
        <p:spPr>
          <a:xfrm>
            <a:off x="131508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6" name="任意多边形: 形状 35"/>
          <p:cNvSpPr/>
          <p:nvPr userDrawn="1"/>
        </p:nvSpPr>
        <p:spPr>
          <a:xfrm>
            <a:off x="145351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7" name="任意多边形: 形状 36"/>
          <p:cNvSpPr/>
          <p:nvPr userDrawn="1"/>
        </p:nvSpPr>
        <p:spPr>
          <a:xfrm>
            <a:off x="762000" y="49777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8" name="任意多边形: 形状 37"/>
          <p:cNvSpPr/>
          <p:nvPr userDrawn="1"/>
        </p:nvSpPr>
        <p:spPr>
          <a:xfrm>
            <a:off x="900430" y="49777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9" name="任意多边形: 形状 38"/>
          <p:cNvSpPr/>
          <p:nvPr userDrawn="1"/>
        </p:nvSpPr>
        <p:spPr>
          <a:xfrm>
            <a:off x="103822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40" name="任意多边形: 形状 39"/>
          <p:cNvSpPr/>
          <p:nvPr userDrawn="1"/>
        </p:nvSpPr>
        <p:spPr>
          <a:xfrm>
            <a:off x="117665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41" name="任意多边形: 形状 40"/>
          <p:cNvSpPr/>
          <p:nvPr userDrawn="1"/>
        </p:nvSpPr>
        <p:spPr>
          <a:xfrm>
            <a:off x="131508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42" name="任意多边形: 形状 41"/>
          <p:cNvSpPr/>
          <p:nvPr userDrawn="1"/>
        </p:nvSpPr>
        <p:spPr>
          <a:xfrm>
            <a:off x="145351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cxnSp>
        <p:nvCxnSpPr>
          <p:cNvPr id="243" name="直接连接符 42"/>
          <p:cNvCxnSpPr/>
          <p:nvPr userDrawn="1"/>
        </p:nvCxnSpPr>
        <p:spPr>
          <a:xfrm>
            <a:off x="2184400" y="8382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4" name="任意多边形: 形状 43"/>
          <p:cNvSpPr/>
          <p:nvPr userDrawn="1"/>
        </p:nvSpPr>
        <p:spPr>
          <a:xfrm>
            <a:off x="9381500" y="6334625"/>
            <a:ext cx="1046117" cy="523058"/>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6"/>
          </a:solidFill>
          <a:ln w="2934" cap="flat">
            <a:noFill/>
            <a:prstDash val="solid"/>
            <a:miter/>
          </a:ln>
        </p:spPr>
        <p:txBody>
          <a:bodyPr rtlCol="0" anchor="ctr"/>
          <a:lstStyle/>
          <a:p>
            <a:endParaRPr lang="zh-CN" altLang="en-US"/>
          </a:p>
        </p:txBody>
      </p:sp>
      <p:sp>
        <p:nvSpPr>
          <p:cNvPr id="245" name="任意多边形: 形状 12"/>
          <p:cNvSpPr/>
          <p:nvPr userDrawn="1"/>
        </p:nvSpPr>
        <p:spPr>
          <a:xfrm flipH="1">
            <a:off x="11188065" y="1419860"/>
            <a:ext cx="1003935" cy="2008505"/>
          </a:xfrm>
          <a:custGeom>
            <a:avLst/>
            <a:gdLst>
              <a:gd name="connsiteX0" fmla="*/ 1130019 w 1130018"/>
              <a:gd name="connsiteY0" fmla="*/ 1130019 h 2260037"/>
              <a:gd name="connsiteX1" fmla="*/ 0 w 1130018"/>
              <a:gd name="connsiteY1" fmla="*/ 0 h 2260037"/>
              <a:gd name="connsiteX2" fmla="*/ 0 w 1130018"/>
              <a:gd name="connsiteY2" fmla="*/ 2260038 h 2260037"/>
              <a:gd name="connsiteX3" fmla="*/ 1130019 w 1130018"/>
              <a:gd name="connsiteY3" fmla="*/ 1130019 h 2260037"/>
            </a:gdLst>
            <a:ahLst/>
            <a:cxnLst>
              <a:cxn ang="0">
                <a:pos x="connsiteX0" y="connsiteY0"/>
              </a:cxn>
              <a:cxn ang="0">
                <a:pos x="connsiteX1" y="connsiteY1"/>
              </a:cxn>
              <a:cxn ang="0">
                <a:pos x="connsiteX2" y="connsiteY2"/>
              </a:cxn>
              <a:cxn ang="0">
                <a:pos x="connsiteX3" y="connsiteY3"/>
              </a:cxn>
            </a:cxnLst>
            <a:rect l="l" t="t" r="r" b="b"/>
            <a:pathLst>
              <a:path w="1130018" h="2260037">
                <a:moveTo>
                  <a:pt x="1130019" y="1130019"/>
                </a:moveTo>
                <a:cubicBezTo>
                  <a:pt x="1130019" y="506044"/>
                  <a:pt x="623974" y="0"/>
                  <a:pt x="0" y="0"/>
                </a:cubicBezTo>
                <a:lnTo>
                  <a:pt x="0" y="2260038"/>
                </a:lnTo>
                <a:cubicBezTo>
                  <a:pt x="623974" y="2260038"/>
                  <a:pt x="1130019" y="1754287"/>
                  <a:pt x="1130019" y="1130019"/>
                </a:cubicBezTo>
                <a:close/>
              </a:path>
            </a:pathLst>
          </a:custGeom>
          <a:solidFill>
            <a:schemeClr val="accent6"/>
          </a:solidFill>
          <a:ln w="2934" cap="flat">
            <a:noFill/>
            <a:prstDash val="solid"/>
            <a:miter/>
          </a:ln>
        </p:spPr>
        <p:txBody>
          <a:bodyPr rtlCol="0" anchor="ctr"/>
          <a:lstStyle/>
          <a:p>
            <a:endParaRPr lang="zh-CN" altLang="en-US"/>
          </a:p>
        </p:txBody>
      </p:sp>
      <p:sp>
        <p:nvSpPr>
          <p:cNvPr id="246" name="任意多边形: 形状 81"/>
          <p:cNvSpPr/>
          <p:nvPr userDrawn="1"/>
        </p:nvSpPr>
        <p:spPr>
          <a:xfrm>
            <a:off x="1095692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47" name="任意多边形: 形状 82"/>
          <p:cNvSpPr/>
          <p:nvPr userDrawn="1"/>
        </p:nvSpPr>
        <p:spPr>
          <a:xfrm>
            <a:off x="1109535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48" name="任意多边形: 形状 83"/>
          <p:cNvSpPr/>
          <p:nvPr userDrawn="1"/>
        </p:nvSpPr>
        <p:spPr>
          <a:xfrm>
            <a:off x="1123315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49" name="任意多边形: 形状 84"/>
          <p:cNvSpPr/>
          <p:nvPr userDrawn="1"/>
        </p:nvSpPr>
        <p:spPr>
          <a:xfrm>
            <a:off x="1137158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50" name="任意多边形: 形状 85"/>
          <p:cNvSpPr/>
          <p:nvPr userDrawn="1"/>
        </p:nvSpPr>
        <p:spPr>
          <a:xfrm>
            <a:off x="1151001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51" name="任意多边形: 形状 86"/>
          <p:cNvSpPr/>
          <p:nvPr userDrawn="1"/>
        </p:nvSpPr>
        <p:spPr>
          <a:xfrm>
            <a:off x="1164844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52" name="任意多边形: 形状 87"/>
          <p:cNvSpPr/>
          <p:nvPr userDrawn="1"/>
        </p:nvSpPr>
        <p:spPr>
          <a:xfrm>
            <a:off x="1095692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53" name="任意多边形: 形状 88"/>
          <p:cNvSpPr/>
          <p:nvPr userDrawn="1"/>
        </p:nvSpPr>
        <p:spPr>
          <a:xfrm>
            <a:off x="1109535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54" name="任意多边形: 形状 89"/>
          <p:cNvSpPr/>
          <p:nvPr userDrawn="1"/>
        </p:nvSpPr>
        <p:spPr>
          <a:xfrm>
            <a:off x="1123315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55" name="任意多边形: 形状 90"/>
          <p:cNvSpPr/>
          <p:nvPr userDrawn="1"/>
        </p:nvSpPr>
        <p:spPr>
          <a:xfrm>
            <a:off x="1137158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56" name="任意多边形: 形状 91"/>
          <p:cNvSpPr/>
          <p:nvPr userDrawn="1"/>
        </p:nvSpPr>
        <p:spPr>
          <a:xfrm>
            <a:off x="1151001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57" name="任意多边形: 形状 92"/>
          <p:cNvSpPr/>
          <p:nvPr userDrawn="1"/>
        </p:nvSpPr>
        <p:spPr>
          <a:xfrm>
            <a:off x="1164844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58" name="任意多边形: 形状 93"/>
          <p:cNvSpPr/>
          <p:nvPr userDrawn="1"/>
        </p:nvSpPr>
        <p:spPr>
          <a:xfrm>
            <a:off x="1095692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59" name="任意多边形: 形状 94"/>
          <p:cNvSpPr/>
          <p:nvPr userDrawn="1"/>
        </p:nvSpPr>
        <p:spPr>
          <a:xfrm>
            <a:off x="1109535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60" name="任意多边形: 形状 95"/>
          <p:cNvSpPr/>
          <p:nvPr userDrawn="1"/>
        </p:nvSpPr>
        <p:spPr>
          <a:xfrm>
            <a:off x="1123315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61" name="任意多边形: 形状 96"/>
          <p:cNvSpPr/>
          <p:nvPr userDrawn="1"/>
        </p:nvSpPr>
        <p:spPr>
          <a:xfrm>
            <a:off x="1137158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62" name="任意多边形: 形状 97"/>
          <p:cNvSpPr/>
          <p:nvPr userDrawn="1"/>
        </p:nvSpPr>
        <p:spPr>
          <a:xfrm>
            <a:off x="1151001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63" name="任意多边形: 形状 98"/>
          <p:cNvSpPr/>
          <p:nvPr userDrawn="1"/>
        </p:nvSpPr>
        <p:spPr>
          <a:xfrm>
            <a:off x="1164844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64" name="任意多边形: 形状 99"/>
          <p:cNvSpPr/>
          <p:nvPr userDrawn="1"/>
        </p:nvSpPr>
        <p:spPr>
          <a:xfrm>
            <a:off x="1095692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65" name="任意多边形: 形状 100"/>
          <p:cNvSpPr/>
          <p:nvPr userDrawn="1"/>
        </p:nvSpPr>
        <p:spPr>
          <a:xfrm>
            <a:off x="1109535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66" name="任意多边形: 形状 101"/>
          <p:cNvSpPr/>
          <p:nvPr userDrawn="1"/>
        </p:nvSpPr>
        <p:spPr>
          <a:xfrm>
            <a:off x="1123315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67" name="任意多边形: 形状 102"/>
          <p:cNvSpPr/>
          <p:nvPr userDrawn="1"/>
        </p:nvSpPr>
        <p:spPr>
          <a:xfrm>
            <a:off x="1137158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68" name="任意多边形: 形状 103"/>
          <p:cNvSpPr/>
          <p:nvPr userDrawn="1"/>
        </p:nvSpPr>
        <p:spPr>
          <a:xfrm>
            <a:off x="1151001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69" name="任意多边形: 形状 104"/>
          <p:cNvSpPr/>
          <p:nvPr userDrawn="1"/>
        </p:nvSpPr>
        <p:spPr>
          <a:xfrm>
            <a:off x="1164844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70" name="标题 1"/>
          <p:cNvSpPr>
            <a:spLocks noGrp="1"/>
          </p:cNvSpPr>
          <p:nvPr>
            <p:ph type="ctrTitle" hasCustomPrompt="1"/>
          </p:nvPr>
        </p:nvSpPr>
        <p:spPr>
          <a:xfrm>
            <a:off x="838200" y="1656000"/>
            <a:ext cx="10515600" cy="1800000"/>
          </a:xfrm>
        </p:spPr>
        <p:txBody>
          <a:bodyPr anchor="b">
            <a:normAutofit/>
          </a:bodyPr>
          <a:lstStyle>
            <a:lvl1pPr algn="ctr">
              <a:lnSpc>
                <a:spcPct val="100000"/>
              </a:lnSpc>
              <a:defRPr sz="6600"/>
            </a:lvl1pPr>
          </a:lstStyle>
          <a:p>
            <a:r>
              <a:rPr lang="zh-CN" altLang="en-US" dirty="0"/>
              <a:t>单击添加文档标题</a:t>
            </a:r>
          </a:p>
        </p:txBody>
      </p:sp>
      <p:sp>
        <p:nvSpPr>
          <p:cNvPr id="271" name="副标题 2"/>
          <p:cNvSpPr>
            <a:spLocks noGrp="1"/>
          </p:cNvSpPr>
          <p:nvPr>
            <p:ph type="subTitle" idx="1"/>
          </p:nvPr>
        </p:nvSpPr>
        <p:spPr>
          <a:xfrm>
            <a:off x="838200" y="3705186"/>
            <a:ext cx="10515600" cy="866814"/>
          </a:xfrm>
        </p:spPr>
        <p:txBody>
          <a:bodyPr>
            <a:normAutofit/>
          </a:bodyPr>
          <a:lstStyle>
            <a:lvl1pPr marL="0" indent="0" algn="ctr">
              <a:lnSpc>
                <a:spcPct val="100000"/>
              </a:lnSpc>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272" name="日期占位符 3"/>
          <p:cNvSpPr>
            <a:spLocks noGrp="1"/>
          </p:cNvSpPr>
          <p:nvPr>
            <p:ph type="dt" sz="half" idx="10"/>
          </p:nvPr>
        </p:nvSpPr>
        <p:spPr/>
        <p:txBody>
          <a:bodyPr>
            <a:normAutofit/>
          </a:bodyPr>
          <a:lstStyle/>
          <a:p>
            <a:fld id="{5592522B-0F24-4480-B9DD-A9474A6880D6}" type="datetimeFigureOut">
              <a:rPr lang="zh-CN" altLang="en-US" smtClean="0"/>
              <a:t>2024/12/11</a:t>
            </a:fld>
            <a:endParaRPr lang="zh-CN" altLang="en-US"/>
          </a:p>
        </p:txBody>
      </p:sp>
      <p:sp>
        <p:nvSpPr>
          <p:cNvPr id="273" name="页脚占位符 4"/>
          <p:cNvSpPr>
            <a:spLocks noGrp="1"/>
          </p:cNvSpPr>
          <p:nvPr>
            <p:ph type="ftr" sz="quarter" idx="11"/>
          </p:nvPr>
        </p:nvSpPr>
        <p:spPr/>
        <p:txBody>
          <a:bodyPr>
            <a:normAutofit/>
          </a:bodyPr>
          <a:lstStyle/>
          <a:p>
            <a:endParaRPr lang="zh-CN" altLang="en-US" dirty="0"/>
          </a:p>
        </p:txBody>
      </p:sp>
      <p:sp>
        <p:nvSpPr>
          <p:cNvPr id="274" name="灯片编号占位符 5"/>
          <p:cNvSpPr>
            <a:spLocks noGrp="1"/>
          </p:cNvSpPr>
          <p:nvPr>
            <p:ph type="sldNum" sz="quarter" idx="12"/>
          </p:nvPr>
        </p:nvSpPr>
        <p:spPr>
          <a:xfrm>
            <a:off x="8610600" y="6356350"/>
            <a:ext cx="2743200" cy="365125"/>
          </a:xfrm>
        </p:spPr>
        <p:txBody>
          <a:bodyPr>
            <a:normAutofit/>
          </a:bodyPr>
          <a:lstStyle/>
          <a:p>
            <a:fld id="{BE5F26B5-172A-4DC2-B0B7-181CFC56B87C}" type="slidenum">
              <a:rPr lang="zh-CN" altLang="en-US" smtClean="0"/>
              <a:t>‹#›</a:t>
            </a:fld>
            <a:endParaRPr lang="zh-CN" altLang="en-US"/>
          </a:p>
        </p:txBody>
      </p:sp>
      <p:sp>
        <p:nvSpPr>
          <p:cNvPr id="275" name="文本占位符 23"/>
          <p:cNvSpPr>
            <a:spLocks noGrp="1"/>
          </p:cNvSpPr>
          <p:nvPr>
            <p:ph type="body" sz="quarter" idx="17" hasCustomPrompt="1"/>
          </p:nvPr>
        </p:nvSpPr>
        <p:spPr>
          <a:xfrm>
            <a:off x="4781641" y="4586170"/>
            <a:ext cx="2743200" cy="504000"/>
          </a:xfrm>
          <a:prstGeom prst="roundRect">
            <a:avLst>
              <a:gd name="adj" fmla="val 50000"/>
            </a:avLst>
          </a:prstGeom>
          <a:noFill/>
          <a:ln>
            <a:solidFill>
              <a:schemeClr val="accent1"/>
            </a:solidFill>
          </a:ln>
        </p:spPr>
        <p:txBody>
          <a:bodyPr anchor="ctr">
            <a:normAutofit/>
          </a:bodyPr>
          <a:lstStyle>
            <a:lvl1pPr marL="0" indent="0" algn="ctr">
              <a:lnSpc>
                <a:spcPct val="100000"/>
              </a:lnSpc>
              <a:buNone/>
              <a:defRPr sz="1400" b="1">
                <a:solidFill>
                  <a:schemeClr val="accent6"/>
                </a:solidFill>
              </a:defRPr>
            </a:lvl1pPr>
          </a:lstStyle>
          <a:p>
            <a:pPr lvl="0"/>
            <a:r>
              <a:rPr lang="zh-CN" altLang="en-US" dirty="0"/>
              <a:t>署名占位符</a:t>
            </a:r>
          </a:p>
        </p:txBody>
      </p:sp>
      <p:sp>
        <p:nvSpPr>
          <p:cNvPr id="276" name="文本占位符 9"/>
          <p:cNvSpPr>
            <a:spLocks noGrp="1"/>
          </p:cNvSpPr>
          <p:nvPr>
            <p:ph type="body" sz="quarter" idx="18" hasCustomPrompt="1"/>
          </p:nvPr>
        </p:nvSpPr>
        <p:spPr>
          <a:xfrm>
            <a:off x="486770" y="330199"/>
            <a:ext cx="1546568" cy="504000"/>
          </a:xfrm>
        </p:spPr>
        <p:txBody>
          <a:bodyPr anchor="ctr">
            <a:normAutofit/>
          </a:bodyPr>
          <a:lstStyle>
            <a:lvl1pPr marL="0" indent="0">
              <a:lnSpc>
                <a:spcPct val="100000"/>
              </a:lnSpc>
              <a:buNone/>
              <a:defRPr sz="1200" b="1"/>
            </a:lvl1pPr>
          </a:lstStyle>
          <a:p>
            <a:pPr lvl="0"/>
            <a:r>
              <a:rPr lang="zh-CN" altLang="en-US" dirty="0"/>
              <a:t>公司名占位符</a:t>
            </a:r>
          </a:p>
        </p:txBody>
      </p:sp>
      <p:sp>
        <p:nvSpPr>
          <p:cNvPr id="277" name="文本占位符 13"/>
          <p:cNvSpPr>
            <a:spLocks noGrp="1"/>
          </p:cNvSpPr>
          <p:nvPr>
            <p:ph type="body" sz="quarter" idx="14" hasCustomPrompt="1"/>
          </p:nvPr>
        </p:nvSpPr>
        <p:spPr>
          <a:xfrm>
            <a:off x="8825231" y="326198"/>
            <a:ext cx="2880000" cy="504000"/>
          </a:xfrm>
        </p:spPr>
        <p:txBody>
          <a:bodyPr anchor="ctr">
            <a:normAutofit/>
          </a:bodyPr>
          <a:lstStyle>
            <a:lvl1pPr marL="0" indent="0" algn="r">
              <a:lnSpc>
                <a:spcPct val="100000"/>
              </a:lnSpc>
              <a:buNone/>
              <a:defRPr sz="1200" b="1">
                <a:solidFill>
                  <a:schemeClr val="accent6"/>
                </a:solidFill>
              </a:defRPr>
            </a:lvl1pPr>
          </a:lstStyle>
          <a:p>
            <a:pPr lvl="0"/>
            <a:r>
              <a:rPr lang="zh-CN" altLang="en-US" dirty="0"/>
              <a:t>日期时间占位符</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79" name="标题 1"/>
          <p:cNvSpPr>
            <a:spLocks noGrp="1"/>
          </p:cNvSpPr>
          <p:nvPr>
            <p:ph type="title"/>
          </p:nvPr>
        </p:nvSpPr>
        <p:spPr/>
        <p:txBody>
          <a:bodyPr/>
          <a:lstStyle/>
          <a:p>
            <a:r>
              <a:rPr lang="zh-CN" altLang="en-US" dirty="0"/>
              <a:t>单击此处编辑母版标题样式</a:t>
            </a:r>
          </a:p>
        </p:txBody>
      </p:sp>
      <p:sp>
        <p:nvSpPr>
          <p:cNvPr id="280" name="内容占位符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81" name="日期占位符 3"/>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282" name="页脚占位符 4"/>
          <p:cNvSpPr>
            <a:spLocks noGrp="1"/>
          </p:cNvSpPr>
          <p:nvPr>
            <p:ph type="ftr" sz="quarter" idx="11"/>
          </p:nvPr>
        </p:nvSpPr>
        <p:spPr/>
        <p:txBody>
          <a:bodyPr/>
          <a:lstStyle/>
          <a:p>
            <a:endParaRPr lang="zh-CN" altLang="en-US"/>
          </a:p>
        </p:txBody>
      </p:sp>
      <p:sp>
        <p:nvSpPr>
          <p:cNvPr id="283" name="灯片编号占位符 5"/>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目录">
    <p:spTree>
      <p:nvGrpSpPr>
        <p:cNvPr id="1" name=""/>
        <p:cNvGrpSpPr/>
        <p:nvPr/>
      </p:nvGrpSpPr>
      <p:grpSpPr>
        <a:xfrm>
          <a:off x="0" y="0"/>
          <a:ext cx="0" cy="0"/>
          <a:chOff x="0" y="0"/>
          <a:chExt cx="0" cy="0"/>
        </a:xfrm>
      </p:grpSpPr>
      <p:sp>
        <p:nvSpPr>
          <p:cNvPr id="323" name="任意多边形: 形状 84"/>
          <p:cNvSpPr/>
          <p:nvPr userDrawn="1"/>
        </p:nvSpPr>
        <p:spPr>
          <a:xfrm>
            <a:off x="0" y="815926"/>
            <a:ext cx="3010487" cy="5732586"/>
          </a:xfrm>
          <a:custGeom>
            <a:avLst/>
            <a:gdLst>
              <a:gd name="connsiteX0" fmla="*/ 144194 w 3010487"/>
              <a:gd name="connsiteY0" fmla="*/ 0 h 5732586"/>
              <a:gd name="connsiteX1" fmla="*/ 3010487 w 3010487"/>
              <a:gd name="connsiteY1" fmla="*/ 2866293 h 5732586"/>
              <a:gd name="connsiteX2" fmla="*/ 144194 w 3010487"/>
              <a:gd name="connsiteY2" fmla="*/ 5732586 h 5732586"/>
              <a:gd name="connsiteX3" fmla="*/ 0 w 3010487"/>
              <a:gd name="connsiteY3" fmla="*/ 5728940 h 5732586"/>
              <a:gd name="connsiteX4" fmla="*/ 0 w 3010487"/>
              <a:gd name="connsiteY4" fmla="*/ 3646 h 5732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0487" h="5732586">
                <a:moveTo>
                  <a:pt x="144194" y="0"/>
                </a:moveTo>
                <a:cubicBezTo>
                  <a:pt x="1727204" y="0"/>
                  <a:pt x="3010487" y="1283283"/>
                  <a:pt x="3010487" y="2866293"/>
                </a:cubicBezTo>
                <a:cubicBezTo>
                  <a:pt x="3010487" y="4449303"/>
                  <a:pt x="1727204" y="5732586"/>
                  <a:pt x="144194" y="5732586"/>
                </a:cubicBezTo>
                <a:lnTo>
                  <a:pt x="0" y="5728940"/>
                </a:lnTo>
                <a:lnTo>
                  <a:pt x="0" y="3646"/>
                </a:lnTo>
                <a:close/>
              </a:path>
            </a:pathLst>
          </a:custGeom>
          <a:solidFill>
            <a:schemeClr val="accent6"/>
          </a:solidFill>
          <a:ln w="293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324" name="任意多边形: 形状 108"/>
          <p:cNvSpPr/>
          <p:nvPr userDrawn="1"/>
        </p:nvSpPr>
        <p:spPr>
          <a:xfrm>
            <a:off x="101981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25" name="任意多边形: 形状 109"/>
          <p:cNvSpPr/>
          <p:nvPr userDrawn="1"/>
        </p:nvSpPr>
        <p:spPr>
          <a:xfrm>
            <a:off x="123698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26" name="任意多边形: 形状 110"/>
          <p:cNvSpPr/>
          <p:nvPr userDrawn="1"/>
        </p:nvSpPr>
        <p:spPr>
          <a:xfrm>
            <a:off x="145478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27" name="任意多边形: 形状 111"/>
          <p:cNvSpPr/>
          <p:nvPr userDrawn="1"/>
        </p:nvSpPr>
        <p:spPr>
          <a:xfrm>
            <a:off x="167259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28" name="任意多边形: 形状 112"/>
          <p:cNvSpPr/>
          <p:nvPr userDrawn="1"/>
        </p:nvSpPr>
        <p:spPr>
          <a:xfrm>
            <a:off x="188976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29" name="任意多边形: 形状 113"/>
          <p:cNvSpPr/>
          <p:nvPr userDrawn="1"/>
        </p:nvSpPr>
        <p:spPr>
          <a:xfrm>
            <a:off x="210756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30" name="任意多边形: 形状 102"/>
          <p:cNvSpPr/>
          <p:nvPr userDrawn="1"/>
        </p:nvSpPr>
        <p:spPr>
          <a:xfrm>
            <a:off x="101981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31" name="任意多边形: 形状 103"/>
          <p:cNvSpPr/>
          <p:nvPr userDrawn="1"/>
        </p:nvSpPr>
        <p:spPr>
          <a:xfrm>
            <a:off x="123698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32" name="任意多边形: 形状 104"/>
          <p:cNvSpPr/>
          <p:nvPr userDrawn="1"/>
        </p:nvSpPr>
        <p:spPr>
          <a:xfrm>
            <a:off x="145478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33" name="任意多边形: 形状 105"/>
          <p:cNvSpPr/>
          <p:nvPr userDrawn="1"/>
        </p:nvSpPr>
        <p:spPr>
          <a:xfrm>
            <a:off x="167259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34" name="任意多边形: 形状 106"/>
          <p:cNvSpPr/>
          <p:nvPr userDrawn="1"/>
        </p:nvSpPr>
        <p:spPr>
          <a:xfrm>
            <a:off x="188976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35" name="任意多边形: 形状 107"/>
          <p:cNvSpPr/>
          <p:nvPr userDrawn="1"/>
        </p:nvSpPr>
        <p:spPr>
          <a:xfrm>
            <a:off x="210756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36" name="任意多边形: 形状 96"/>
          <p:cNvSpPr/>
          <p:nvPr userDrawn="1"/>
        </p:nvSpPr>
        <p:spPr>
          <a:xfrm>
            <a:off x="101981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37" name="任意多边形: 形状 97"/>
          <p:cNvSpPr/>
          <p:nvPr userDrawn="1"/>
        </p:nvSpPr>
        <p:spPr>
          <a:xfrm>
            <a:off x="123698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38" name="任意多边形: 形状 98"/>
          <p:cNvSpPr/>
          <p:nvPr userDrawn="1"/>
        </p:nvSpPr>
        <p:spPr>
          <a:xfrm>
            <a:off x="145478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39" name="任意多边形: 形状 99"/>
          <p:cNvSpPr/>
          <p:nvPr userDrawn="1"/>
        </p:nvSpPr>
        <p:spPr>
          <a:xfrm>
            <a:off x="167259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40" name="任意多边形: 形状 100"/>
          <p:cNvSpPr/>
          <p:nvPr userDrawn="1"/>
        </p:nvSpPr>
        <p:spPr>
          <a:xfrm>
            <a:off x="188976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41" name="任意多边形: 形状 101"/>
          <p:cNvSpPr/>
          <p:nvPr userDrawn="1"/>
        </p:nvSpPr>
        <p:spPr>
          <a:xfrm>
            <a:off x="210756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42" name="任意多边形: 形状 90"/>
          <p:cNvSpPr/>
          <p:nvPr userDrawn="1"/>
        </p:nvSpPr>
        <p:spPr>
          <a:xfrm>
            <a:off x="101981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43" name="任意多边形: 形状 91"/>
          <p:cNvSpPr/>
          <p:nvPr userDrawn="1"/>
        </p:nvSpPr>
        <p:spPr>
          <a:xfrm>
            <a:off x="123698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44" name="任意多边形: 形状 92"/>
          <p:cNvSpPr/>
          <p:nvPr userDrawn="1"/>
        </p:nvSpPr>
        <p:spPr>
          <a:xfrm>
            <a:off x="145478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45" name="任意多边形: 形状 93"/>
          <p:cNvSpPr/>
          <p:nvPr userDrawn="1"/>
        </p:nvSpPr>
        <p:spPr>
          <a:xfrm>
            <a:off x="167259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46" name="任意多边形: 形状 94"/>
          <p:cNvSpPr/>
          <p:nvPr userDrawn="1"/>
        </p:nvSpPr>
        <p:spPr>
          <a:xfrm>
            <a:off x="188976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47" name="任意多边形: 形状 95"/>
          <p:cNvSpPr/>
          <p:nvPr userDrawn="1"/>
        </p:nvSpPr>
        <p:spPr>
          <a:xfrm>
            <a:off x="210756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48" name="任意多边形: 形状 115"/>
          <p:cNvSpPr/>
          <p:nvPr/>
        </p:nvSpPr>
        <p:spPr>
          <a:xfrm>
            <a:off x="10883032" y="5494407"/>
            <a:ext cx="1308968" cy="1363593"/>
          </a:xfrm>
          <a:custGeom>
            <a:avLst/>
            <a:gdLst>
              <a:gd name="connsiteX0" fmla="*/ 672905 w 1308968"/>
              <a:gd name="connsiteY0" fmla="*/ 0 h 1363593"/>
              <a:gd name="connsiteX1" fmla="*/ 1292915 w 1308968"/>
              <a:gd name="connsiteY1" fmla="*/ 416454 h 1363593"/>
              <a:gd name="connsiteX2" fmla="*/ 1308968 w 1308968"/>
              <a:gd name="connsiteY2" fmla="*/ 468831 h 1363593"/>
              <a:gd name="connsiteX3" fmla="*/ 1308968 w 1308968"/>
              <a:gd name="connsiteY3" fmla="*/ 1363593 h 1363593"/>
              <a:gd name="connsiteX4" fmla="*/ 0 w 1308968"/>
              <a:gd name="connsiteY4" fmla="*/ 1363593 h 1363593"/>
              <a:gd name="connsiteX5" fmla="*/ 0 w 1308968"/>
              <a:gd name="connsiteY5" fmla="*/ 681797 h 1363593"/>
              <a:gd name="connsiteX6" fmla="*/ 672905 w 1308968"/>
              <a:gd name="connsiteY6" fmla="*/ 0 h 136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968" h="1363593">
                <a:moveTo>
                  <a:pt x="672905" y="0"/>
                </a:moveTo>
                <a:cubicBezTo>
                  <a:pt x="951555" y="0"/>
                  <a:pt x="1190739" y="171761"/>
                  <a:pt x="1292915" y="416454"/>
                </a:cubicBezTo>
                <a:lnTo>
                  <a:pt x="1308968" y="468831"/>
                </a:lnTo>
                <a:lnTo>
                  <a:pt x="1308968" y="1363593"/>
                </a:lnTo>
                <a:lnTo>
                  <a:pt x="0" y="1363593"/>
                </a:lnTo>
                <a:lnTo>
                  <a:pt x="0" y="681797"/>
                </a:lnTo>
                <a:cubicBezTo>
                  <a:pt x="0" y="305353"/>
                  <a:pt x="301371" y="0"/>
                  <a:pt x="672905" y="0"/>
                </a:cubicBezTo>
                <a:close/>
              </a:path>
            </a:pathLst>
          </a:custGeom>
          <a:solidFill>
            <a:schemeClr val="accent1">
              <a:lumMod val="60000"/>
              <a:lumOff val="40000"/>
            </a:schemeClr>
          </a:solidFill>
          <a:ln w="2934" cap="flat">
            <a:noFill/>
            <a:prstDash val="solid"/>
            <a:miter/>
          </a:ln>
        </p:spPr>
        <p:txBody>
          <a:bodyPr wrap="square" rtlCol="0" anchor="ctr">
            <a:noAutofit/>
          </a:bodyPr>
          <a:lstStyle/>
          <a:p>
            <a:endParaRPr lang="zh-CN" altLang="en-US"/>
          </a:p>
        </p:txBody>
      </p:sp>
      <p:sp>
        <p:nvSpPr>
          <p:cNvPr id="349" name="任意多边形: 形状 116"/>
          <p:cNvSpPr/>
          <p:nvPr/>
        </p:nvSpPr>
        <p:spPr>
          <a:xfrm>
            <a:off x="10503205" y="6426987"/>
            <a:ext cx="862759" cy="431379"/>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6"/>
          </a:solidFill>
          <a:ln w="2934" cap="flat">
            <a:noFill/>
            <a:prstDash val="solid"/>
            <a:miter/>
          </a:ln>
        </p:spPr>
        <p:txBody>
          <a:bodyPr rtlCol="0" anchor="ctr"/>
          <a:lstStyle/>
          <a:p>
            <a:endParaRPr lang="zh-CN" altLang="en-US"/>
          </a:p>
        </p:txBody>
      </p:sp>
      <p:cxnSp>
        <p:nvCxnSpPr>
          <p:cNvPr id="350" name="直接连接符 123"/>
          <p:cNvCxnSpPr/>
          <p:nvPr/>
        </p:nvCxnSpPr>
        <p:spPr>
          <a:xfrm>
            <a:off x="4670473" y="5491317"/>
            <a:ext cx="618978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1" name="标题 1"/>
          <p:cNvSpPr>
            <a:spLocks noGrp="1"/>
          </p:cNvSpPr>
          <p:nvPr>
            <p:ph type="title" hasCustomPrompt="1"/>
          </p:nvPr>
        </p:nvSpPr>
        <p:spPr>
          <a:xfrm>
            <a:off x="73040" y="2266101"/>
            <a:ext cx="2034412" cy="2688797"/>
          </a:xfrm>
        </p:spPr>
        <p:txBody>
          <a:bodyPr anchor="ctr">
            <a:noAutofit/>
          </a:bodyPr>
          <a:lstStyle>
            <a:lvl1pPr algn="r">
              <a:defRPr sz="7200">
                <a:solidFill>
                  <a:schemeClr val="bg1"/>
                </a:solidFill>
              </a:defRPr>
            </a:lvl1pPr>
          </a:lstStyle>
          <a:p>
            <a:r>
              <a:rPr lang="zh-CN" altLang="en-US" dirty="0"/>
              <a:t>标</a:t>
            </a:r>
            <a:br>
              <a:rPr lang="en-US" altLang="zh-CN" dirty="0"/>
            </a:br>
            <a:r>
              <a:rPr lang="zh-CN" altLang="en-US" dirty="0"/>
              <a:t>题</a:t>
            </a:r>
          </a:p>
        </p:txBody>
      </p:sp>
      <p:sp>
        <p:nvSpPr>
          <p:cNvPr id="352" name="日期占位符 6"/>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353" name="页脚占位符 7"/>
          <p:cNvSpPr>
            <a:spLocks noGrp="1"/>
          </p:cNvSpPr>
          <p:nvPr>
            <p:ph type="ftr" sz="quarter" idx="11"/>
          </p:nvPr>
        </p:nvSpPr>
        <p:spPr/>
        <p:txBody>
          <a:bodyPr/>
          <a:lstStyle/>
          <a:p>
            <a:endParaRPr lang="zh-CN" altLang="en-US"/>
          </a:p>
        </p:txBody>
      </p:sp>
      <p:sp>
        <p:nvSpPr>
          <p:cNvPr id="354" name="灯片编号占位符 8"/>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节标题">
    <p:spTree>
      <p:nvGrpSpPr>
        <p:cNvPr id="1" name=""/>
        <p:cNvGrpSpPr/>
        <p:nvPr/>
      </p:nvGrpSpPr>
      <p:grpSpPr>
        <a:xfrm>
          <a:off x="0" y="0"/>
          <a:ext cx="0" cy="0"/>
          <a:chOff x="0" y="0"/>
          <a:chExt cx="0" cy="0"/>
        </a:xfrm>
      </p:grpSpPr>
      <p:sp>
        <p:nvSpPr>
          <p:cNvPr id="356" name="任意多边形: 形状 8"/>
          <p:cNvSpPr/>
          <p:nvPr userDrawn="1"/>
        </p:nvSpPr>
        <p:spPr>
          <a:xfrm>
            <a:off x="9348036" y="816492"/>
            <a:ext cx="2843964" cy="5731457"/>
          </a:xfrm>
          <a:custGeom>
            <a:avLst/>
            <a:gdLst>
              <a:gd name="connsiteX0" fmla="*/ 2843964 w 2843964"/>
              <a:gd name="connsiteY0" fmla="*/ 0 h 5731457"/>
              <a:gd name="connsiteX1" fmla="*/ 2843964 w 2843964"/>
              <a:gd name="connsiteY1" fmla="*/ 5731457 h 5731457"/>
              <a:gd name="connsiteX2" fmla="*/ 2718794 w 2843964"/>
              <a:gd name="connsiteY2" fmla="*/ 5728292 h 5731457"/>
              <a:gd name="connsiteX3" fmla="*/ 0 w 2843964"/>
              <a:gd name="connsiteY3" fmla="*/ 2865728 h 5731457"/>
              <a:gd name="connsiteX4" fmla="*/ 2718794 w 2843964"/>
              <a:gd name="connsiteY4" fmla="*/ 3165 h 5731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3964" h="5731457">
                <a:moveTo>
                  <a:pt x="2843964" y="0"/>
                </a:moveTo>
                <a:lnTo>
                  <a:pt x="2843964" y="5731457"/>
                </a:lnTo>
                <a:lnTo>
                  <a:pt x="2718794" y="5728292"/>
                </a:lnTo>
                <a:cubicBezTo>
                  <a:pt x="1204331" y="5651523"/>
                  <a:pt x="0" y="4399269"/>
                  <a:pt x="0" y="2865728"/>
                </a:cubicBezTo>
                <a:cubicBezTo>
                  <a:pt x="0" y="1332187"/>
                  <a:pt x="1204331" y="79933"/>
                  <a:pt x="2718794" y="3165"/>
                </a:cubicBezTo>
                <a:close/>
              </a:path>
            </a:pathLst>
          </a:custGeom>
          <a:solidFill>
            <a:schemeClr val="accent6"/>
          </a:solidFill>
          <a:ln w="293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solidFill>
                <a:schemeClr val="tx1"/>
              </a:solidFill>
            </a:endParaRPr>
          </a:p>
        </p:txBody>
      </p:sp>
      <p:sp>
        <p:nvSpPr>
          <p:cNvPr id="357" name="任意多边形: 形状 32"/>
          <p:cNvSpPr/>
          <p:nvPr userDrawn="1"/>
        </p:nvSpPr>
        <p:spPr>
          <a:xfrm>
            <a:off x="1005522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58" name="任意多边形: 形状 33"/>
          <p:cNvSpPr/>
          <p:nvPr userDrawn="1"/>
        </p:nvSpPr>
        <p:spPr>
          <a:xfrm>
            <a:off x="1027303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59" name="任意多边形: 形状 34"/>
          <p:cNvSpPr/>
          <p:nvPr userDrawn="1"/>
        </p:nvSpPr>
        <p:spPr>
          <a:xfrm>
            <a:off x="1049020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60" name="任意多边形: 形状 35"/>
          <p:cNvSpPr/>
          <p:nvPr userDrawn="1"/>
        </p:nvSpPr>
        <p:spPr>
          <a:xfrm>
            <a:off x="1070800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61" name="任意多边形: 形状 36"/>
          <p:cNvSpPr/>
          <p:nvPr userDrawn="1"/>
        </p:nvSpPr>
        <p:spPr>
          <a:xfrm>
            <a:off x="1092517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62" name="任意多边形: 形状 37"/>
          <p:cNvSpPr/>
          <p:nvPr userDrawn="1"/>
        </p:nvSpPr>
        <p:spPr>
          <a:xfrm>
            <a:off x="1114298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63" name="任意多边形: 形状 26"/>
          <p:cNvSpPr/>
          <p:nvPr userDrawn="1"/>
        </p:nvSpPr>
        <p:spPr>
          <a:xfrm>
            <a:off x="1005522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64" name="任意多边形: 形状 27"/>
          <p:cNvSpPr/>
          <p:nvPr userDrawn="1"/>
        </p:nvSpPr>
        <p:spPr>
          <a:xfrm>
            <a:off x="1027303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65" name="任意多边形: 形状 28"/>
          <p:cNvSpPr/>
          <p:nvPr userDrawn="1"/>
        </p:nvSpPr>
        <p:spPr>
          <a:xfrm>
            <a:off x="1049020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66" name="任意多边形: 形状 29"/>
          <p:cNvSpPr/>
          <p:nvPr userDrawn="1"/>
        </p:nvSpPr>
        <p:spPr>
          <a:xfrm>
            <a:off x="1070800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67" name="任意多边形: 形状 30"/>
          <p:cNvSpPr/>
          <p:nvPr userDrawn="1"/>
        </p:nvSpPr>
        <p:spPr>
          <a:xfrm>
            <a:off x="1092517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68" name="任意多边形: 形状 31"/>
          <p:cNvSpPr/>
          <p:nvPr userDrawn="1"/>
        </p:nvSpPr>
        <p:spPr>
          <a:xfrm>
            <a:off x="1114298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69" name="任意多边形: 形状 20"/>
          <p:cNvSpPr/>
          <p:nvPr userDrawn="1"/>
        </p:nvSpPr>
        <p:spPr>
          <a:xfrm>
            <a:off x="1005522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70" name="任意多边形: 形状 21"/>
          <p:cNvSpPr/>
          <p:nvPr userDrawn="1"/>
        </p:nvSpPr>
        <p:spPr>
          <a:xfrm>
            <a:off x="1027303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71" name="任意多边形: 形状 22"/>
          <p:cNvSpPr/>
          <p:nvPr userDrawn="1"/>
        </p:nvSpPr>
        <p:spPr>
          <a:xfrm>
            <a:off x="1049020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72" name="任意多边形: 形状 23"/>
          <p:cNvSpPr/>
          <p:nvPr userDrawn="1"/>
        </p:nvSpPr>
        <p:spPr>
          <a:xfrm>
            <a:off x="1070800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73" name="任意多边形: 形状 24"/>
          <p:cNvSpPr/>
          <p:nvPr userDrawn="1"/>
        </p:nvSpPr>
        <p:spPr>
          <a:xfrm>
            <a:off x="1092517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74" name="任意多边形: 形状 25"/>
          <p:cNvSpPr/>
          <p:nvPr userDrawn="1"/>
        </p:nvSpPr>
        <p:spPr>
          <a:xfrm>
            <a:off x="1114298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75" name="任意多边形: 形状 14"/>
          <p:cNvSpPr/>
          <p:nvPr userDrawn="1"/>
        </p:nvSpPr>
        <p:spPr>
          <a:xfrm>
            <a:off x="1005522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76" name="任意多边形: 形状 15"/>
          <p:cNvSpPr/>
          <p:nvPr userDrawn="1"/>
        </p:nvSpPr>
        <p:spPr>
          <a:xfrm>
            <a:off x="1027303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77" name="任意多边形: 形状 16"/>
          <p:cNvSpPr/>
          <p:nvPr userDrawn="1"/>
        </p:nvSpPr>
        <p:spPr>
          <a:xfrm>
            <a:off x="1049020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78" name="任意多边形: 形状 17"/>
          <p:cNvSpPr/>
          <p:nvPr userDrawn="1"/>
        </p:nvSpPr>
        <p:spPr>
          <a:xfrm>
            <a:off x="1070800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79" name="任意多边形: 形状 18"/>
          <p:cNvSpPr/>
          <p:nvPr userDrawn="1"/>
        </p:nvSpPr>
        <p:spPr>
          <a:xfrm>
            <a:off x="1092517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80" name="任意多边形: 形状 19"/>
          <p:cNvSpPr/>
          <p:nvPr userDrawn="1"/>
        </p:nvSpPr>
        <p:spPr>
          <a:xfrm>
            <a:off x="1114298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81" name="任意多边形 1"/>
          <p:cNvSpPr/>
          <p:nvPr userDrawn="1"/>
        </p:nvSpPr>
        <p:spPr>
          <a:xfrm>
            <a:off x="206375" y="5969564"/>
            <a:ext cx="1343382" cy="889071"/>
          </a:xfrm>
          <a:custGeom>
            <a:avLst/>
            <a:gdLst/>
            <a:ahLst/>
            <a:cxnLst>
              <a:cxn ang="3">
                <a:pos x="hc" y="t"/>
              </a:cxn>
              <a:cxn ang="cd2">
                <a:pos x="l" y="vc"/>
              </a:cxn>
              <a:cxn ang="cd4">
                <a:pos x="hc" y="b"/>
              </a:cxn>
              <a:cxn ang="0">
                <a:pos x="r" y="vc"/>
              </a:cxn>
            </a:cxnLst>
            <a:rect l="l" t="t" r="r" b="b"/>
            <a:pathLst>
              <a:path w="2116" h="1400">
                <a:moveTo>
                  <a:pt x="1058" y="0"/>
                </a:moveTo>
                <a:cubicBezTo>
                  <a:pt x="1570" y="0"/>
                  <a:pt x="1997" y="368"/>
                  <a:pt x="2096" y="857"/>
                </a:cubicBezTo>
                <a:lnTo>
                  <a:pt x="2116" y="1053"/>
                </a:lnTo>
                <a:lnTo>
                  <a:pt x="1762" y="1053"/>
                </a:lnTo>
                <a:lnTo>
                  <a:pt x="1762" y="1400"/>
                </a:lnTo>
                <a:lnTo>
                  <a:pt x="0" y="1400"/>
                </a:lnTo>
                <a:lnTo>
                  <a:pt x="0" y="1053"/>
                </a:lnTo>
                <a:lnTo>
                  <a:pt x="0" y="1053"/>
                </a:lnTo>
                <a:lnTo>
                  <a:pt x="20" y="857"/>
                </a:lnTo>
                <a:cubicBezTo>
                  <a:pt x="119" y="368"/>
                  <a:pt x="546" y="0"/>
                  <a:pt x="1058" y="0"/>
                </a:cubicBezTo>
                <a:close/>
              </a:path>
            </a:pathLst>
          </a:cu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82" name="直接连接符 39"/>
          <p:cNvCxnSpPr/>
          <p:nvPr userDrawn="1"/>
        </p:nvCxnSpPr>
        <p:spPr>
          <a:xfrm>
            <a:off x="1549757" y="6527800"/>
            <a:ext cx="857214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83" name="任意多边形: 形状 40"/>
          <p:cNvSpPr/>
          <p:nvPr userDrawn="1"/>
        </p:nvSpPr>
        <p:spPr>
          <a:xfrm>
            <a:off x="1075734" y="6426567"/>
            <a:ext cx="862759" cy="431379"/>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2"/>
          </a:solidFill>
          <a:ln w="2934" cap="flat">
            <a:noFill/>
            <a:prstDash val="solid"/>
            <a:miter/>
          </a:ln>
        </p:spPr>
        <p:txBody>
          <a:bodyPr rtlCol="0" anchor="ctr"/>
          <a:lstStyle/>
          <a:p>
            <a:endParaRPr lang="zh-CN" altLang="en-US"/>
          </a:p>
        </p:txBody>
      </p:sp>
      <p:sp>
        <p:nvSpPr>
          <p:cNvPr id="384" name="标题 1"/>
          <p:cNvSpPr>
            <a:spLocks noGrp="1"/>
          </p:cNvSpPr>
          <p:nvPr>
            <p:ph type="title"/>
          </p:nvPr>
        </p:nvSpPr>
        <p:spPr>
          <a:xfrm>
            <a:off x="1581138" y="700668"/>
            <a:ext cx="6603643" cy="4992039"/>
          </a:xfrm>
        </p:spPr>
        <p:txBody>
          <a:bodyPr anchor="ctr">
            <a:normAutofit/>
          </a:bodyPr>
          <a:lstStyle>
            <a:lvl1pPr algn="l">
              <a:defRPr sz="6000"/>
            </a:lvl1pPr>
          </a:lstStyle>
          <a:p>
            <a:r>
              <a:rPr lang="zh-CN" altLang="en-US" dirty="0"/>
              <a:t>单击此处编辑母版标题样式</a:t>
            </a:r>
          </a:p>
        </p:txBody>
      </p:sp>
      <p:sp>
        <p:nvSpPr>
          <p:cNvPr id="385" name="日期占位符 3"/>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386" name="页脚占位符 4"/>
          <p:cNvSpPr>
            <a:spLocks noGrp="1"/>
          </p:cNvSpPr>
          <p:nvPr>
            <p:ph type="ftr" sz="quarter" idx="11"/>
          </p:nvPr>
        </p:nvSpPr>
        <p:spPr/>
        <p:txBody>
          <a:bodyPr/>
          <a:lstStyle/>
          <a:p>
            <a:endParaRPr lang="zh-CN" altLang="en-US"/>
          </a:p>
        </p:txBody>
      </p:sp>
      <p:sp>
        <p:nvSpPr>
          <p:cNvPr id="387" name="灯片编号占位符 5"/>
          <p:cNvSpPr>
            <a:spLocks noGrp="1"/>
          </p:cNvSpPr>
          <p:nvPr>
            <p:ph type="sldNum" sz="quarter" idx="12"/>
          </p:nvPr>
        </p:nvSpPr>
        <p:spPr/>
        <p:txBody>
          <a:bodyPr/>
          <a:lstStyle/>
          <a:p>
            <a:fld id="{BE5F26B5-172A-4DC2-B0B7-181CFC56B87C}" type="slidenum">
              <a:rPr lang="zh-CN" altLang="en-US" smtClean="0"/>
              <a:t>‹#›</a:t>
            </a:fld>
            <a:endParaRPr lang="zh-CN" altLang="en-US"/>
          </a:p>
        </p:txBody>
      </p:sp>
      <p:sp>
        <p:nvSpPr>
          <p:cNvPr id="388" name="文本占位符 7"/>
          <p:cNvSpPr>
            <a:spLocks noGrp="1"/>
          </p:cNvSpPr>
          <p:nvPr>
            <p:ph type="body" sz="quarter" idx="13" hasCustomPrompt="1"/>
          </p:nvPr>
        </p:nvSpPr>
        <p:spPr>
          <a:xfrm>
            <a:off x="10270349" y="2560320"/>
            <a:ext cx="1632479" cy="1869606"/>
          </a:xfrm>
        </p:spPr>
        <p:txBody>
          <a:bodyPr anchor="ctr">
            <a:noAutofit/>
          </a:bodyPr>
          <a:lstStyle>
            <a:lvl1pPr marL="0" indent="0" algn="ctr">
              <a:buNone/>
              <a:defRPr sz="7200" b="1">
                <a:solidFill>
                  <a:schemeClr val="bg1"/>
                </a:solidFill>
              </a:defRPr>
            </a:lvl1pPr>
          </a:lstStyle>
          <a:p>
            <a:pPr lvl="0"/>
            <a:r>
              <a:rPr lang="zh-CN" altLang="en-US" dirty="0"/>
              <a:t>节编号</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390" name="标题 1"/>
          <p:cNvSpPr>
            <a:spLocks noGrp="1"/>
          </p:cNvSpPr>
          <p:nvPr>
            <p:ph type="title"/>
          </p:nvPr>
        </p:nvSpPr>
        <p:spPr/>
        <p:txBody>
          <a:bodyPr vert="horz" lIns="0" tIns="0" rIns="0" bIns="0" rtlCol="0" anchor="ctr">
            <a:normAutofit/>
          </a:bodyPr>
          <a:lstStyle>
            <a:lvl1pPr>
              <a:defRPr lang="zh-CN" altLang="en-US" dirty="0"/>
            </a:lvl1pPr>
          </a:lstStyle>
          <a:p>
            <a:pPr lvl="0"/>
            <a:r>
              <a:rPr lang="zh-CN" altLang="en-US" dirty="0"/>
              <a:t>单击此处编辑母版标题样式</a:t>
            </a:r>
          </a:p>
        </p:txBody>
      </p:sp>
      <p:sp>
        <p:nvSpPr>
          <p:cNvPr id="391" name="内容占位符 2"/>
          <p:cNvSpPr>
            <a:spLocks noGrp="1"/>
          </p:cNvSpPr>
          <p:nvPr>
            <p:ph sz="half" idx="1"/>
          </p:nvPr>
        </p:nvSpPr>
        <p:spPr>
          <a:xfrm>
            <a:off x="695960" y="1301750"/>
            <a:ext cx="5323840" cy="487585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92" name="内容占位符 3"/>
          <p:cNvSpPr>
            <a:spLocks noGrp="1"/>
          </p:cNvSpPr>
          <p:nvPr>
            <p:ph sz="half" idx="2"/>
          </p:nvPr>
        </p:nvSpPr>
        <p:spPr>
          <a:xfrm>
            <a:off x="6172200" y="1301750"/>
            <a:ext cx="5323840" cy="487585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93" name="日期占位符 4"/>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394" name="页脚占位符 5"/>
          <p:cNvSpPr>
            <a:spLocks noGrp="1"/>
          </p:cNvSpPr>
          <p:nvPr>
            <p:ph type="ftr" sz="quarter" idx="11"/>
          </p:nvPr>
        </p:nvSpPr>
        <p:spPr/>
        <p:txBody>
          <a:bodyPr/>
          <a:lstStyle/>
          <a:p>
            <a:endParaRPr lang="zh-CN" altLang="en-US"/>
          </a:p>
        </p:txBody>
      </p:sp>
      <p:sp>
        <p:nvSpPr>
          <p:cNvPr id="395" name="灯片编号占位符 6"/>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397" name="标题 1"/>
          <p:cNvSpPr>
            <a:spLocks noGrp="1"/>
          </p:cNvSpPr>
          <p:nvPr>
            <p:ph type="title"/>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p>
        </p:txBody>
      </p:sp>
      <p:sp>
        <p:nvSpPr>
          <p:cNvPr id="398" name="文本占位符 2"/>
          <p:cNvSpPr>
            <a:spLocks noGrp="1"/>
          </p:cNvSpPr>
          <p:nvPr>
            <p:ph type="body" idx="1"/>
          </p:nvPr>
        </p:nvSpPr>
        <p:spPr>
          <a:xfrm>
            <a:off x="69596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399" name="内容占位符 3"/>
          <p:cNvSpPr>
            <a:spLocks noGrp="1"/>
          </p:cNvSpPr>
          <p:nvPr>
            <p:ph sz="half" idx="2"/>
          </p:nvPr>
        </p:nvSpPr>
        <p:spPr>
          <a:xfrm>
            <a:off x="695960" y="1875099"/>
            <a:ext cx="5323840" cy="4300276"/>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00" name="文本占位符 4"/>
          <p:cNvSpPr>
            <a:spLocks noGrp="1"/>
          </p:cNvSpPr>
          <p:nvPr>
            <p:ph type="body" sz="quarter" idx="3"/>
          </p:nvPr>
        </p:nvSpPr>
        <p:spPr>
          <a:xfrm>
            <a:off x="617220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01" name="内容占位符 5"/>
          <p:cNvSpPr>
            <a:spLocks noGrp="1"/>
          </p:cNvSpPr>
          <p:nvPr>
            <p:ph sz="quarter" idx="4"/>
          </p:nvPr>
        </p:nvSpPr>
        <p:spPr>
          <a:xfrm>
            <a:off x="6172200" y="1875099"/>
            <a:ext cx="5323840" cy="4300276"/>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02" name="日期占位符 6"/>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403" name="页脚占位符 7"/>
          <p:cNvSpPr>
            <a:spLocks noGrp="1"/>
          </p:cNvSpPr>
          <p:nvPr>
            <p:ph type="ftr" sz="quarter" idx="11"/>
          </p:nvPr>
        </p:nvSpPr>
        <p:spPr/>
        <p:txBody>
          <a:bodyPr/>
          <a:lstStyle/>
          <a:p>
            <a:endParaRPr lang="zh-CN" altLang="en-US"/>
          </a:p>
        </p:txBody>
      </p:sp>
      <p:sp>
        <p:nvSpPr>
          <p:cNvPr id="404" name="灯片编号占位符 8"/>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406" name="标题 1"/>
          <p:cNvSpPr>
            <a:spLocks noGrp="1"/>
          </p:cNvSpPr>
          <p:nvPr>
            <p:ph type="title"/>
          </p:nvPr>
        </p:nvSpPr>
        <p:spPr/>
        <p:txBody>
          <a:bodyPr/>
          <a:lstStyle/>
          <a:p>
            <a:r>
              <a:rPr lang="zh-CN" altLang="en-US" dirty="0"/>
              <a:t>单击此处编辑母版标题样式</a:t>
            </a:r>
          </a:p>
        </p:txBody>
      </p:sp>
      <p:sp>
        <p:nvSpPr>
          <p:cNvPr id="407" name="日期占位符 2"/>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408" name="页脚占位符 3"/>
          <p:cNvSpPr>
            <a:spLocks noGrp="1"/>
          </p:cNvSpPr>
          <p:nvPr>
            <p:ph type="ftr" sz="quarter" idx="11"/>
          </p:nvPr>
        </p:nvSpPr>
        <p:spPr/>
        <p:txBody>
          <a:bodyPr/>
          <a:lstStyle/>
          <a:p>
            <a:endParaRPr lang="zh-CN" altLang="en-US"/>
          </a:p>
        </p:txBody>
      </p:sp>
      <p:sp>
        <p:nvSpPr>
          <p:cNvPr id="409" name="灯片编号占位符 4"/>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411" name="日期占位符 1"/>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412" name="页脚占位符 2"/>
          <p:cNvSpPr>
            <a:spLocks noGrp="1"/>
          </p:cNvSpPr>
          <p:nvPr>
            <p:ph type="ftr" sz="quarter" idx="11"/>
          </p:nvPr>
        </p:nvSpPr>
        <p:spPr/>
        <p:txBody>
          <a:bodyPr/>
          <a:lstStyle/>
          <a:p>
            <a:endParaRPr lang="zh-CN" altLang="en-US"/>
          </a:p>
        </p:txBody>
      </p:sp>
      <p:sp>
        <p:nvSpPr>
          <p:cNvPr id="413" name="灯片编号占位符 3"/>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67" name="标题 1"/>
          <p:cNvSpPr>
            <a:spLocks noGrp="1"/>
          </p:cNvSpPr>
          <p:nvPr>
            <p:ph type="title"/>
          </p:nvPr>
        </p:nvSpPr>
        <p:spPr/>
        <p:txBody>
          <a:bodyPr/>
          <a:lstStyle/>
          <a:p>
            <a:r>
              <a:rPr lang="zh-CN" altLang="en-US" dirty="0"/>
              <a:t>单击此处编辑母版标题样式</a:t>
            </a:r>
          </a:p>
        </p:txBody>
      </p:sp>
      <p:sp>
        <p:nvSpPr>
          <p:cNvPr id="68" name="内容占位符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9" name="日期占位符 3"/>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70" name="页脚占位符 4"/>
          <p:cNvSpPr>
            <a:spLocks noGrp="1"/>
          </p:cNvSpPr>
          <p:nvPr>
            <p:ph type="ftr" sz="quarter" idx="11"/>
          </p:nvPr>
        </p:nvSpPr>
        <p:spPr/>
        <p:txBody>
          <a:bodyPr/>
          <a:lstStyle/>
          <a:p>
            <a:endParaRPr lang="zh-CN" altLang="en-US"/>
          </a:p>
        </p:txBody>
      </p:sp>
      <p:sp>
        <p:nvSpPr>
          <p:cNvPr id="71" name="灯片编号占位符 5"/>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仅内容">
    <p:spTree>
      <p:nvGrpSpPr>
        <p:cNvPr id="1" name=""/>
        <p:cNvGrpSpPr/>
        <p:nvPr/>
      </p:nvGrpSpPr>
      <p:grpSpPr>
        <a:xfrm>
          <a:off x="0" y="0"/>
          <a:ext cx="0" cy="0"/>
          <a:chOff x="0" y="0"/>
          <a:chExt cx="0" cy="0"/>
        </a:xfrm>
      </p:grpSpPr>
      <p:sp>
        <p:nvSpPr>
          <p:cNvPr id="415" name="内容占位符 2"/>
          <p:cNvSpPr>
            <a:spLocks noGrp="1"/>
          </p:cNvSpPr>
          <p:nvPr>
            <p:ph idx="1"/>
          </p:nvPr>
        </p:nvSpPr>
        <p:spPr>
          <a:xfrm>
            <a:off x="695960" y="360045"/>
            <a:ext cx="10801985" cy="581787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16" name="日期占位符 3"/>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417" name="页脚占位符 4"/>
          <p:cNvSpPr>
            <a:spLocks noGrp="1"/>
          </p:cNvSpPr>
          <p:nvPr>
            <p:ph type="ftr" sz="quarter" idx="11"/>
          </p:nvPr>
        </p:nvSpPr>
        <p:spPr/>
        <p:txBody>
          <a:bodyPr/>
          <a:lstStyle/>
          <a:p>
            <a:endParaRPr lang="zh-CN" altLang="en-US"/>
          </a:p>
        </p:txBody>
      </p:sp>
      <p:sp>
        <p:nvSpPr>
          <p:cNvPr id="418" name="灯片编号占位符 5"/>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标题和副标题">
    <p:spTree>
      <p:nvGrpSpPr>
        <p:cNvPr id="1" name=""/>
        <p:cNvGrpSpPr/>
        <p:nvPr/>
      </p:nvGrpSpPr>
      <p:grpSpPr>
        <a:xfrm>
          <a:off x="0" y="0"/>
          <a:ext cx="0" cy="0"/>
          <a:chOff x="0" y="0"/>
          <a:chExt cx="0" cy="0"/>
        </a:xfrm>
      </p:grpSpPr>
      <p:sp>
        <p:nvSpPr>
          <p:cNvPr id="420" name="标题 1"/>
          <p:cNvSpPr>
            <a:spLocks noGrp="1"/>
          </p:cNvSpPr>
          <p:nvPr>
            <p:ph type="title"/>
          </p:nvPr>
        </p:nvSpPr>
        <p:spPr>
          <a:xfrm>
            <a:off x="839788" y="360000"/>
            <a:ext cx="10515600" cy="864000"/>
          </a:xfrm>
        </p:spPr>
        <p:txBody>
          <a:bodyPr/>
          <a:lstStyle/>
          <a:p>
            <a:r>
              <a:rPr lang="zh-CN" altLang="en-US" dirty="0"/>
              <a:t>单击此处编辑母版标题样式</a:t>
            </a:r>
          </a:p>
        </p:txBody>
      </p:sp>
      <p:sp>
        <p:nvSpPr>
          <p:cNvPr id="421" name="文本占位符 2"/>
          <p:cNvSpPr>
            <a:spLocks noGrp="1"/>
          </p:cNvSpPr>
          <p:nvPr>
            <p:ph type="body" idx="1" hasCustomPrompt="1"/>
          </p:nvPr>
        </p:nvSpPr>
        <p:spPr>
          <a:xfrm>
            <a:off x="695960" y="1301750"/>
            <a:ext cx="10799088" cy="405553"/>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p>
        </p:txBody>
      </p:sp>
      <p:sp>
        <p:nvSpPr>
          <p:cNvPr id="422" name="日期占位符 6"/>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423" name="页脚占位符 7"/>
          <p:cNvSpPr>
            <a:spLocks noGrp="1"/>
          </p:cNvSpPr>
          <p:nvPr>
            <p:ph type="ftr" sz="quarter" idx="11"/>
          </p:nvPr>
        </p:nvSpPr>
        <p:spPr/>
        <p:txBody>
          <a:bodyPr/>
          <a:lstStyle/>
          <a:p>
            <a:endParaRPr lang="zh-CN" altLang="en-US"/>
          </a:p>
        </p:txBody>
      </p:sp>
      <p:sp>
        <p:nvSpPr>
          <p:cNvPr id="424" name="灯片编号占位符 8"/>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末尾幻灯片">
    <p:spTree>
      <p:nvGrpSpPr>
        <p:cNvPr id="1" name=""/>
        <p:cNvGrpSpPr/>
        <p:nvPr/>
      </p:nvGrpSpPr>
      <p:grpSpPr>
        <a:xfrm>
          <a:off x="0" y="0"/>
          <a:ext cx="0" cy="0"/>
          <a:chOff x="0" y="0"/>
          <a:chExt cx="0" cy="0"/>
        </a:xfrm>
      </p:grpSpPr>
      <p:pic>
        <p:nvPicPr>
          <p:cNvPr id="285" name="VCG41N126607681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3764" y="0"/>
            <a:ext cx="1888015" cy="3047113"/>
          </a:xfrm>
          <a:prstGeom prst="rect">
            <a:avLst/>
          </a:prstGeom>
        </p:spPr>
      </p:pic>
      <p:cxnSp>
        <p:nvCxnSpPr>
          <p:cNvPr id="286" name="直接连接符 8"/>
          <p:cNvCxnSpPr/>
          <p:nvPr userDrawn="1"/>
        </p:nvCxnSpPr>
        <p:spPr>
          <a:xfrm>
            <a:off x="558800" y="65278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7" name="任意多边形: 形状 10"/>
          <p:cNvSpPr/>
          <p:nvPr userDrawn="1"/>
        </p:nvSpPr>
        <p:spPr>
          <a:xfrm>
            <a:off x="9845675" y="5245735"/>
            <a:ext cx="1585595" cy="1607185"/>
          </a:xfrm>
          <a:custGeom>
            <a:avLst/>
            <a:gdLst>
              <a:gd name="connsiteX0" fmla="*/ 1924435 w 1924435"/>
              <a:gd name="connsiteY0" fmla="*/ 1924435 h 1924435"/>
              <a:gd name="connsiteX1" fmla="*/ 0 w 1924435"/>
              <a:gd name="connsiteY1" fmla="*/ 1924435 h 1924435"/>
              <a:gd name="connsiteX2" fmla="*/ 0 w 1924435"/>
              <a:gd name="connsiteY2" fmla="*/ 962218 h 1924435"/>
              <a:gd name="connsiteX3" fmla="*/ 962218 w 1924435"/>
              <a:gd name="connsiteY3" fmla="*/ 0 h 1924435"/>
              <a:gd name="connsiteX4" fmla="*/ 962218 w 1924435"/>
              <a:gd name="connsiteY4" fmla="*/ 0 h 1924435"/>
              <a:gd name="connsiteX5" fmla="*/ 1924435 w 1924435"/>
              <a:gd name="connsiteY5" fmla="*/ 962218 h 1924435"/>
              <a:gd name="connsiteX6" fmla="*/ 1924435 w 1924435"/>
              <a:gd name="connsiteY6" fmla="*/ 1924435 h 192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435" h="1924435">
                <a:moveTo>
                  <a:pt x="1924435" y="1924435"/>
                </a:moveTo>
                <a:lnTo>
                  <a:pt x="0" y="1924435"/>
                </a:lnTo>
                <a:lnTo>
                  <a:pt x="0" y="962218"/>
                </a:lnTo>
                <a:cubicBezTo>
                  <a:pt x="0" y="430944"/>
                  <a:pt x="430944" y="0"/>
                  <a:pt x="962218" y="0"/>
                </a:cubicBezTo>
                <a:lnTo>
                  <a:pt x="962218" y="0"/>
                </a:lnTo>
                <a:cubicBezTo>
                  <a:pt x="1493491" y="0"/>
                  <a:pt x="1924435" y="430944"/>
                  <a:pt x="1924435" y="962218"/>
                </a:cubicBezTo>
                <a:lnTo>
                  <a:pt x="1924435" y="1924435"/>
                </a:lnTo>
                <a:close/>
              </a:path>
            </a:pathLst>
          </a:custGeom>
          <a:solidFill>
            <a:schemeClr val="accent6"/>
          </a:solidFill>
          <a:ln w="2934" cap="flat">
            <a:noFill/>
            <a:prstDash val="solid"/>
            <a:miter/>
          </a:ln>
        </p:spPr>
        <p:txBody>
          <a:bodyPr rtlCol="0" anchor="ctr"/>
          <a:lstStyle/>
          <a:p>
            <a:endParaRPr lang="zh-CN" altLang="en-US"/>
          </a:p>
        </p:txBody>
      </p:sp>
      <p:sp>
        <p:nvSpPr>
          <p:cNvPr id="288" name="任意多边形: 形状 11"/>
          <p:cNvSpPr/>
          <p:nvPr userDrawn="1"/>
        </p:nvSpPr>
        <p:spPr>
          <a:xfrm flipH="1">
            <a:off x="11099800" y="1419860"/>
            <a:ext cx="1092200" cy="2183765"/>
          </a:xfrm>
          <a:custGeom>
            <a:avLst/>
            <a:gdLst>
              <a:gd name="connsiteX0" fmla="*/ 1130019 w 1130018"/>
              <a:gd name="connsiteY0" fmla="*/ 1130019 h 2260037"/>
              <a:gd name="connsiteX1" fmla="*/ 0 w 1130018"/>
              <a:gd name="connsiteY1" fmla="*/ 0 h 2260037"/>
              <a:gd name="connsiteX2" fmla="*/ 0 w 1130018"/>
              <a:gd name="connsiteY2" fmla="*/ 2260038 h 2260037"/>
              <a:gd name="connsiteX3" fmla="*/ 1130019 w 1130018"/>
              <a:gd name="connsiteY3" fmla="*/ 1130019 h 2260037"/>
            </a:gdLst>
            <a:ahLst/>
            <a:cxnLst>
              <a:cxn ang="0">
                <a:pos x="connsiteX0" y="connsiteY0"/>
              </a:cxn>
              <a:cxn ang="0">
                <a:pos x="connsiteX1" y="connsiteY1"/>
              </a:cxn>
              <a:cxn ang="0">
                <a:pos x="connsiteX2" y="connsiteY2"/>
              </a:cxn>
              <a:cxn ang="0">
                <a:pos x="connsiteX3" y="connsiteY3"/>
              </a:cxn>
            </a:cxnLst>
            <a:rect l="l" t="t" r="r" b="b"/>
            <a:pathLst>
              <a:path w="1130018" h="2260037">
                <a:moveTo>
                  <a:pt x="1130019" y="1130019"/>
                </a:moveTo>
                <a:cubicBezTo>
                  <a:pt x="1130019" y="506044"/>
                  <a:pt x="623974" y="0"/>
                  <a:pt x="0" y="0"/>
                </a:cubicBezTo>
                <a:lnTo>
                  <a:pt x="0" y="2260038"/>
                </a:lnTo>
                <a:cubicBezTo>
                  <a:pt x="623974" y="2260038"/>
                  <a:pt x="1130019" y="1754287"/>
                  <a:pt x="1130019" y="1130019"/>
                </a:cubicBezTo>
                <a:close/>
              </a:path>
            </a:pathLst>
          </a:custGeom>
          <a:solidFill>
            <a:schemeClr val="accent1"/>
          </a:solidFill>
          <a:ln w="2934" cap="flat">
            <a:noFill/>
            <a:prstDash val="solid"/>
            <a:miter/>
          </a:ln>
        </p:spPr>
        <p:txBody>
          <a:bodyPr rtlCol="0" anchor="ctr"/>
          <a:lstStyle/>
          <a:p>
            <a:endParaRPr lang="zh-CN" altLang="en-US"/>
          </a:p>
        </p:txBody>
      </p:sp>
      <p:sp>
        <p:nvSpPr>
          <p:cNvPr id="289" name="任意多边形: 形状 14"/>
          <p:cNvSpPr/>
          <p:nvPr userDrawn="1"/>
        </p:nvSpPr>
        <p:spPr>
          <a:xfrm>
            <a:off x="1095692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0" name="任意多边形: 形状 15"/>
          <p:cNvSpPr/>
          <p:nvPr userDrawn="1"/>
        </p:nvSpPr>
        <p:spPr>
          <a:xfrm>
            <a:off x="1109535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1" name="任意多边形: 形状 16"/>
          <p:cNvSpPr/>
          <p:nvPr userDrawn="1"/>
        </p:nvSpPr>
        <p:spPr>
          <a:xfrm>
            <a:off x="1123315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2" name="任意多边形: 形状 18"/>
          <p:cNvSpPr/>
          <p:nvPr userDrawn="1"/>
        </p:nvSpPr>
        <p:spPr>
          <a:xfrm>
            <a:off x="1137158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3" name="任意多边形: 形状 20"/>
          <p:cNvSpPr/>
          <p:nvPr userDrawn="1"/>
        </p:nvSpPr>
        <p:spPr>
          <a:xfrm>
            <a:off x="1151001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4" name="任意多边形: 形状 21"/>
          <p:cNvSpPr/>
          <p:nvPr userDrawn="1"/>
        </p:nvSpPr>
        <p:spPr>
          <a:xfrm>
            <a:off x="1164844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5" name="任意多边形: 形状 22"/>
          <p:cNvSpPr/>
          <p:nvPr userDrawn="1"/>
        </p:nvSpPr>
        <p:spPr>
          <a:xfrm>
            <a:off x="1095692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6" name="任意多边形: 形状 24"/>
          <p:cNvSpPr/>
          <p:nvPr userDrawn="1"/>
        </p:nvSpPr>
        <p:spPr>
          <a:xfrm>
            <a:off x="1109535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7" name="任意多边形: 形状 25"/>
          <p:cNvSpPr/>
          <p:nvPr userDrawn="1"/>
        </p:nvSpPr>
        <p:spPr>
          <a:xfrm>
            <a:off x="1123315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8" name="任意多边形: 形状 26"/>
          <p:cNvSpPr/>
          <p:nvPr userDrawn="1"/>
        </p:nvSpPr>
        <p:spPr>
          <a:xfrm>
            <a:off x="1137158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9" name="任意多边形: 形状 27"/>
          <p:cNvSpPr/>
          <p:nvPr userDrawn="1"/>
        </p:nvSpPr>
        <p:spPr>
          <a:xfrm>
            <a:off x="1151001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0" name="任意多边形: 形状 28"/>
          <p:cNvSpPr/>
          <p:nvPr userDrawn="1"/>
        </p:nvSpPr>
        <p:spPr>
          <a:xfrm>
            <a:off x="1164844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1" name="任意多边形: 形状 29"/>
          <p:cNvSpPr/>
          <p:nvPr userDrawn="1"/>
        </p:nvSpPr>
        <p:spPr>
          <a:xfrm>
            <a:off x="1095692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2" name="任意多边形: 形状 30"/>
          <p:cNvSpPr/>
          <p:nvPr userDrawn="1"/>
        </p:nvSpPr>
        <p:spPr>
          <a:xfrm>
            <a:off x="1109535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3" name="任意多边形: 形状 31"/>
          <p:cNvSpPr/>
          <p:nvPr userDrawn="1"/>
        </p:nvSpPr>
        <p:spPr>
          <a:xfrm>
            <a:off x="1123315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4" name="任意多边形: 形状 32"/>
          <p:cNvSpPr/>
          <p:nvPr userDrawn="1"/>
        </p:nvSpPr>
        <p:spPr>
          <a:xfrm>
            <a:off x="1137158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5" name="任意多边形: 形状 33"/>
          <p:cNvSpPr/>
          <p:nvPr userDrawn="1"/>
        </p:nvSpPr>
        <p:spPr>
          <a:xfrm>
            <a:off x="1151001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6" name="任意多边形: 形状 34"/>
          <p:cNvSpPr/>
          <p:nvPr userDrawn="1"/>
        </p:nvSpPr>
        <p:spPr>
          <a:xfrm>
            <a:off x="1164844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7" name="任意多边形: 形状 35"/>
          <p:cNvSpPr/>
          <p:nvPr userDrawn="1"/>
        </p:nvSpPr>
        <p:spPr>
          <a:xfrm>
            <a:off x="1095692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8" name="任意多边形: 形状 36"/>
          <p:cNvSpPr/>
          <p:nvPr userDrawn="1"/>
        </p:nvSpPr>
        <p:spPr>
          <a:xfrm>
            <a:off x="1109535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9" name="任意多边形: 形状 37"/>
          <p:cNvSpPr/>
          <p:nvPr userDrawn="1"/>
        </p:nvSpPr>
        <p:spPr>
          <a:xfrm>
            <a:off x="1123315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10" name="任意多边形: 形状 38"/>
          <p:cNvSpPr/>
          <p:nvPr userDrawn="1"/>
        </p:nvSpPr>
        <p:spPr>
          <a:xfrm>
            <a:off x="1137158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11" name="任意多边形: 形状 39"/>
          <p:cNvSpPr/>
          <p:nvPr userDrawn="1"/>
        </p:nvSpPr>
        <p:spPr>
          <a:xfrm>
            <a:off x="1151001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12" name="任意多边形: 形状 40"/>
          <p:cNvSpPr/>
          <p:nvPr userDrawn="1"/>
        </p:nvSpPr>
        <p:spPr>
          <a:xfrm>
            <a:off x="1164844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13" name="任意多边形: 形状 41"/>
          <p:cNvSpPr/>
          <p:nvPr userDrawn="1"/>
        </p:nvSpPr>
        <p:spPr>
          <a:xfrm>
            <a:off x="0" y="5696299"/>
            <a:ext cx="1161701" cy="1161701"/>
          </a:xfrm>
          <a:custGeom>
            <a:avLst/>
            <a:gdLst>
              <a:gd name="connsiteX0" fmla="*/ 1161702 w 1161701"/>
              <a:gd name="connsiteY0" fmla="*/ 1161702 h 1161701"/>
              <a:gd name="connsiteX1" fmla="*/ 0 w 1161701"/>
              <a:gd name="connsiteY1" fmla="*/ 1161702 h 1161701"/>
              <a:gd name="connsiteX2" fmla="*/ 0 w 1161701"/>
              <a:gd name="connsiteY2" fmla="*/ 0 h 1161701"/>
              <a:gd name="connsiteX3" fmla="*/ 0 w 1161701"/>
              <a:gd name="connsiteY3" fmla="*/ 0 h 1161701"/>
              <a:gd name="connsiteX4" fmla="*/ 1161702 w 1161701"/>
              <a:gd name="connsiteY4" fmla="*/ 1161702 h 1161701"/>
              <a:gd name="connsiteX5" fmla="*/ 1161702 w 1161701"/>
              <a:gd name="connsiteY5" fmla="*/ 1161702 h 116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701" h="1161701">
                <a:moveTo>
                  <a:pt x="1161702" y="1161702"/>
                </a:moveTo>
                <a:lnTo>
                  <a:pt x="0" y="1161702"/>
                </a:lnTo>
                <a:lnTo>
                  <a:pt x="0" y="0"/>
                </a:lnTo>
                <a:lnTo>
                  <a:pt x="0" y="0"/>
                </a:lnTo>
                <a:cubicBezTo>
                  <a:pt x="641576" y="0"/>
                  <a:pt x="1161702" y="520126"/>
                  <a:pt x="1161702" y="1161702"/>
                </a:cubicBezTo>
                <a:lnTo>
                  <a:pt x="1161702" y="1161702"/>
                </a:lnTo>
                <a:close/>
              </a:path>
            </a:pathLst>
          </a:custGeom>
          <a:solidFill>
            <a:schemeClr val="accent6"/>
          </a:solidFill>
          <a:ln w="2934" cap="flat">
            <a:noFill/>
            <a:prstDash val="solid"/>
            <a:miter/>
          </a:ln>
        </p:spPr>
        <p:txBody>
          <a:bodyPr rtlCol="0" anchor="ctr"/>
          <a:lstStyle/>
          <a:p>
            <a:endParaRPr lang="zh-CN" altLang="en-US"/>
          </a:p>
        </p:txBody>
      </p:sp>
      <p:cxnSp>
        <p:nvCxnSpPr>
          <p:cNvPr id="314" name="直接连接符 43"/>
          <p:cNvCxnSpPr/>
          <p:nvPr userDrawn="1"/>
        </p:nvCxnSpPr>
        <p:spPr>
          <a:xfrm>
            <a:off x="2184400" y="8382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5" name="任意多边形: 形状 44"/>
          <p:cNvSpPr/>
          <p:nvPr userDrawn="1"/>
        </p:nvSpPr>
        <p:spPr>
          <a:xfrm>
            <a:off x="9381500" y="6334625"/>
            <a:ext cx="1046117" cy="523058"/>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1"/>
          </a:solidFill>
          <a:ln w="2934" cap="flat">
            <a:noFill/>
            <a:prstDash val="solid"/>
            <a:miter/>
          </a:ln>
        </p:spPr>
        <p:txBody>
          <a:bodyPr rtlCol="0" anchor="ctr"/>
          <a:lstStyle/>
          <a:p>
            <a:endParaRPr lang="zh-CN" altLang="en-US"/>
          </a:p>
        </p:txBody>
      </p:sp>
      <p:sp>
        <p:nvSpPr>
          <p:cNvPr id="316" name="标题 1"/>
          <p:cNvSpPr>
            <a:spLocks noGrp="1"/>
          </p:cNvSpPr>
          <p:nvPr>
            <p:ph type="ctrTitle"/>
          </p:nvPr>
        </p:nvSpPr>
        <p:spPr>
          <a:xfrm>
            <a:off x="2225242" y="1100447"/>
            <a:ext cx="7756958" cy="2763596"/>
          </a:xfrm>
        </p:spPr>
        <p:txBody>
          <a:bodyPr anchor="b">
            <a:normAutofit/>
          </a:bodyPr>
          <a:lstStyle>
            <a:lvl1pPr algn="ctr">
              <a:lnSpc>
                <a:spcPct val="100000"/>
              </a:lnSpc>
              <a:defRPr sz="6600"/>
            </a:lvl1pPr>
          </a:lstStyle>
          <a:p>
            <a:r>
              <a:rPr lang="zh-CN" altLang="en-US" dirty="0"/>
              <a:t>单击此处编辑母版标题样式</a:t>
            </a:r>
          </a:p>
        </p:txBody>
      </p:sp>
      <p:sp>
        <p:nvSpPr>
          <p:cNvPr id="317" name="日期占位符 3"/>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318" name="页脚占位符 4"/>
          <p:cNvSpPr>
            <a:spLocks noGrp="1"/>
          </p:cNvSpPr>
          <p:nvPr>
            <p:ph type="ftr" sz="quarter" idx="11"/>
          </p:nvPr>
        </p:nvSpPr>
        <p:spPr/>
        <p:txBody>
          <a:bodyPr/>
          <a:lstStyle/>
          <a:p>
            <a:endParaRPr lang="zh-CN" altLang="en-US"/>
          </a:p>
        </p:txBody>
      </p:sp>
      <p:sp>
        <p:nvSpPr>
          <p:cNvPr id="319" name="灯片编号占位符 5"/>
          <p:cNvSpPr>
            <a:spLocks noGrp="1"/>
          </p:cNvSpPr>
          <p:nvPr>
            <p:ph type="sldNum" sz="quarter" idx="12"/>
          </p:nvPr>
        </p:nvSpPr>
        <p:spPr>
          <a:xfrm>
            <a:off x="8610600" y="6356350"/>
            <a:ext cx="2743200" cy="365125"/>
          </a:xfrm>
        </p:spPr>
        <p:txBody>
          <a:bodyPr/>
          <a:lstStyle/>
          <a:p>
            <a:fld id="{BE5F26B5-172A-4DC2-B0B7-181CFC56B87C}" type="slidenum">
              <a:rPr lang="zh-CN" altLang="en-US" smtClean="0"/>
              <a:t>‹#›</a:t>
            </a:fld>
            <a:endParaRPr lang="zh-CN" altLang="en-US"/>
          </a:p>
        </p:txBody>
      </p:sp>
      <p:sp>
        <p:nvSpPr>
          <p:cNvPr id="320" name="文本占位符 9"/>
          <p:cNvSpPr>
            <a:spLocks noGrp="1"/>
          </p:cNvSpPr>
          <p:nvPr>
            <p:ph type="body" sz="quarter" idx="18" hasCustomPrompt="1"/>
          </p:nvPr>
        </p:nvSpPr>
        <p:spPr>
          <a:xfrm>
            <a:off x="486770" y="330199"/>
            <a:ext cx="1546568" cy="504000"/>
          </a:xfrm>
        </p:spPr>
        <p:txBody>
          <a:bodyPr anchor="ctr">
            <a:normAutofit/>
          </a:bodyPr>
          <a:lstStyle>
            <a:lvl1pPr marL="0" indent="0">
              <a:lnSpc>
                <a:spcPct val="100000"/>
              </a:lnSpc>
              <a:buNone/>
              <a:defRPr sz="1200" b="1"/>
            </a:lvl1pPr>
          </a:lstStyle>
          <a:p>
            <a:pPr lvl="0"/>
            <a:r>
              <a:rPr lang="zh-CN" altLang="en-US" dirty="0"/>
              <a:t>公司名占位符</a:t>
            </a:r>
          </a:p>
        </p:txBody>
      </p:sp>
      <p:sp>
        <p:nvSpPr>
          <p:cNvPr id="321" name="文本占位符 23"/>
          <p:cNvSpPr>
            <a:spLocks noGrp="1"/>
          </p:cNvSpPr>
          <p:nvPr>
            <p:ph type="body" sz="quarter" idx="19" hasCustomPrompt="1"/>
          </p:nvPr>
        </p:nvSpPr>
        <p:spPr>
          <a:xfrm>
            <a:off x="4781641" y="4205797"/>
            <a:ext cx="2743200" cy="504000"/>
          </a:xfrm>
          <a:prstGeom prst="roundRect">
            <a:avLst>
              <a:gd name="adj" fmla="val 50000"/>
            </a:avLst>
          </a:prstGeom>
          <a:noFill/>
          <a:ln>
            <a:solidFill>
              <a:schemeClr val="accent1"/>
            </a:solidFill>
          </a:ln>
        </p:spPr>
        <p:txBody>
          <a:bodyPr anchor="ctr">
            <a:normAutofit/>
          </a:bodyPr>
          <a:lstStyle>
            <a:lvl1pPr marL="0" indent="0" algn="ctr">
              <a:lnSpc>
                <a:spcPct val="100000"/>
              </a:lnSpc>
              <a:buNone/>
              <a:defRPr sz="1400" b="1">
                <a:solidFill>
                  <a:schemeClr val="accent6"/>
                </a:solidFill>
              </a:defRPr>
            </a:lvl1pPr>
          </a:lstStyle>
          <a:p>
            <a:pPr lvl="0"/>
            <a:r>
              <a:rPr lang="zh-CN" altLang="en-US" dirty="0"/>
              <a:t>署名占位符</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pic>
        <p:nvPicPr>
          <p:cNvPr id="426" name="VCG41N126607681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3764" y="0"/>
            <a:ext cx="1888015" cy="3047113"/>
          </a:xfrm>
          <a:prstGeom prst="rect">
            <a:avLst/>
          </a:prstGeom>
        </p:spPr>
      </p:pic>
      <p:cxnSp>
        <p:nvCxnSpPr>
          <p:cNvPr id="427" name="直接连接符 8"/>
          <p:cNvCxnSpPr/>
          <p:nvPr userDrawn="1"/>
        </p:nvCxnSpPr>
        <p:spPr>
          <a:xfrm>
            <a:off x="558800" y="65278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28" name="任意多边形: 形状 10"/>
          <p:cNvSpPr/>
          <p:nvPr userDrawn="1"/>
        </p:nvSpPr>
        <p:spPr>
          <a:xfrm>
            <a:off x="9924197" y="4948805"/>
            <a:ext cx="1886803" cy="1911735"/>
          </a:xfrm>
          <a:custGeom>
            <a:avLst/>
            <a:gdLst>
              <a:gd name="connsiteX0" fmla="*/ 1924435 w 1924435"/>
              <a:gd name="connsiteY0" fmla="*/ 1924435 h 1924435"/>
              <a:gd name="connsiteX1" fmla="*/ 0 w 1924435"/>
              <a:gd name="connsiteY1" fmla="*/ 1924435 h 1924435"/>
              <a:gd name="connsiteX2" fmla="*/ 0 w 1924435"/>
              <a:gd name="connsiteY2" fmla="*/ 962218 h 1924435"/>
              <a:gd name="connsiteX3" fmla="*/ 962218 w 1924435"/>
              <a:gd name="connsiteY3" fmla="*/ 0 h 1924435"/>
              <a:gd name="connsiteX4" fmla="*/ 962218 w 1924435"/>
              <a:gd name="connsiteY4" fmla="*/ 0 h 1924435"/>
              <a:gd name="connsiteX5" fmla="*/ 1924435 w 1924435"/>
              <a:gd name="connsiteY5" fmla="*/ 962218 h 1924435"/>
              <a:gd name="connsiteX6" fmla="*/ 1924435 w 1924435"/>
              <a:gd name="connsiteY6" fmla="*/ 1924435 h 192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435" h="1924435">
                <a:moveTo>
                  <a:pt x="1924435" y="1924435"/>
                </a:moveTo>
                <a:lnTo>
                  <a:pt x="0" y="1924435"/>
                </a:lnTo>
                <a:lnTo>
                  <a:pt x="0" y="962218"/>
                </a:lnTo>
                <a:cubicBezTo>
                  <a:pt x="0" y="430944"/>
                  <a:pt x="430944" y="0"/>
                  <a:pt x="962218" y="0"/>
                </a:cubicBezTo>
                <a:lnTo>
                  <a:pt x="962218" y="0"/>
                </a:lnTo>
                <a:cubicBezTo>
                  <a:pt x="1493491" y="0"/>
                  <a:pt x="1924435" y="430944"/>
                  <a:pt x="1924435" y="962218"/>
                </a:cubicBezTo>
                <a:lnTo>
                  <a:pt x="1924435" y="1924435"/>
                </a:ln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429" name="任意多边形: 形状 11"/>
          <p:cNvSpPr/>
          <p:nvPr userDrawn="1"/>
        </p:nvSpPr>
        <p:spPr>
          <a:xfrm>
            <a:off x="0" y="5696299"/>
            <a:ext cx="1161701" cy="1161701"/>
          </a:xfrm>
          <a:custGeom>
            <a:avLst/>
            <a:gdLst>
              <a:gd name="connsiteX0" fmla="*/ 1161702 w 1161701"/>
              <a:gd name="connsiteY0" fmla="*/ 1161702 h 1161701"/>
              <a:gd name="connsiteX1" fmla="*/ 0 w 1161701"/>
              <a:gd name="connsiteY1" fmla="*/ 1161702 h 1161701"/>
              <a:gd name="connsiteX2" fmla="*/ 0 w 1161701"/>
              <a:gd name="connsiteY2" fmla="*/ 0 h 1161701"/>
              <a:gd name="connsiteX3" fmla="*/ 0 w 1161701"/>
              <a:gd name="connsiteY3" fmla="*/ 0 h 1161701"/>
              <a:gd name="connsiteX4" fmla="*/ 1161702 w 1161701"/>
              <a:gd name="connsiteY4" fmla="*/ 1161702 h 1161701"/>
              <a:gd name="connsiteX5" fmla="*/ 1161702 w 1161701"/>
              <a:gd name="connsiteY5" fmla="*/ 1161702 h 116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701" h="1161701">
                <a:moveTo>
                  <a:pt x="1161702" y="1161702"/>
                </a:moveTo>
                <a:lnTo>
                  <a:pt x="0" y="1161702"/>
                </a:lnTo>
                <a:lnTo>
                  <a:pt x="0" y="0"/>
                </a:lnTo>
                <a:lnTo>
                  <a:pt x="0" y="0"/>
                </a:lnTo>
                <a:cubicBezTo>
                  <a:pt x="641576" y="0"/>
                  <a:pt x="1161702" y="520126"/>
                  <a:pt x="1161702" y="1161702"/>
                </a:cubicBezTo>
                <a:lnTo>
                  <a:pt x="1161702" y="1161702"/>
                </a:lnTo>
                <a:close/>
              </a:path>
            </a:pathLst>
          </a:custGeom>
          <a:solidFill>
            <a:schemeClr val="accent6"/>
          </a:solidFill>
          <a:ln w="2934" cap="flat">
            <a:noFill/>
            <a:prstDash val="solid"/>
            <a:miter/>
          </a:ln>
        </p:spPr>
        <p:txBody>
          <a:bodyPr rtlCol="0" anchor="ctr"/>
          <a:lstStyle/>
          <a:p>
            <a:endParaRPr lang="zh-CN" altLang="en-US"/>
          </a:p>
        </p:txBody>
      </p:sp>
      <p:sp>
        <p:nvSpPr>
          <p:cNvPr id="430" name="任意多边形: 形状 12"/>
          <p:cNvSpPr/>
          <p:nvPr userDrawn="1"/>
        </p:nvSpPr>
        <p:spPr>
          <a:xfrm>
            <a:off x="866592" y="4689266"/>
            <a:ext cx="1515694" cy="757847"/>
          </a:xfrm>
          <a:custGeom>
            <a:avLst/>
            <a:gdLst>
              <a:gd name="connsiteX0" fmla="*/ 938749 w 1877497"/>
              <a:gd name="connsiteY0" fmla="*/ 938749 h 938748"/>
              <a:gd name="connsiteX1" fmla="*/ 1877498 w 1877497"/>
              <a:gd name="connsiteY1" fmla="*/ 0 h 938748"/>
              <a:gd name="connsiteX2" fmla="*/ 0 w 1877497"/>
              <a:gd name="connsiteY2" fmla="*/ 0 h 938748"/>
              <a:gd name="connsiteX3" fmla="*/ 938749 w 1877497"/>
              <a:gd name="connsiteY3" fmla="*/ 938749 h 938748"/>
            </a:gdLst>
            <a:ahLst/>
            <a:cxnLst>
              <a:cxn ang="0">
                <a:pos x="connsiteX0" y="connsiteY0"/>
              </a:cxn>
              <a:cxn ang="0">
                <a:pos x="connsiteX1" y="connsiteY1"/>
              </a:cxn>
              <a:cxn ang="0">
                <a:pos x="connsiteX2" y="connsiteY2"/>
              </a:cxn>
              <a:cxn ang="0">
                <a:pos x="connsiteX3" y="connsiteY3"/>
              </a:cxn>
            </a:cxnLst>
            <a:rect l="l" t="t" r="r" b="b"/>
            <a:pathLst>
              <a:path w="1877497" h="938748">
                <a:moveTo>
                  <a:pt x="938749" y="938749"/>
                </a:moveTo>
                <a:cubicBezTo>
                  <a:pt x="1457114" y="938749"/>
                  <a:pt x="1877498" y="518366"/>
                  <a:pt x="1877498" y="0"/>
                </a:cubicBezTo>
                <a:lnTo>
                  <a:pt x="0" y="0"/>
                </a:lnTo>
                <a:cubicBezTo>
                  <a:pt x="0" y="518366"/>
                  <a:pt x="420383" y="938749"/>
                  <a:pt x="938749" y="938749"/>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431" name="任意多边形: 形状 15"/>
          <p:cNvSpPr/>
          <p:nvPr userDrawn="1"/>
        </p:nvSpPr>
        <p:spPr>
          <a:xfrm>
            <a:off x="762000" y="41783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32" name="任意多边形: 形状 16"/>
          <p:cNvSpPr/>
          <p:nvPr userDrawn="1"/>
        </p:nvSpPr>
        <p:spPr>
          <a:xfrm>
            <a:off x="900430" y="41783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33" name="任意多边形: 形状 18"/>
          <p:cNvSpPr/>
          <p:nvPr userDrawn="1"/>
        </p:nvSpPr>
        <p:spPr>
          <a:xfrm>
            <a:off x="103822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34" name="任意多边形: 形状 20"/>
          <p:cNvSpPr/>
          <p:nvPr userDrawn="1"/>
        </p:nvSpPr>
        <p:spPr>
          <a:xfrm>
            <a:off x="117665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35" name="任意多边形: 形状 21"/>
          <p:cNvSpPr/>
          <p:nvPr userDrawn="1"/>
        </p:nvSpPr>
        <p:spPr>
          <a:xfrm>
            <a:off x="131508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36" name="任意多边形: 形状 22"/>
          <p:cNvSpPr/>
          <p:nvPr userDrawn="1"/>
        </p:nvSpPr>
        <p:spPr>
          <a:xfrm>
            <a:off x="145351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37" name="任意多边形: 形状 24"/>
          <p:cNvSpPr/>
          <p:nvPr userDrawn="1"/>
        </p:nvSpPr>
        <p:spPr>
          <a:xfrm>
            <a:off x="762000" y="44450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38" name="任意多边形: 形状 25"/>
          <p:cNvSpPr/>
          <p:nvPr userDrawn="1"/>
        </p:nvSpPr>
        <p:spPr>
          <a:xfrm>
            <a:off x="900430" y="44450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39" name="任意多边形: 形状 26"/>
          <p:cNvSpPr/>
          <p:nvPr userDrawn="1"/>
        </p:nvSpPr>
        <p:spPr>
          <a:xfrm>
            <a:off x="103822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40" name="任意多边形: 形状 27"/>
          <p:cNvSpPr/>
          <p:nvPr userDrawn="1"/>
        </p:nvSpPr>
        <p:spPr>
          <a:xfrm>
            <a:off x="117665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41" name="任意多边形: 形状 28"/>
          <p:cNvSpPr/>
          <p:nvPr userDrawn="1"/>
        </p:nvSpPr>
        <p:spPr>
          <a:xfrm>
            <a:off x="131508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42" name="任意多边形: 形状 29"/>
          <p:cNvSpPr/>
          <p:nvPr userDrawn="1"/>
        </p:nvSpPr>
        <p:spPr>
          <a:xfrm>
            <a:off x="145351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43" name="任意多边形: 形状 30"/>
          <p:cNvSpPr/>
          <p:nvPr userDrawn="1"/>
        </p:nvSpPr>
        <p:spPr>
          <a:xfrm>
            <a:off x="762000" y="47110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44" name="任意多边形: 形状 31"/>
          <p:cNvSpPr/>
          <p:nvPr userDrawn="1"/>
        </p:nvSpPr>
        <p:spPr>
          <a:xfrm>
            <a:off x="900430" y="47110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45" name="任意多边形: 形状 32"/>
          <p:cNvSpPr/>
          <p:nvPr userDrawn="1"/>
        </p:nvSpPr>
        <p:spPr>
          <a:xfrm>
            <a:off x="103822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46" name="任意多边形: 形状 33"/>
          <p:cNvSpPr/>
          <p:nvPr userDrawn="1"/>
        </p:nvSpPr>
        <p:spPr>
          <a:xfrm>
            <a:off x="117665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47" name="任意多边形: 形状 34"/>
          <p:cNvSpPr/>
          <p:nvPr userDrawn="1"/>
        </p:nvSpPr>
        <p:spPr>
          <a:xfrm>
            <a:off x="131508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48" name="任意多边形: 形状 35"/>
          <p:cNvSpPr/>
          <p:nvPr userDrawn="1"/>
        </p:nvSpPr>
        <p:spPr>
          <a:xfrm>
            <a:off x="145351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49" name="任意多边形: 形状 36"/>
          <p:cNvSpPr/>
          <p:nvPr userDrawn="1"/>
        </p:nvSpPr>
        <p:spPr>
          <a:xfrm>
            <a:off x="762000" y="49777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50" name="任意多边形: 形状 37"/>
          <p:cNvSpPr/>
          <p:nvPr userDrawn="1"/>
        </p:nvSpPr>
        <p:spPr>
          <a:xfrm>
            <a:off x="900430" y="49777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51" name="任意多边形: 形状 38"/>
          <p:cNvSpPr/>
          <p:nvPr userDrawn="1"/>
        </p:nvSpPr>
        <p:spPr>
          <a:xfrm>
            <a:off x="103822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52" name="任意多边形: 形状 39"/>
          <p:cNvSpPr/>
          <p:nvPr userDrawn="1"/>
        </p:nvSpPr>
        <p:spPr>
          <a:xfrm>
            <a:off x="117665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53" name="任意多边形: 形状 40"/>
          <p:cNvSpPr/>
          <p:nvPr userDrawn="1"/>
        </p:nvSpPr>
        <p:spPr>
          <a:xfrm>
            <a:off x="131508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54" name="任意多边形: 形状 41"/>
          <p:cNvSpPr/>
          <p:nvPr userDrawn="1"/>
        </p:nvSpPr>
        <p:spPr>
          <a:xfrm>
            <a:off x="145351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cxnSp>
        <p:nvCxnSpPr>
          <p:cNvPr id="455" name="直接连接符 42"/>
          <p:cNvCxnSpPr/>
          <p:nvPr userDrawn="1"/>
        </p:nvCxnSpPr>
        <p:spPr>
          <a:xfrm>
            <a:off x="2184400" y="8382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6" name="任意多边形: 形状 43"/>
          <p:cNvSpPr/>
          <p:nvPr userDrawn="1"/>
        </p:nvSpPr>
        <p:spPr>
          <a:xfrm>
            <a:off x="9381500" y="6334625"/>
            <a:ext cx="1046117" cy="523058"/>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6"/>
          </a:solidFill>
          <a:ln w="2934" cap="flat">
            <a:noFill/>
            <a:prstDash val="solid"/>
            <a:miter/>
          </a:ln>
        </p:spPr>
        <p:txBody>
          <a:bodyPr rtlCol="0" anchor="ctr"/>
          <a:lstStyle/>
          <a:p>
            <a:endParaRPr lang="zh-CN" altLang="en-US"/>
          </a:p>
        </p:txBody>
      </p:sp>
      <p:sp>
        <p:nvSpPr>
          <p:cNvPr id="457" name="任意多边形: 形状 12"/>
          <p:cNvSpPr/>
          <p:nvPr userDrawn="1"/>
        </p:nvSpPr>
        <p:spPr>
          <a:xfrm flipH="1">
            <a:off x="11188065" y="1419860"/>
            <a:ext cx="1003935" cy="2008505"/>
          </a:xfrm>
          <a:custGeom>
            <a:avLst/>
            <a:gdLst>
              <a:gd name="connsiteX0" fmla="*/ 1130019 w 1130018"/>
              <a:gd name="connsiteY0" fmla="*/ 1130019 h 2260037"/>
              <a:gd name="connsiteX1" fmla="*/ 0 w 1130018"/>
              <a:gd name="connsiteY1" fmla="*/ 0 h 2260037"/>
              <a:gd name="connsiteX2" fmla="*/ 0 w 1130018"/>
              <a:gd name="connsiteY2" fmla="*/ 2260038 h 2260037"/>
              <a:gd name="connsiteX3" fmla="*/ 1130019 w 1130018"/>
              <a:gd name="connsiteY3" fmla="*/ 1130019 h 2260037"/>
            </a:gdLst>
            <a:ahLst/>
            <a:cxnLst>
              <a:cxn ang="0">
                <a:pos x="connsiteX0" y="connsiteY0"/>
              </a:cxn>
              <a:cxn ang="0">
                <a:pos x="connsiteX1" y="connsiteY1"/>
              </a:cxn>
              <a:cxn ang="0">
                <a:pos x="connsiteX2" y="connsiteY2"/>
              </a:cxn>
              <a:cxn ang="0">
                <a:pos x="connsiteX3" y="connsiteY3"/>
              </a:cxn>
            </a:cxnLst>
            <a:rect l="l" t="t" r="r" b="b"/>
            <a:pathLst>
              <a:path w="1130018" h="2260037">
                <a:moveTo>
                  <a:pt x="1130019" y="1130019"/>
                </a:moveTo>
                <a:cubicBezTo>
                  <a:pt x="1130019" y="506044"/>
                  <a:pt x="623974" y="0"/>
                  <a:pt x="0" y="0"/>
                </a:cubicBezTo>
                <a:lnTo>
                  <a:pt x="0" y="2260038"/>
                </a:lnTo>
                <a:cubicBezTo>
                  <a:pt x="623974" y="2260038"/>
                  <a:pt x="1130019" y="1754287"/>
                  <a:pt x="1130019" y="1130019"/>
                </a:cubicBezTo>
                <a:close/>
              </a:path>
            </a:pathLst>
          </a:custGeom>
          <a:solidFill>
            <a:schemeClr val="accent6"/>
          </a:solidFill>
          <a:ln w="2934" cap="flat">
            <a:noFill/>
            <a:prstDash val="solid"/>
            <a:miter/>
          </a:ln>
        </p:spPr>
        <p:txBody>
          <a:bodyPr rtlCol="0" anchor="ctr"/>
          <a:lstStyle/>
          <a:p>
            <a:endParaRPr lang="zh-CN" altLang="en-US"/>
          </a:p>
        </p:txBody>
      </p:sp>
      <p:sp>
        <p:nvSpPr>
          <p:cNvPr id="458" name="任意多边形: 形状 81"/>
          <p:cNvSpPr/>
          <p:nvPr userDrawn="1"/>
        </p:nvSpPr>
        <p:spPr>
          <a:xfrm>
            <a:off x="1095692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59" name="任意多边形: 形状 82"/>
          <p:cNvSpPr/>
          <p:nvPr userDrawn="1"/>
        </p:nvSpPr>
        <p:spPr>
          <a:xfrm>
            <a:off x="1109535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60" name="任意多边形: 形状 83"/>
          <p:cNvSpPr/>
          <p:nvPr userDrawn="1"/>
        </p:nvSpPr>
        <p:spPr>
          <a:xfrm>
            <a:off x="1123315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61" name="任意多边形: 形状 84"/>
          <p:cNvSpPr/>
          <p:nvPr userDrawn="1"/>
        </p:nvSpPr>
        <p:spPr>
          <a:xfrm>
            <a:off x="1137158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62" name="任意多边形: 形状 85"/>
          <p:cNvSpPr/>
          <p:nvPr userDrawn="1"/>
        </p:nvSpPr>
        <p:spPr>
          <a:xfrm>
            <a:off x="1151001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63" name="任意多边形: 形状 86"/>
          <p:cNvSpPr/>
          <p:nvPr userDrawn="1"/>
        </p:nvSpPr>
        <p:spPr>
          <a:xfrm>
            <a:off x="1164844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64" name="任意多边形: 形状 87"/>
          <p:cNvSpPr/>
          <p:nvPr userDrawn="1"/>
        </p:nvSpPr>
        <p:spPr>
          <a:xfrm>
            <a:off x="1095692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65" name="任意多边形: 形状 88"/>
          <p:cNvSpPr/>
          <p:nvPr userDrawn="1"/>
        </p:nvSpPr>
        <p:spPr>
          <a:xfrm>
            <a:off x="1109535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66" name="任意多边形: 形状 89"/>
          <p:cNvSpPr/>
          <p:nvPr userDrawn="1"/>
        </p:nvSpPr>
        <p:spPr>
          <a:xfrm>
            <a:off x="1123315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67" name="任意多边形: 形状 90"/>
          <p:cNvSpPr/>
          <p:nvPr userDrawn="1"/>
        </p:nvSpPr>
        <p:spPr>
          <a:xfrm>
            <a:off x="1137158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68" name="任意多边形: 形状 91"/>
          <p:cNvSpPr/>
          <p:nvPr userDrawn="1"/>
        </p:nvSpPr>
        <p:spPr>
          <a:xfrm>
            <a:off x="1151001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69" name="任意多边形: 形状 92"/>
          <p:cNvSpPr/>
          <p:nvPr userDrawn="1"/>
        </p:nvSpPr>
        <p:spPr>
          <a:xfrm>
            <a:off x="1164844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70" name="任意多边形: 形状 93"/>
          <p:cNvSpPr/>
          <p:nvPr userDrawn="1"/>
        </p:nvSpPr>
        <p:spPr>
          <a:xfrm>
            <a:off x="1095692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71" name="任意多边形: 形状 94"/>
          <p:cNvSpPr/>
          <p:nvPr userDrawn="1"/>
        </p:nvSpPr>
        <p:spPr>
          <a:xfrm>
            <a:off x="1109535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72" name="任意多边形: 形状 95"/>
          <p:cNvSpPr/>
          <p:nvPr userDrawn="1"/>
        </p:nvSpPr>
        <p:spPr>
          <a:xfrm>
            <a:off x="1123315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73" name="任意多边形: 形状 96"/>
          <p:cNvSpPr/>
          <p:nvPr userDrawn="1"/>
        </p:nvSpPr>
        <p:spPr>
          <a:xfrm>
            <a:off x="1137158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74" name="任意多边形: 形状 97"/>
          <p:cNvSpPr/>
          <p:nvPr userDrawn="1"/>
        </p:nvSpPr>
        <p:spPr>
          <a:xfrm>
            <a:off x="1151001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75" name="任意多边形: 形状 98"/>
          <p:cNvSpPr/>
          <p:nvPr userDrawn="1"/>
        </p:nvSpPr>
        <p:spPr>
          <a:xfrm>
            <a:off x="1164844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76" name="任意多边形: 形状 99"/>
          <p:cNvSpPr/>
          <p:nvPr userDrawn="1"/>
        </p:nvSpPr>
        <p:spPr>
          <a:xfrm>
            <a:off x="1095692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77" name="任意多边形: 形状 100"/>
          <p:cNvSpPr/>
          <p:nvPr userDrawn="1"/>
        </p:nvSpPr>
        <p:spPr>
          <a:xfrm>
            <a:off x="1109535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78" name="任意多边形: 形状 101"/>
          <p:cNvSpPr/>
          <p:nvPr userDrawn="1"/>
        </p:nvSpPr>
        <p:spPr>
          <a:xfrm>
            <a:off x="1123315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79" name="任意多边形: 形状 102"/>
          <p:cNvSpPr/>
          <p:nvPr userDrawn="1"/>
        </p:nvSpPr>
        <p:spPr>
          <a:xfrm>
            <a:off x="1137158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80" name="任意多边形: 形状 103"/>
          <p:cNvSpPr/>
          <p:nvPr userDrawn="1"/>
        </p:nvSpPr>
        <p:spPr>
          <a:xfrm>
            <a:off x="1151001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81" name="任意多边形: 形状 104"/>
          <p:cNvSpPr/>
          <p:nvPr userDrawn="1"/>
        </p:nvSpPr>
        <p:spPr>
          <a:xfrm>
            <a:off x="1164844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82" name="标题 1"/>
          <p:cNvSpPr>
            <a:spLocks noGrp="1"/>
          </p:cNvSpPr>
          <p:nvPr>
            <p:ph type="ctrTitle" hasCustomPrompt="1"/>
          </p:nvPr>
        </p:nvSpPr>
        <p:spPr>
          <a:xfrm>
            <a:off x="838200" y="1656000"/>
            <a:ext cx="10515600" cy="1800000"/>
          </a:xfrm>
        </p:spPr>
        <p:txBody>
          <a:bodyPr anchor="b">
            <a:normAutofit/>
          </a:bodyPr>
          <a:lstStyle>
            <a:lvl1pPr algn="ctr">
              <a:lnSpc>
                <a:spcPct val="100000"/>
              </a:lnSpc>
              <a:defRPr sz="6600"/>
            </a:lvl1pPr>
          </a:lstStyle>
          <a:p>
            <a:r>
              <a:rPr lang="zh-CN" altLang="en-US" dirty="0"/>
              <a:t>单击添加文档标题</a:t>
            </a:r>
          </a:p>
        </p:txBody>
      </p:sp>
      <p:sp>
        <p:nvSpPr>
          <p:cNvPr id="483" name="副标题 2"/>
          <p:cNvSpPr>
            <a:spLocks noGrp="1"/>
          </p:cNvSpPr>
          <p:nvPr>
            <p:ph type="subTitle" idx="1"/>
          </p:nvPr>
        </p:nvSpPr>
        <p:spPr>
          <a:xfrm>
            <a:off x="838200" y="3705186"/>
            <a:ext cx="10515600" cy="866814"/>
          </a:xfrm>
        </p:spPr>
        <p:txBody>
          <a:bodyPr>
            <a:normAutofit/>
          </a:bodyPr>
          <a:lstStyle>
            <a:lvl1pPr marL="0" indent="0" algn="ctr">
              <a:lnSpc>
                <a:spcPct val="100000"/>
              </a:lnSpc>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84" name="日期占位符 3"/>
          <p:cNvSpPr>
            <a:spLocks noGrp="1"/>
          </p:cNvSpPr>
          <p:nvPr>
            <p:ph type="dt" sz="half" idx="10"/>
          </p:nvPr>
        </p:nvSpPr>
        <p:spPr/>
        <p:txBody>
          <a:bodyPr>
            <a:normAutofit/>
          </a:bodyPr>
          <a:lstStyle/>
          <a:p>
            <a:fld id="{5592522B-0F24-4480-B9DD-A9474A6880D6}" type="datetimeFigureOut">
              <a:rPr lang="zh-CN" altLang="en-US" smtClean="0"/>
              <a:t>2024/12/11</a:t>
            </a:fld>
            <a:endParaRPr lang="zh-CN" altLang="en-US"/>
          </a:p>
        </p:txBody>
      </p:sp>
      <p:sp>
        <p:nvSpPr>
          <p:cNvPr id="485" name="页脚占位符 4"/>
          <p:cNvSpPr>
            <a:spLocks noGrp="1"/>
          </p:cNvSpPr>
          <p:nvPr>
            <p:ph type="ftr" sz="quarter" idx="11"/>
          </p:nvPr>
        </p:nvSpPr>
        <p:spPr/>
        <p:txBody>
          <a:bodyPr>
            <a:normAutofit/>
          </a:bodyPr>
          <a:lstStyle/>
          <a:p>
            <a:endParaRPr lang="zh-CN" altLang="en-US" dirty="0"/>
          </a:p>
        </p:txBody>
      </p:sp>
      <p:sp>
        <p:nvSpPr>
          <p:cNvPr id="486" name="灯片编号占位符 5"/>
          <p:cNvSpPr>
            <a:spLocks noGrp="1"/>
          </p:cNvSpPr>
          <p:nvPr>
            <p:ph type="sldNum" sz="quarter" idx="12"/>
          </p:nvPr>
        </p:nvSpPr>
        <p:spPr>
          <a:xfrm>
            <a:off x="8610600" y="6356350"/>
            <a:ext cx="2743200" cy="365125"/>
          </a:xfrm>
        </p:spPr>
        <p:txBody>
          <a:bodyPr>
            <a:normAutofit/>
          </a:bodyPr>
          <a:lstStyle/>
          <a:p>
            <a:fld id="{BE5F26B5-172A-4DC2-B0B7-181CFC56B87C}" type="slidenum">
              <a:rPr lang="zh-CN" altLang="en-US" smtClean="0"/>
              <a:t>‹#›</a:t>
            </a:fld>
            <a:endParaRPr lang="zh-CN" altLang="en-US"/>
          </a:p>
        </p:txBody>
      </p:sp>
      <p:sp>
        <p:nvSpPr>
          <p:cNvPr id="487" name="文本占位符 23"/>
          <p:cNvSpPr>
            <a:spLocks noGrp="1"/>
          </p:cNvSpPr>
          <p:nvPr>
            <p:ph type="body" sz="quarter" idx="17" hasCustomPrompt="1"/>
          </p:nvPr>
        </p:nvSpPr>
        <p:spPr>
          <a:xfrm>
            <a:off x="4781641" y="4586170"/>
            <a:ext cx="2743200" cy="504000"/>
          </a:xfrm>
          <a:prstGeom prst="roundRect">
            <a:avLst>
              <a:gd name="adj" fmla="val 50000"/>
            </a:avLst>
          </a:prstGeom>
          <a:noFill/>
          <a:ln>
            <a:solidFill>
              <a:schemeClr val="accent1"/>
            </a:solidFill>
          </a:ln>
        </p:spPr>
        <p:txBody>
          <a:bodyPr anchor="ctr">
            <a:normAutofit/>
          </a:bodyPr>
          <a:lstStyle>
            <a:lvl1pPr marL="0" indent="0" algn="ctr">
              <a:lnSpc>
                <a:spcPct val="100000"/>
              </a:lnSpc>
              <a:buNone/>
              <a:defRPr sz="1400" b="1">
                <a:solidFill>
                  <a:schemeClr val="accent6"/>
                </a:solidFill>
              </a:defRPr>
            </a:lvl1pPr>
          </a:lstStyle>
          <a:p>
            <a:pPr lvl="0"/>
            <a:r>
              <a:rPr lang="zh-CN" altLang="en-US" dirty="0"/>
              <a:t>署名占位符</a:t>
            </a:r>
          </a:p>
        </p:txBody>
      </p:sp>
      <p:sp>
        <p:nvSpPr>
          <p:cNvPr id="488" name="文本占位符 9"/>
          <p:cNvSpPr>
            <a:spLocks noGrp="1"/>
          </p:cNvSpPr>
          <p:nvPr>
            <p:ph type="body" sz="quarter" idx="18" hasCustomPrompt="1"/>
          </p:nvPr>
        </p:nvSpPr>
        <p:spPr>
          <a:xfrm>
            <a:off x="486770" y="330199"/>
            <a:ext cx="1546568" cy="504000"/>
          </a:xfrm>
        </p:spPr>
        <p:txBody>
          <a:bodyPr anchor="ctr">
            <a:normAutofit/>
          </a:bodyPr>
          <a:lstStyle>
            <a:lvl1pPr marL="0" indent="0">
              <a:lnSpc>
                <a:spcPct val="100000"/>
              </a:lnSpc>
              <a:buNone/>
              <a:defRPr sz="1200" b="1"/>
            </a:lvl1pPr>
          </a:lstStyle>
          <a:p>
            <a:pPr lvl="0"/>
            <a:r>
              <a:rPr lang="zh-CN" altLang="en-US" dirty="0"/>
              <a:t>公司名占位符</a:t>
            </a:r>
          </a:p>
        </p:txBody>
      </p:sp>
      <p:sp>
        <p:nvSpPr>
          <p:cNvPr id="489" name="文本占位符 13"/>
          <p:cNvSpPr>
            <a:spLocks noGrp="1"/>
          </p:cNvSpPr>
          <p:nvPr>
            <p:ph type="body" sz="quarter" idx="14" hasCustomPrompt="1"/>
          </p:nvPr>
        </p:nvSpPr>
        <p:spPr>
          <a:xfrm>
            <a:off x="8825231" y="326198"/>
            <a:ext cx="2880000" cy="504000"/>
          </a:xfrm>
        </p:spPr>
        <p:txBody>
          <a:bodyPr anchor="ctr">
            <a:normAutofit/>
          </a:bodyPr>
          <a:lstStyle>
            <a:lvl1pPr marL="0" indent="0" algn="r">
              <a:lnSpc>
                <a:spcPct val="100000"/>
              </a:lnSpc>
              <a:buNone/>
              <a:defRPr sz="1200" b="1">
                <a:solidFill>
                  <a:schemeClr val="accent6"/>
                </a:solidFill>
              </a:defRPr>
            </a:lvl1pPr>
          </a:lstStyle>
          <a:p>
            <a:pPr lvl="0"/>
            <a:r>
              <a:rPr lang="zh-CN" altLang="en-US" dirty="0"/>
              <a:t>日期时间占位符</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91" name="标题 1"/>
          <p:cNvSpPr>
            <a:spLocks noGrp="1"/>
          </p:cNvSpPr>
          <p:nvPr>
            <p:ph type="title"/>
          </p:nvPr>
        </p:nvSpPr>
        <p:spPr/>
        <p:txBody>
          <a:bodyPr/>
          <a:lstStyle/>
          <a:p>
            <a:r>
              <a:rPr lang="zh-CN" altLang="en-US" dirty="0"/>
              <a:t>单击此处编辑母版标题样式</a:t>
            </a:r>
          </a:p>
        </p:txBody>
      </p:sp>
      <p:sp>
        <p:nvSpPr>
          <p:cNvPr id="492" name="内容占位符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93" name="日期占位符 3"/>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494" name="页脚占位符 4"/>
          <p:cNvSpPr>
            <a:spLocks noGrp="1"/>
          </p:cNvSpPr>
          <p:nvPr>
            <p:ph type="ftr" sz="quarter" idx="11"/>
          </p:nvPr>
        </p:nvSpPr>
        <p:spPr/>
        <p:txBody>
          <a:bodyPr/>
          <a:lstStyle/>
          <a:p>
            <a:endParaRPr lang="zh-CN" altLang="en-US"/>
          </a:p>
        </p:txBody>
      </p:sp>
      <p:sp>
        <p:nvSpPr>
          <p:cNvPr id="495" name="灯片编号占位符 5"/>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目录">
    <p:spTree>
      <p:nvGrpSpPr>
        <p:cNvPr id="1" name=""/>
        <p:cNvGrpSpPr/>
        <p:nvPr/>
      </p:nvGrpSpPr>
      <p:grpSpPr>
        <a:xfrm>
          <a:off x="0" y="0"/>
          <a:ext cx="0" cy="0"/>
          <a:chOff x="0" y="0"/>
          <a:chExt cx="0" cy="0"/>
        </a:xfrm>
      </p:grpSpPr>
      <p:sp>
        <p:nvSpPr>
          <p:cNvPr id="535" name="任意多边形: 形状 84"/>
          <p:cNvSpPr/>
          <p:nvPr userDrawn="1"/>
        </p:nvSpPr>
        <p:spPr>
          <a:xfrm>
            <a:off x="0" y="815926"/>
            <a:ext cx="3010487" cy="5732586"/>
          </a:xfrm>
          <a:custGeom>
            <a:avLst/>
            <a:gdLst>
              <a:gd name="connsiteX0" fmla="*/ 144194 w 3010487"/>
              <a:gd name="connsiteY0" fmla="*/ 0 h 5732586"/>
              <a:gd name="connsiteX1" fmla="*/ 3010487 w 3010487"/>
              <a:gd name="connsiteY1" fmla="*/ 2866293 h 5732586"/>
              <a:gd name="connsiteX2" fmla="*/ 144194 w 3010487"/>
              <a:gd name="connsiteY2" fmla="*/ 5732586 h 5732586"/>
              <a:gd name="connsiteX3" fmla="*/ 0 w 3010487"/>
              <a:gd name="connsiteY3" fmla="*/ 5728940 h 5732586"/>
              <a:gd name="connsiteX4" fmla="*/ 0 w 3010487"/>
              <a:gd name="connsiteY4" fmla="*/ 3646 h 5732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0487" h="5732586">
                <a:moveTo>
                  <a:pt x="144194" y="0"/>
                </a:moveTo>
                <a:cubicBezTo>
                  <a:pt x="1727204" y="0"/>
                  <a:pt x="3010487" y="1283283"/>
                  <a:pt x="3010487" y="2866293"/>
                </a:cubicBezTo>
                <a:cubicBezTo>
                  <a:pt x="3010487" y="4449303"/>
                  <a:pt x="1727204" y="5732586"/>
                  <a:pt x="144194" y="5732586"/>
                </a:cubicBezTo>
                <a:lnTo>
                  <a:pt x="0" y="5728940"/>
                </a:lnTo>
                <a:lnTo>
                  <a:pt x="0" y="3646"/>
                </a:lnTo>
                <a:close/>
              </a:path>
            </a:pathLst>
          </a:custGeom>
          <a:solidFill>
            <a:schemeClr val="accent6"/>
          </a:solidFill>
          <a:ln w="293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536" name="任意多边形: 形状 108"/>
          <p:cNvSpPr/>
          <p:nvPr userDrawn="1"/>
        </p:nvSpPr>
        <p:spPr>
          <a:xfrm>
            <a:off x="101981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37" name="任意多边形: 形状 109"/>
          <p:cNvSpPr/>
          <p:nvPr userDrawn="1"/>
        </p:nvSpPr>
        <p:spPr>
          <a:xfrm>
            <a:off x="123698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38" name="任意多边形: 形状 110"/>
          <p:cNvSpPr/>
          <p:nvPr userDrawn="1"/>
        </p:nvSpPr>
        <p:spPr>
          <a:xfrm>
            <a:off x="145478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39" name="任意多边形: 形状 111"/>
          <p:cNvSpPr/>
          <p:nvPr userDrawn="1"/>
        </p:nvSpPr>
        <p:spPr>
          <a:xfrm>
            <a:off x="167259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40" name="任意多边形: 形状 112"/>
          <p:cNvSpPr/>
          <p:nvPr userDrawn="1"/>
        </p:nvSpPr>
        <p:spPr>
          <a:xfrm>
            <a:off x="188976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41" name="任意多边形: 形状 113"/>
          <p:cNvSpPr/>
          <p:nvPr userDrawn="1"/>
        </p:nvSpPr>
        <p:spPr>
          <a:xfrm>
            <a:off x="210756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42" name="任意多边形: 形状 102"/>
          <p:cNvSpPr/>
          <p:nvPr userDrawn="1"/>
        </p:nvSpPr>
        <p:spPr>
          <a:xfrm>
            <a:off x="101981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43" name="任意多边形: 形状 103"/>
          <p:cNvSpPr/>
          <p:nvPr userDrawn="1"/>
        </p:nvSpPr>
        <p:spPr>
          <a:xfrm>
            <a:off x="123698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44" name="任意多边形: 形状 104"/>
          <p:cNvSpPr/>
          <p:nvPr userDrawn="1"/>
        </p:nvSpPr>
        <p:spPr>
          <a:xfrm>
            <a:off x="145478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45" name="任意多边形: 形状 105"/>
          <p:cNvSpPr/>
          <p:nvPr userDrawn="1"/>
        </p:nvSpPr>
        <p:spPr>
          <a:xfrm>
            <a:off x="167259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46" name="任意多边形: 形状 106"/>
          <p:cNvSpPr/>
          <p:nvPr userDrawn="1"/>
        </p:nvSpPr>
        <p:spPr>
          <a:xfrm>
            <a:off x="188976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47" name="任意多边形: 形状 107"/>
          <p:cNvSpPr/>
          <p:nvPr userDrawn="1"/>
        </p:nvSpPr>
        <p:spPr>
          <a:xfrm>
            <a:off x="210756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48" name="任意多边形: 形状 96"/>
          <p:cNvSpPr/>
          <p:nvPr userDrawn="1"/>
        </p:nvSpPr>
        <p:spPr>
          <a:xfrm>
            <a:off x="101981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49" name="任意多边形: 形状 97"/>
          <p:cNvSpPr/>
          <p:nvPr userDrawn="1"/>
        </p:nvSpPr>
        <p:spPr>
          <a:xfrm>
            <a:off x="123698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50" name="任意多边形: 形状 98"/>
          <p:cNvSpPr/>
          <p:nvPr userDrawn="1"/>
        </p:nvSpPr>
        <p:spPr>
          <a:xfrm>
            <a:off x="145478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51" name="任意多边形: 形状 99"/>
          <p:cNvSpPr/>
          <p:nvPr userDrawn="1"/>
        </p:nvSpPr>
        <p:spPr>
          <a:xfrm>
            <a:off x="167259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52" name="任意多边形: 形状 100"/>
          <p:cNvSpPr/>
          <p:nvPr userDrawn="1"/>
        </p:nvSpPr>
        <p:spPr>
          <a:xfrm>
            <a:off x="188976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53" name="任意多边形: 形状 101"/>
          <p:cNvSpPr/>
          <p:nvPr userDrawn="1"/>
        </p:nvSpPr>
        <p:spPr>
          <a:xfrm>
            <a:off x="210756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54" name="任意多边形: 形状 90"/>
          <p:cNvSpPr/>
          <p:nvPr userDrawn="1"/>
        </p:nvSpPr>
        <p:spPr>
          <a:xfrm>
            <a:off x="101981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55" name="任意多边形: 形状 91"/>
          <p:cNvSpPr/>
          <p:nvPr userDrawn="1"/>
        </p:nvSpPr>
        <p:spPr>
          <a:xfrm>
            <a:off x="123698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56" name="任意多边形: 形状 92"/>
          <p:cNvSpPr/>
          <p:nvPr userDrawn="1"/>
        </p:nvSpPr>
        <p:spPr>
          <a:xfrm>
            <a:off x="145478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57" name="任意多边形: 形状 93"/>
          <p:cNvSpPr/>
          <p:nvPr userDrawn="1"/>
        </p:nvSpPr>
        <p:spPr>
          <a:xfrm>
            <a:off x="167259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58" name="任意多边形: 形状 94"/>
          <p:cNvSpPr/>
          <p:nvPr userDrawn="1"/>
        </p:nvSpPr>
        <p:spPr>
          <a:xfrm>
            <a:off x="188976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59" name="任意多边形: 形状 95"/>
          <p:cNvSpPr/>
          <p:nvPr userDrawn="1"/>
        </p:nvSpPr>
        <p:spPr>
          <a:xfrm>
            <a:off x="210756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60" name="任意多边形: 形状 115"/>
          <p:cNvSpPr/>
          <p:nvPr/>
        </p:nvSpPr>
        <p:spPr>
          <a:xfrm>
            <a:off x="10883032" y="5494407"/>
            <a:ext cx="1308968" cy="1363593"/>
          </a:xfrm>
          <a:custGeom>
            <a:avLst/>
            <a:gdLst>
              <a:gd name="connsiteX0" fmla="*/ 672905 w 1308968"/>
              <a:gd name="connsiteY0" fmla="*/ 0 h 1363593"/>
              <a:gd name="connsiteX1" fmla="*/ 1292915 w 1308968"/>
              <a:gd name="connsiteY1" fmla="*/ 416454 h 1363593"/>
              <a:gd name="connsiteX2" fmla="*/ 1308968 w 1308968"/>
              <a:gd name="connsiteY2" fmla="*/ 468831 h 1363593"/>
              <a:gd name="connsiteX3" fmla="*/ 1308968 w 1308968"/>
              <a:gd name="connsiteY3" fmla="*/ 1363593 h 1363593"/>
              <a:gd name="connsiteX4" fmla="*/ 0 w 1308968"/>
              <a:gd name="connsiteY4" fmla="*/ 1363593 h 1363593"/>
              <a:gd name="connsiteX5" fmla="*/ 0 w 1308968"/>
              <a:gd name="connsiteY5" fmla="*/ 681797 h 1363593"/>
              <a:gd name="connsiteX6" fmla="*/ 672905 w 1308968"/>
              <a:gd name="connsiteY6" fmla="*/ 0 h 136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968" h="1363593">
                <a:moveTo>
                  <a:pt x="672905" y="0"/>
                </a:moveTo>
                <a:cubicBezTo>
                  <a:pt x="951555" y="0"/>
                  <a:pt x="1190739" y="171761"/>
                  <a:pt x="1292915" y="416454"/>
                </a:cubicBezTo>
                <a:lnTo>
                  <a:pt x="1308968" y="468831"/>
                </a:lnTo>
                <a:lnTo>
                  <a:pt x="1308968" y="1363593"/>
                </a:lnTo>
                <a:lnTo>
                  <a:pt x="0" y="1363593"/>
                </a:lnTo>
                <a:lnTo>
                  <a:pt x="0" y="681797"/>
                </a:lnTo>
                <a:cubicBezTo>
                  <a:pt x="0" y="305353"/>
                  <a:pt x="301371" y="0"/>
                  <a:pt x="672905" y="0"/>
                </a:cubicBezTo>
                <a:close/>
              </a:path>
            </a:pathLst>
          </a:custGeom>
          <a:solidFill>
            <a:schemeClr val="accent1">
              <a:lumMod val="60000"/>
              <a:lumOff val="40000"/>
            </a:schemeClr>
          </a:solidFill>
          <a:ln w="2934" cap="flat">
            <a:noFill/>
            <a:prstDash val="solid"/>
            <a:miter/>
          </a:ln>
        </p:spPr>
        <p:txBody>
          <a:bodyPr wrap="square" rtlCol="0" anchor="ctr">
            <a:noAutofit/>
          </a:bodyPr>
          <a:lstStyle/>
          <a:p>
            <a:endParaRPr lang="zh-CN" altLang="en-US"/>
          </a:p>
        </p:txBody>
      </p:sp>
      <p:sp>
        <p:nvSpPr>
          <p:cNvPr id="561" name="任意多边形: 形状 116"/>
          <p:cNvSpPr/>
          <p:nvPr/>
        </p:nvSpPr>
        <p:spPr>
          <a:xfrm>
            <a:off x="10503205" y="6426987"/>
            <a:ext cx="862759" cy="431379"/>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6"/>
          </a:solidFill>
          <a:ln w="2934" cap="flat">
            <a:noFill/>
            <a:prstDash val="solid"/>
            <a:miter/>
          </a:ln>
        </p:spPr>
        <p:txBody>
          <a:bodyPr rtlCol="0" anchor="ctr"/>
          <a:lstStyle/>
          <a:p>
            <a:endParaRPr lang="zh-CN" altLang="en-US"/>
          </a:p>
        </p:txBody>
      </p:sp>
      <p:cxnSp>
        <p:nvCxnSpPr>
          <p:cNvPr id="562" name="直接连接符 123"/>
          <p:cNvCxnSpPr/>
          <p:nvPr/>
        </p:nvCxnSpPr>
        <p:spPr>
          <a:xfrm>
            <a:off x="4670473" y="5491317"/>
            <a:ext cx="618978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63" name="标题 1"/>
          <p:cNvSpPr>
            <a:spLocks noGrp="1"/>
          </p:cNvSpPr>
          <p:nvPr>
            <p:ph type="title" hasCustomPrompt="1"/>
          </p:nvPr>
        </p:nvSpPr>
        <p:spPr>
          <a:xfrm>
            <a:off x="73040" y="2266101"/>
            <a:ext cx="2034412" cy="2688797"/>
          </a:xfrm>
        </p:spPr>
        <p:txBody>
          <a:bodyPr anchor="ctr">
            <a:noAutofit/>
          </a:bodyPr>
          <a:lstStyle>
            <a:lvl1pPr algn="r">
              <a:defRPr sz="7200">
                <a:solidFill>
                  <a:schemeClr val="bg1"/>
                </a:solidFill>
              </a:defRPr>
            </a:lvl1pPr>
          </a:lstStyle>
          <a:p>
            <a:r>
              <a:rPr lang="zh-CN" altLang="en-US" dirty="0"/>
              <a:t>标</a:t>
            </a:r>
            <a:br>
              <a:rPr lang="en-US" altLang="zh-CN" dirty="0"/>
            </a:br>
            <a:r>
              <a:rPr lang="zh-CN" altLang="en-US" dirty="0"/>
              <a:t>题</a:t>
            </a:r>
          </a:p>
        </p:txBody>
      </p:sp>
      <p:sp>
        <p:nvSpPr>
          <p:cNvPr id="564" name="日期占位符 6"/>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565" name="页脚占位符 7"/>
          <p:cNvSpPr>
            <a:spLocks noGrp="1"/>
          </p:cNvSpPr>
          <p:nvPr>
            <p:ph type="ftr" sz="quarter" idx="11"/>
          </p:nvPr>
        </p:nvSpPr>
        <p:spPr/>
        <p:txBody>
          <a:bodyPr/>
          <a:lstStyle/>
          <a:p>
            <a:endParaRPr lang="zh-CN" altLang="en-US"/>
          </a:p>
        </p:txBody>
      </p:sp>
      <p:sp>
        <p:nvSpPr>
          <p:cNvPr id="566" name="灯片编号占位符 8"/>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节标题">
    <p:spTree>
      <p:nvGrpSpPr>
        <p:cNvPr id="1" name=""/>
        <p:cNvGrpSpPr/>
        <p:nvPr/>
      </p:nvGrpSpPr>
      <p:grpSpPr>
        <a:xfrm>
          <a:off x="0" y="0"/>
          <a:ext cx="0" cy="0"/>
          <a:chOff x="0" y="0"/>
          <a:chExt cx="0" cy="0"/>
        </a:xfrm>
      </p:grpSpPr>
      <p:sp>
        <p:nvSpPr>
          <p:cNvPr id="568" name="任意多边形: 形状 8"/>
          <p:cNvSpPr/>
          <p:nvPr userDrawn="1"/>
        </p:nvSpPr>
        <p:spPr>
          <a:xfrm>
            <a:off x="9348036" y="816492"/>
            <a:ext cx="2843964" cy="5731457"/>
          </a:xfrm>
          <a:custGeom>
            <a:avLst/>
            <a:gdLst>
              <a:gd name="connsiteX0" fmla="*/ 2843964 w 2843964"/>
              <a:gd name="connsiteY0" fmla="*/ 0 h 5731457"/>
              <a:gd name="connsiteX1" fmla="*/ 2843964 w 2843964"/>
              <a:gd name="connsiteY1" fmla="*/ 5731457 h 5731457"/>
              <a:gd name="connsiteX2" fmla="*/ 2718794 w 2843964"/>
              <a:gd name="connsiteY2" fmla="*/ 5728292 h 5731457"/>
              <a:gd name="connsiteX3" fmla="*/ 0 w 2843964"/>
              <a:gd name="connsiteY3" fmla="*/ 2865728 h 5731457"/>
              <a:gd name="connsiteX4" fmla="*/ 2718794 w 2843964"/>
              <a:gd name="connsiteY4" fmla="*/ 3165 h 5731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3964" h="5731457">
                <a:moveTo>
                  <a:pt x="2843964" y="0"/>
                </a:moveTo>
                <a:lnTo>
                  <a:pt x="2843964" y="5731457"/>
                </a:lnTo>
                <a:lnTo>
                  <a:pt x="2718794" y="5728292"/>
                </a:lnTo>
                <a:cubicBezTo>
                  <a:pt x="1204331" y="5651523"/>
                  <a:pt x="0" y="4399269"/>
                  <a:pt x="0" y="2865728"/>
                </a:cubicBezTo>
                <a:cubicBezTo>
                  <a:pt x="0" y="1332187"/>
                  <a:pt x="1204331" y="79933"/>
                  <a:pt x="2718794" y="3165"/>
                </a:cubicBezTo>
                <a:close/>
              </a:path>
            </a:pathLst>
          </a:custGeom>
          <a:solidFill>
            <a:schemeClr val="accent6"/>
          </a:solidFill>
          <a:ln w="293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solidFill>
                <a:schemeClr val="tx1"/>
              </a:solidFill>
            </a:endParaRPr>
          </a:p>
        </p:txBody>
      </p:sp>
      <p:sp>
        <p:nvSpPr>
          <p:cNvPr id="569" name="任意多边形: 形状 32"/>
          <p:cNvSpPr/>
          <p:nvPr userDrawn="1"/>
        </p:nvSpPr>
        <p:spPr>
          <a:xfrm>
            <a:off x="1005522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70" name="任意多边形: 形状 33"/>
          <p:cNvSpPr/>
          <p:nvPr userDrawn="1"/>
        </p:nvSpPr>
        <p:spPr>
          <a:xfrm>
            <a:off x="1027303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71" name="任意多边形: 形状 34"/>
          <p:cNvSpPr/>
          <p:nvPr userDrawn="1"/>
        </p:nvSpPr>
        <p:spPr>
          <a:xfrm>
            <a:off x="1049020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72" name="任意多边形: 形状 35"/>
          <p:cNvSpPr/>
          <p:nvPr userDrawn="1"/>
        </p:nvSpPr>
        <p:spPr>
          <a:xfrm>
            <a:off x="1070800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73" name="任意多边形: 形状 36"/>
          <p:cNvSpPr/>
          <p:nvPr userDrawn="1"/>
        </p:nvSpPr>
        <p:spPr>
          <a:xfrm>
            <a:off x="1092517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74" name="任意多边形: 形状 37"/>
          <p:cNvSpPr/>
          <p:nvPr userDrawn="1"/>
        </p:nvSpPr>
        <p:spPr>
          <a:xfrm>
            <a:off x="1114298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75" name="任意多边形: 形状 26"/>
          <p:cNvSpPr/>
          <p:nvPr userDrawn="1"/>
        </p:nvSpPr>
        <p:spPr>
          <a:xfrm>
            <a:off x="1005522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76" name="任意多边形: 形状 27"/>
          <p:cNvSpPr/>
          <p:nvPr userDrawn="1"/>
        </p:nvSpPr>
        <p:spPr>
          <a:xfrm>
            <a:off x="1027303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77" name="任意多边形: 形状 28"/>
          <p:cNvSpPr/>
          <p:nvPr userDrawn="1"/>
        </p:nvSpPr>
        <p:spPr>
          <a:xfrm>
            <a:off x="1049020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78" name="任意多边形: 形状 29"/>
          <p:cNvSpPr/>
          <p:nvPr userDrawn="1"/>
        </p:nvSpPr>
        <p:spPr>
          <a:xfrm>
            <a:off x="1070800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79" name="任意多边形: 形状 30"/>
          <p:cNvSpPr/>
          <p:nvPr userDrawn="1"/>
        </p:nvSpPr>
        <p:spPr>
          <a:xfrm>
            <a:off x="1092517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80" name="任意多边形: 形状 31"/>
          <p:cNvSpPr/>
          <p:nvPr userDrawn="1"/>
        </p:nvSpPr>
        <p:spPr>
          <a:xfrm>
            <a:off x="1114298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81" name="任意多边形: 形状 20"/>
          <p:cNvSpPr/>
          <p:nvPr userDrawn="1"/>
        </p:nvSpPr>
        <p:spPr>
          <a:xfrm>
            <a:off x="1005522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82" name="任意多边形: 形状 21"/>
          <p:cNvSpPr/>
          <p:nvPr userDrawn="1"/>
        </p:nvSpPr>
        <p:spPr>
          <a:xfrm>
            <a:off x="1027303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83" name="任意多边形: 形状 22"/>
          <p:cNvSpPr/>
          <p:nvPr userDrawn="1"/>
        </p:nvSpPr>
        <p:spPr>
          <a:xfrm>
            <a:off x="1049020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84" name="任意多边形: 形状 23"/>
          <p:cNvSpPr/>
          <p:nvPr userDrawn="1"/>
        </p:nvSpPr>
        <p:spPr>
          <a:xfrm>
            <a:off x="1070800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85" name="任意多边形: 形状 24"/>
          <p:cNvSpPr/>
          <p:nvPr userDrawn="1"/>
        </p:nvSpPr>
        <p:spPr>
          <a:xfrm>
            <a:off x="1092517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86" name="任意多边形: 形状 25"/>
          <p:cNvSpPr/>
          <p:nvPr userDrawn="1"/>
        </p:nvSpPr>
        <p:spPr>
          <a:xfrm>
            <a:off x="1114298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87" name="任意多边形: 形状 14"/>
          <p:cNvSpPr/>
          <p:nvPr userDrawn="1"/>
        </p:nvSpPr>
        <p:spPr>
          <a:xfrm>
            <a:off x="1005522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88" name="任意多边形: 形状 15"/>
          <p:cNvSpPr/>
          <p:nvPr userDrawn="1"/>
        </p:nvSpPr>
        <p:spPr>
          <a:xfrm>
            <a:off x="1027303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89" name="任意多边形: 形状 16"/>
          <p:cNvSpPr/>
          <p:nvPr userDrawn="1"/>
        </p:nvSpPr>
        <p:spPr>
          <a:xfrm>
            <a:off x="1049020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90" name="任意多边形: 形状 17"/>
          <p:cNvSpPr/>
          <p:nvPr userDrawn="1"/>
        </p:nvSpPr>
        <p:spPr>
          <a:xfrm>
            <a:off x="1070800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91" name="任意多边形: 形状 18"/>
          <p:cNvSpPr/>
          <p:nvPr userDrawn="1"/>
        </p:nvSpPr>
        <p:spPr>
          <a:xfrm>
            <a:off x="1092517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92" name="任意多边形: 形状 19"/>
          <p:cNvSpPr/>
          <p:nvPr userDrawn="1"/>
        </p:nvSpPr>
        <p:spPr>
          <a:xfrm>
            <a:off x="1114298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593" name="任意多边形 1"/>
          <p:cNvSpPr/>
          <p:nvPr userDrawn="1"/>
        </p:nvSpPr>
        <p:spPr>
          <a:xfrm>
            <a:off x="206375" y="5969564"/>
            <a:ext cx="1343382" cy="889071"/>
          </a:xfrm>
          <a:custGeom>
            <a:avLst/>
            <a:gdLst/>
            <a:ahLst/>
            <a:cxnLst>
              <a:cxn ang="3">
                <a:pos x="hc" y="t"/>
              </a:cxn>
              <a:cxn ang="cd2">
                <a:pos x="l" y="vc"/>
              </a:cxn>
              <a:cxn ang="cd4">
                <a:pos x="hc" y="b"/>
              </a:cxn>
              <a:cxn ang="0">
                <a:pos x="r" y="vc"/>
              </a:cxn>
            </a:cxnLst>
            <a:rect l="l" t="t" r="r" b="b"/>
            <a:pathLst>
              <a:path w="2116" h="1400">
                <a:moveTo>
                  <a:pt x="1058" y="0"/>
                </a:moveTo>
                <a:cubicBezTo>
                  <a:pt x="1570" y="0"/>
                  <a:pt x="1997" y="368"/>
                  <a:pt x="2096" y="857"/>
                </a:cubicBezTo>
                <a:lnTo>
                  <a:pt x="2116" y="1053"/>
                </a:lnTo>
                <a:lnTo>
                  <a:pt x="1762" y="1053"/>
                </a:lnTo>
                <a:lnTo>
                  <a:pt x="1762" y="1400"/>
                </a:lnTo>
                <a:lnTo>
                  <a:pt x="0" y="1400"/>
                </a:lnTo>
                <a:lnTo>
                  <a:pt x="0" y="1053"/>
                </a:lnTo>
                <a:lnTo>
                  <a:pt x="0" y="1053"/>
                </a:lnTo>
                <a:lnTo>
                  <a:pt x="20" y="857"/>
                </a:lnTo>
                <a:cubicBezTo>
                  <a:pt x="119" y="368"/>
                  <a:pt x="546" y="0"/>
                  <a:pt x="1058" y="0"/>
                </a:cubicBezTo>
                <a:close/>
              </a:path>
            </a:pathLst>
          </a:cu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94" name="直接连接符 39"/>
          <p:cNvCxnSpPr/>
          <p:nvPr userDrawn="1"/>
        </p:nvCxnSpPr>
        <p:spPr>
          <a:xfrm>
            <a:off x="1549757" y="6527800"/>
            <a:ext cx="857214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95" name="任意多边形: 形状 40"/>
          <p:cNvSpPr/>
          <p:nvPr userDrawn="1"/>
        </p:nvSpPr>
        <p:spPr>
          <a:xfrm>
            <a:off x="1075734" y="6426567"/>
            <a:ext cx="862759" cy="431379"/>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2"/>
          </a:solidFill>
          <a:ln w="2934" cap="flat">
            <a:noFill/>
            <a:prstDash val="solid"/>
            <a:miter/>
          </a:ln>
        </p:spPr>
        <p:txBody>
          <a:bodyPr rtlCol="0" anchor="ctr"/>
          <a:lstStyle/>
          <a:p>
            <a:endParaRPr lang="zh-CN" altLang="en-US"/>
          </a:p>
        </p:txBody>
      </p:sp>
      <p:sp>
        <p:nvSpPr>
          <p:cNvPr id="596" name="标题 1"/>
          <p:cNvSpPr>
            <a:spLocks noGrp="1"/>
          </p:cNvSpPr>
          <p:nvPr>
            <p:ph type="title"/>
          </p:nvPr>
        </p:nvSpPr>
        <p:spPr>
          <a:xfrm>
            <a:off x="1581138" y="700668"/>
            <a:ext cx="6603643" cy="4992039"/>
          </a:xfrm>
        </p:spPr>
        <p:txBody>
          <a:bodyPr anchor="ctr">
            <a:normAutofit/>
          </a:bodyPr>
          <a:lstStyle>
            <a:lvl1pPr algn="l">
              <a:defRPr sz="6000"/>
            </a:lvl1pPr>
          </a:lstStyle>
          <a:p>
            <a:r>
              <a:rPr lang="zh-CN" altLang="en-US" dirty="0"/>
              <a:t>单击此处编辑母版标题样式</a:t>
            </a:r>
          </a:p>
        </p:txBody>
      </p:sp>
      <p:sp>
        <p:nvSpPr>
          <p:cNvPr id="597" name="日期占位符 3"/>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598" name="页脚占位符 4"/>
          <p:cNvSpPr>
            <a:spLocks noGrp="1"/>
          </p:cNvSpPr>
          <p:nvPr>
            <p:ph type="ftr" sz="quarter" idx="11"/>
          </p:nvPr>
        </p:nvSpPr>
        <p:spPr/>
        <p:txBody>
          <a:bodyPr/>
          <a:lstStyle/>
          <a:p>
            <a:endParaRPr lang="zh-CN" altLang="en-US"/>
          </a:p>
        </p:txBody>
      </p:sp>
      <p:sp>
        <p:nvSpPr>
          <p:cNvPr id="599" name="灯片编号占位符 5"/>
          <p:cNvSpPr>
            <a:spLocks noGrp="1"/>
          </p:cNvSpPr>
          <p:nvPr>
            <p:ph type="sldNum" sz="quarter" idx="12"/>
          </p:nvPr>
        </p:nvSpPr>
        <p:spPr/>
        <p:txBody>
          <a:bodyPr/>
          <a:lstStyle/>
          <a:p>
            <a:fld id="{BE5F26B5-172A-4DC2-B0B7-181CFC56B87C}" type="slidenum">
              <a:rPr lang="zh-CN" altLang="en-US" smtClean="0"/>
              <a:t>‹#›</a:t>
            </a:fld>
            <a:endParaRPr lang="zh-CN" altLang="en-US"/>
          </a:p>
        </p:txBody>
      </p:sp>
      <p:sp>
        <p:nvSpPr>
          <p:cNvPr id="600" name="文本占位符 7"/>
          <p:cNvSpPr>
            <a:spLocks noGrp="1"/>
          </p:cNvSpPr>
          <p:nvPr>
            <p:ph type="body" sz="quarter" idx="13" hasCustomPrompt="1"/>
          </p:nvPr>
        </p:nvSpPr>
        <p:spPr>
          <a:xfrm>
            <a:off x="10270349" y="2560320"/>
            <a:ext cx="1632479" cy="1869606"/>
          </a:xfrm>
        </p:spPr>
        <p:txBody>
          <a:bodyPr anchor="ctr">
            <a:noAutofit/>
          </a:bodyPr>
          <a:lstStyle>
            <a:lvl1pPr marL="0" indent="0" algn="ctr">
              <a:buNone/>
              <a:defRPr sz="7200" b="1">
                <a:solidFill>
                  <a:schemeClr val="bg1"/>
                </a:solidFill>
              </a:defRPr>
            </a:lvl1pPr>
          </a:lstStyle>
          <a:p>
            <a:pPr lvl="0"/>
            <a:r>
              <a:rPr lang="zh-CN" altLang="en-US" dirty="0"/>
              <a:t>节编号</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602" name="标题 1"/>
          <p:cNvSpPr>
            <a:spLocks noGrp="1"/>
          </p:cNvSpPr>
          <p:nvPr>
            <p:ph type="title"/>
          </p:nvPr>
        </p:nvSpPr>
        <p:spPr/>
        <p:txBody>
          <a:bodyPr vert="horz" lIns="0" tIns="0" rIns="0" bIns="0" rtlCol="0" anchor="ctr">
            <a:normAutofit/>
          </a:bodyPr>
          <a:lstStyle>
            <a:lvl1pPr>
              <a:defRPr lang="zh-CN" altLang="en-US" dirty="0"/>
            </a:lvl1pPr>
          </a:lstStyle>
          <a:p>
            <a:pPr lvl="0"/>
            <a:r>
              <a:rPr lang="zh-CN" altLang="en-US" dirty="0"/>
              <a:t>单击此处编辑母版标题样式</a:t>
            </a:r>
          </a:p>
        </p:txBody>
      </p:sp>
      <p:sp>
        <p:nvSpPr>
          <p:cNvPr id="603" name="内容占位符 2"/>
          <p:cNvSpPr>
            <a:spLocks noGrp="1"/>
          </p:cNvSpPr>
          <p:nvPr>
            <p:ph sz="half" idx="1"/>
          </p:nvPr>
        </p:nvSpPr>
        <p:spPr>
          <a:xfrm>
            <a:off x="695960" y="1301750"/>
            <a:ext cx="5323840" cy="487585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04" name="内容占位符 3"/>
          <p:cNvSpPr>
            <a:spLocks noGrp="1"/>
          </p:cNvSpPr>
          <p:nvPr>
            <p:ph sz="half" idx="2"/>
          </p:nvPr>
        </p:nvSpPr>
        <p:spPr>
          <a:xfrm>
            <a:off x="6172200" y="1301750"/>
            <a:ext cx="5323840" cy="487585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05" name="日期占位符 4"/>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606" name="页脚占位符 5"/>
          <p:cNvSpPr>
            <a:spLocks noGrp="1"/>
          </p:cNvSpPr>
          <p:nvPr>
            <p:ph type="ftr" sz="quarter" idx="11"/>
          </p:nvPr>
        </p:nvSpPr>
        <p:spPr/>
        <p:txBody>
          <a:bodyPr/>
          <a:lstStyle/>
          <a:p>
            <a:endParaRPr lang="zh-CN" altLang="en-US"/>
          </a:p>
        </p:txBody>
      </p:sp>
      <p:sp>
        <p:nvSpPr>
          <p:cNvPr id="607" name="灯片编号占位符 6"/>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609" name="标题 1"/>
          <p:cNvSpPr>
            <a:spLocks noGrp="1"/>
          </p:cNvSpPr>
          <p:nvPr>
            <p:ph type="title"/>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p>
        </p:txBody>
      </p:sp>
      <p:sp>
        <p:nvSpPr>
          <p:cNvPr id="610" name="文本占位符 2"/>
          <p:cNvSpPr>
            <a:spLocks noGrp="1"/>
          </p:cNvSpPr>
          <p:nvPr>
            <p:ph type="body" idx="1"/>
          </p:nvPr>
        </p:nvSpPr>
        <p:spPr>
          <a:xfrm>
            <a:off x="69596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11" name="内容占位符 3"/>
          <p:cNvSpPr>
            <a:spLocks noGrp="1"/>
          </p:cNvSpPr>
          <p:nvPr>
            <p:ph sz="half" idx="2"/>
          </p:nvPr>
        </p:nvSpPr>
        <p:spPr>
          <a:xfrm>
            <a:off x="695960" y="1875099"/>
            <a:ext cx="5323840" cy="4300276"/>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12" name="文本占位符 4"/>
          <p:cNvSpPr>
            <a:spLocks noGrp="1"/>
          </p:cNvSpPr>
          <p:nvPr>
            <p:ph type="body" sz="quarter" idx="3"/>
          </p:nvPr>
        </p:nvSpPr>
        <p:spPr>
          <a:xfrm>
            <a:off x="617220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13" name="内容占位符 5"/>
          <p:cNvSpPr>
            <a:spLocks noGrp="1"/>
          </p:cNvSpPr>
          <p:nvPr>
            <p:ph sz="quarter" idx="4"/>
          </p:nvPr>
        </p:nvSpPr>
        <p:spPr>
          <a:xfrm>
            <a:off x="6172200" y="1875099"/>
            <a:ext cx="5323840" cy="4300276"/>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14" name="日期占位符 6"/>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615" name="页脚占位符 7"/>
          <p:cNvSpPr>
            <a:spLocks noGrp="1"/>
          </p:cNvSpPr>
          <p:nvPr>
            <p:ph type="ftr" sz="quarter" idx="11"/>
          </p:nvPr>
        </p:nvSpPr>
        <p:spPr/>
        <p:txBody>
          <a:bodyPr/>
          <a:lstStyle/>
          <a:p>
            <a:endParaRPr lang="zh-CN" altLang="en-US"/>
          </a:p>
        </p:txBody>
      </p:sp>
      <p:sp>
        <p:nvSpPr>
          <p:cNvPr id="616" name="灯片编号占位符 8"/>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618" name="标题 1"/>
          <p:cNvSpPr>
            <a:spLocks noGrp="1"/>
          </p:cNvSpPr>
          <p:nvPr>
            <p:ph type="title"/>
          </p:nvPr>
        </p:nvSpPr>
        <p:spPr/>
        <p:txBody>
          <a:bodyPr/>
          <a:lstStyle/>
          <a:p>
            <a:r>
              <a:rPr lang="zh-CN" altLang="en-US" dirty="0"/>
              <a:t>单击此处编辑母版标题样式</a:t>
            </a:r>
          </a:p>
        </p:txBody>
      </p:sp>
      <p:sp>
        <p:nvSpPr>
          <p:cNvPr id="619" name="日期占位符 2"/>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620" name="页脚占位符 3"/>
          <p:cNvSpPr>
            <a:spLocks noGrp="1"/>
          </p:cNvSpPr>
          <p:nvPr>
            <p:ph type="ftr" sz="quarter" idx="11"/>
          </p:nvPr>
        </p:nvSpPr>
        <p:spPr/>
        <p:txBody>
          <a:bodyPr/>
          <a:lstStyle/>
          <a:p>
            <a:endParaRPr lang="zh-CN" altLang="en-US"/>
          </a:p>
        </p:txBody>
      </p:sp>
      <p:sp>
        <p:nvSpPr>
          <p:cNvPr id="621" name="灯片编号占位符 4"/>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目录">
    <p:bg>
      <p:bgPr>
        <a:solidFill>
          <a:schemeClr val="bg2"/>
        </a:solidFill>
        <a:effectLst/>
      </p:bgPr>
    </p:bg>
    <p:spTree>
      <p:nvGrpSpPr>
        <p:cNvPr id="1" name=""/>
        <p:cNvGrpSpPr/>
        <p:nvPr/>
      </p:nvGrpSpPr>
      <p:grpSpPr>
        <a:xfrm>
          <a:off x="0" y="0"/>
          <a:ext cx="0" cy="0"/>
          <a:chOff x="0" y="0"/>
          <a:chExt cx="0" cy="0"/>
        </a:xfrm>
      </p:grpSpPr>
      <p:sp>
        <p:nvSpPr>
          <p:cNvPr id="111" name="任意多边形: 形状 84"/>
          <p:cNvSpPr/>
          <p:nvPr userDrawn="1"/>
        </p:nvSpPr>
        <p:spPr>
          <a:xfrm>
            <a:off x="0" y="815926"/>
            <a:ext cx="3010487" cy="5732586"/>
          </a:xfrm>
          <a:custGeom>
            <a:avLst/>
            <a:gdLst>
              <a:gd name="connsiteX0" fmla="*/ 144194 w 3010487"/>
              <a:gd name="connsiteY0" fmla="*/ 0 h 5732586"/>
              <a:gd name="connsiteX1" fmla="*/ 3010487 w 3010487"/>
              <a:gd name="connsiteY1" fmla="*/ 2866293 h 5732586"/>
              <a:gd name="connsiteX2" fmla="*/ 144194 w 3010487"/>
              <a:gd name="connsiteY2" fmla="*/ 5732586 h 5732586"/>
              <a:gd name="connsiteX3" fmla="*/ 0 w 3010487"/>
              <a:gd name="connsiteY3" fmla="*/ 5728940 h 5732586"/>
              <a:gd name="connsiteX4" fmla="*/ 0 w 3010487"/>
              <a:gd name="connsiteY4" fmla="*/ 3646 h 5732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0487" h="5732586">
                <a:moveTo>
                  <a:pt x="144194" y="0"/>
                </a:moveTo>
                <a:cubicBezTo>
                  <a:pt x="1727204" y="0"/>
                  <a:pt x="3010487" y="1283283"/>
                  <a:pt x="3010487" y="2866293"/>
                </a:cubicBezTo>
                <a:cubicBezTo>
                  <a:pt x="3010487" y="4449303"/>
                  <a:pt x="1727204" y="5732586"/>
                  <a:pt x="144194" y="5732586"/>
                </a:cubicBezTo>
                <a:lnTo>
                  <a:pt x="0" y="5728940"/>
                </a:lnTo>
                <a:lnTo>
                  <a:pt x="0" y="3646"/>
                </a:lnTo>
                <a:close/>
              </a:path>
            </a:pathLst>
          </a:custGeom>
          <a:solidFill>
            <a:schemeClr val="accent6"/>
          </a:solidFill>
          <a:ln w="293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112" name="任意多边形: 形状 108"/>
          <p:cNvSpPr/>
          <p:nvPr userDrawn="1"/>
        </p:nvSpPr>
        <p:spPr>
          <a:xfrm>
            <a:off x="101981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3" name="任意多边形: 形状 109"/>
          <p:cNvSpPr/>
          <p:nvPr userDrawn="1"/>
        </p:nvSpPr>
        <p:spPr>
          <a:xfrm>
            <a:off x="123698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4" name="任意多边形: 形状 110"/>
          <p:cNvSpPr/>
          <p:nvPr userDrawn="1"/>
        </p:nvSpPr>
        <p:spPr>
          <a:xfrm>
            <a:off x="145478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5" name="任意多边形: 形状 111"/>
          <p:cNvSpPr/>
          <p:nvPr userDrawn="1"/>
        </p:nvSpPr>
        <p:spPr>
          <a:xfrm>
            <a:off x="167259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6" name="任意多边形: 形状 112"/>
          <p:cNvSpPr/>
          <p:nvPr userDrawn="1"/>
        </p:nvSpPr>
        <p:spPr>
          <a:xfrm>
            <a:off x="188976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7" name="任意多边形: 形状 113"/>
          <p:cNvSpPr/>
          <p:nvPr userDrawn="1"/>
        </p:nvSpPr>
        <p:spPr>
          <a:xfrm>
            <a:off x="210756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8" name="任意多边形: 形状 102"/>
          <p:cNvSpPr/>
          <p:nvPr userDrawn="1"/>
        </p:nvSpPr>
        <p:spPr>
          <a:xfrm>
            <a:off x="101981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9" name="任意多边形: 形状 103"/>
          <p:cNvSpPr/>
          <p:nvPr userDrawn="1"/>
        </p:nvSpPr>
        <p:spPr>
          <a:xfrm>
            <a:off x="123698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20" name="任意多边形: 形状 104"/>
          <p:cNvSpPr/>
          <p:nvPr userDrawn="1"/>
        </p:nvSpPr>
        <p:spPr>
          <a:xfrm>
            <a:off x="145478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21" name="任意多边形: 形状 105"/>
          <p:cNvSpPr/>
          <p:nvPr userDrawn="1"/>
        </p:nvSpPr>
        <p:spPr>
          <a:xfrm>
            <a:off x="167259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22" name="任意多边形: 形状 106"/>
          <p:cNvSpPr/>
          <p:nvPr userDrawn="1"/>
        </p:nvSpPr>
        <p:spPr>
          <a:xfrm>
            <a:off x="188976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23" name="任意多边形: 形状 107"/>
          <p:cNvSpPr/>
          <p:nvPr userDrawn="1"/>
        </p:nvSpPr>
        <p:spPr>
          <a:xfrm>
            <a:off x="210756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24" name="任意多边形: 形状 96"/>
          <p:cNvSpPr/>
          <p:nvPr userDrawn="1"/>
        </p:nvSpPr>
        <p:spPr>
          <a:xfrm>
            <a:off x="101981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25" name="任意多边形: 形状 97"/>
          <p:cNvSpPr/>
          <p:nvPr userDrawn="1"/>
        </p:nvSpPr>
        <p:spPr>
          <a:xfrm>
            <a:off x="123698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26" name="任意多边形: 形状 98"/>
          <p:cNvSpPr/>
          <p:nvPr userDrawn="1"/>
        </p:nvSpPr>
        <p:spPr>
          <a:xfrm>
            <a:off x="145478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27" name="任意多边形: 形状 99"/>
          <p:cNvSpPr/>
          <p:nvPr userDrawn="1"/>
        </p:nvSpPr>
        <p:spPr>
          <a:xfrm>
            <a:off x="167259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28" name="任意多边形: 形状 100"/>
          <p:cNvSpPr/>
          <p:nvPr userDrawn="1"/>
        </p:nvSpPr>
        <p:spPr>
          <a:xfrm>
            <a:off x="188976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29" name="任意多边形: 形状 101"/>
          <p:cNvSpPr/>
          <p:nvPr userDrawn="1"/>
        </p:nvSpPr>
        <p:spPr>
          <a:xfrm>
            <a:off x="210756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30" name="任意多边形: 形状 90"/>
          <p:cNvSpPr/>
          <p:nvPr userDrawn="1"/>
        </p:nvSpPr>
        <p:spPr>
          <a:xfrm>
            <a:off x="101981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31" name="任意多边形: 形状 91"/>
          <p:cNvSpPr/>
          <p:nvPr userDrawn="1"/>
        </p:nvSpPr>
        <p:spPr>
          <a:xfrm>
            <a:off x="123698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32" name="任意多边形: 形状 92"/>
          <p:cNvSpPr/>
          <p:nvPr userDrawn="1"/>
        </p:nvSpPr>
        <p:spPr>
          <a:xfrm>
            <a:off x="145478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33" name="任意多边形: 形状 93"/>
          <p:cNvSpPr/>
          <p:nvPr userDrawn="1"/>
        </p:nvSpPr>
        <p:spPr>
          <a:xfrm>
            <a:off x="167259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34" name="任意多边形: 形状 94"/>
          <p:cNvSpPr/>
          <p:nvPr userDrawn="1"/>
        </p:nvSpPr>
        <p:spPr>
          <a:xfrm>
            <a:off x="188976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35" name="任意多边形: 形状 95"/>
          <p:cNvSpPr/>
          <p:nvPr userDrawn="1"/>
        </p:nvSpPr>
        <p:spPr>
          <a:xfrm>
            <a:off x="210756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36" name="任意多边形: 形状 115"/>
          <p:cNvSpPr/>
          <p:nvPr/>
        </p:nvSpPr>
        <p:spPr>
          <a:xfrm>
            <a:off x="10883032" y="5494407"/>
            <a:ext cx="1308968" cy="1363593"/>
          </a:xfrm>
          <a:custGeom>
            <a:avLst/>
            <a:gdLst>
              <a:gd name="connsiteX0" fmla="*/ 672905 w 1308968"/>
              <a:gd name="connsiteY0" fmla="*/ 0 h 1363593"/>
              <a:gd name="connsiteX1" fmla="*/ 1292915 w 1308968"/>
              <a:gd name="connsiteY1" fmla="*/ 416454 h 1363593"/>
              <a:gd name="connsiteX2" fmla="*/ 1308968 w 1308968"/>
              <a:gd name="connsiteY2" fmla="*/ 468831 h 1363593"/>
              <a:gd name="connsiteX3" fmla="*/ 1308968 w 1308968"/>
              <a:gd name="connsiteY3" fmla="*/ 1363593 h 1363593"/>
              <a:gd name="connsiteX4" fmla="*/ 0 w 1308968"/>
              <a:gd name="connsiteY4" fmla="*/ 1363593 h 1363593"/>
              <a:gd name="connsiteX5" fmla="*/ 0 w 1308968"/>
              <a:gd name="connsiteY5" fmla="*/ 681797 h 1363593"/>
              <a:gd name="connsiteX6" fmla="*/ 672905 w 1308968"/>
              <a:gd name="connsiteY6" fmla="*/ 0 h 136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968" h="1363593">
                <a:moveTo>
                  <a:pt x="672905" y="0"/>
                </a:moveTo>
                <a:cubicBezTo>
                  <a:pt x="951555" y="0"/>
                  <a:pt x="1190739" y="171761"/>
                  <a:pt x="1292915" y="416454"/>
                </a:cubicBezTo>
                <a:lnTo>
                  <a:pt x="1308968" y="468831"/>
                </a:lnTo>
                <a:lnTo>
                  <a:pt x="1308968" y="1363593"/>
                </a:lnTo>
                <a:lnTo>
                  <a:pt x="0" y="1363593"/>
                </a:lnTo>
                <a:lnTo>
                  <a:pt x="0" y="681797"/>
                </a:lnTo>
                <a:cubicBezTo>
                  <a:pt x="0" y="305353"/>
                  <a:pt x="301371" y="0"/>
                  <a:pt x="672905" y="0"/>
                </a:cubicBezTo>
                <a:close/>
              </a:path>
            </a:pathLst>
          </a:custGeom>
          <a:solidFill>
            <a:schemeClr val="accent1">
              <a:lumMod val="60000"/>
              <a:lumOff val="40000"/>
            </a:schemeClr>
          </a:solidFill>
          <a:ln w="2934" cap="flat">
            <a:noFill/>
            <a:prstDash val="solid"/>
            <a:miter/>
          </a:ln>
        </p:spPr>
        <p:txBody>
          <a:bodyPr wrap="square" rtlCol="0" anchor="ctr">
            <a:noAutofit/>
          </a:bodyPr>
          <a:lstStyle/>
          <a:p>
            <a:endParaRPr lang="zh-CN" altLang="en-US"/>
          </a:p>
        </p:txBody>
      </p:sp>
      <p:sp>
        <p:nvSpPr>
          <p:cNvPr id="137" name="任意多边形: 形状 116"/>
          <p:cNvSpPr/>
          <p:nvPr/>
        </p:nvSpPr>
        <p:spPr>
          <a:xfrm>
            <a:off x="10503205" y="6426987"/>
            <a:ext cx="862759" cy="431379"/>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6"/>
          </a:solidFill>
          <a:ln w="2934" cap="flat">
            <a:noFill/>
            <a:prstDash val="solid"/>
            <a:miter/>
          </a:ln>
        </p:spPr>
        <p:txBody>
          <a:bodyPr rtlCol="0" anchor="ctr"/>
          <a:lstStyle/>
          <a:p>
            <a:endParaRPr lang="zh-CN" altLang="en-US"/>
          </a:p>
        </p:txBody>
      </p:sp>
      <p:cxnSp>
        <p:nvCxnSpPr>
          <p:cNvPr id="138" name="直接连接符 123"/>
          <p:cNvCxnSpPr/>
          <p:nvPr/>
        </p:nvCxnSpPr>
        <p:spPr>
          <a:xfrm>
            <a:off x="4670473" y="5491317"/>
            <a:ext cx="618978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9" name="标题 1"/>
          <p:cNvSpPr>
            <a:spLocks noGrp="1"/>
          </p:cNvSpPr>
          <p:nvPr>
            <p:ph type="title" hasCustomPrompt="1"/>
          </p:nvPr>
        </p:nvSpPr>
        <p:spPr>
          <a:xfrm>
            <a:off x="73040" y="2266101"/>
            <a:ext cx="2034412" cy="2688797"/>
          </a:xfrm>
        </p:spPr>
        <p:txBody>
          <a:bodyPr anchor="ctr">
            <a:noAutofit/>
          </a:bodyPr>
          <a:lstStyle>
            <a:lvl1pPr algn="r">
              <a:defRPr sz="7200">
                <a:solidFill>
                  <a:schemeClr val="bg1"/>
                </a:solidFill>
              </a:defRPr>
            </a:lvl1pPr>
          </a:lstStyle>
          <a:p>
            <a:r>
              <a:rPr lang="zh-CN" altLang="en-US" dirty="0"/>
              <a:t>标</a:t>
            </a:r>
            <a:br>
              <a:rPr lang="en-US" altLang="zh-CN" dirty="0"/>
            </a:br>
            <a:r>
              <a:rPr lang="zh-CN" altLang="en-US" dirty="0"/>
              <a:t>题</a:t>
            </a:r>
          </a:p>
        </p:txBody>
      </p:sp>
      <p:sp>
        <p:nvSpPr>
          <p:cNvPr id="140" name="日期占位符 6"/>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141" name="页脚占位符 7"/>
          <p:cNvSpPr>
            <a:spLocks noGrp="1"/>
          </p:cNvSpPr>
          <p:nvPr>
            <p:ph type="ftr" sz="quarter" idx="11"/>
          </p:nvPr>
        </p:nvSpPr>
        <p:spPr/>
        <p:txBody>
          <a:bodyPr/>
          <a:lstStyle/>
          <a:p>
            <a:endParaRPr lang="zh-CN" altLang="en-US"/>
          </a:p>
        </p:txBody>
      </p:sp>
      <p:sp>
        <p:nvSpPr>
          <p:cNvPr id="142" name="灯片编号占位符 8"/>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623" name="日期占位符 1"/>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624" name="页脚占位符 2"/>
          <p:cNvSpPr>
            <a:spLocks noGrp="1"/>
          </p:cNvSpPr>
          <p:nvPr>
            <p:ph type="ftr" sz="quarter" idx="11"/>
          </p:nvPr>
        </p:nvSpPr>
        <p:spPr/>
        <p:txBody>
          <a:bodyPr/>
          <a:lstStyle/>
          <a:p>
            <a:endParaRPr lang="zh-CN" altLang="en-US"/>
          </a:p>
        </p:txBody>
      </p:sp>
      <p:sp>
        <p:nvSpPr>
          <p:cNvPr id="625" name="灯片编号占位符 3"/>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仅内容">
    <p:spTree>
      <p:nvGrpSpPr>
        <p:cNvPr id="1" name=""/>
        <p:cNvGrpSpPr/>
        <p:nvPr/>
      </p:nvGrpSpPr>
      <p:grpSpPr>
        <a:xfrm>
          <a:off x="0" y="0"/>
          <a:ext cx="0" cy="0"/>
          <a:chOff x="0" y="0"/>
          <a:chExt cx="0" cy="0"/>
        </a:xfrm>
      </p:grpSpPr>
      <p:sp>
        <p:nvSpPr>
          <p:cNvPr id="627" name="内容占位符 2"/>
          <p:cNvSpPr>
            <a:spLocks noGrp="1"/>
          </p:cNvSpPr>
          <p:nvPr>
            <p:ph idx="1"/>
          </p:nvPr>
        </p:nvSpPr>
        <p:spPr>
          <a:xfrm>
            <a:off x="695960" y="360045"/>
            <a:ext cx="10801985" cy="581787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28" name="日期占位符 3"/>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629" name="页脚占位符 4"/>
          <p:cNvSpPr>
            <a:spLocks noGrp="1"/>
          </p:cNvSpPr>
          <p:nvPr>
            <p:ph type="ftr" sz="quarter" idx="11"/>
          </p:nvPr>
        </p:nvSpPr>
        <p:spPr/>
        <p:txBody>
          <a:bodyPr/>
          <a:lstStyle/>
          <a:p>
            <a:endParaRPr lang="zh-CN" altLang="en-US"/>
          </a:p>
        </p:txBody>
      </p:sp>
      <p:sp>
        <p:nvSpPr>
          <p:cNvPr id="630" name="灯片编号占位符 5"/>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标题和副标题">
    <p:spTree>
      <p:nvGrpSpPr>
        <p:cNvPr id="1" name=""/>
        <p:cNvGrpSpPr/>
        <p:nvPr/>
      </p:nvGrpSpPr>
      <p:grpSpPr>
        <a:xfrm>
          <a:off x="0" y="0"/>
          <a:ext cx="0" cy="0"/>
          <a:chOff x="0" y="0"/>
          <a:chExt cx="0" cy="0"/>
        </a:xfrm>
      </p:grpSpPr>
      <p:sp>
        <p:nvSpPr>
          <p:cNvPr id="632" name="标题 1"/>
          <p:cNvSpPr>
            <a:spLocks noGrp="1"/>
          </p:cNvSpPr>
          <p:nvPr>
            <p:ph type="title"/>
          </p:nvPr>
        </p:nvSpPr>
        <p:spPr>
          <a:xfrm>
            <a:off x="839788" y="360000"/>
            <a:ext cx="10515600" cy="864000"/>
          </a:xfrm>
        </p:spPr>
        <p:txBody>
          <a:bodyPr/>
          <a:lstStyle/>
          <a:p>
            <a:r>
              <a:rPr lang="zh-CN" altLang="en-US" dirty="0"/>
              <a:t>单击此处编辑母版标题样式</a:t>
            </a:r>
          </a:p>
        </p:txBody>
      </p:sp>
      <p:sp>
        <p:nvSpPr>
          <p:cNvPr id="633" name="文本占位符 2"/>
          <p:cNvSpPr>
            <a:spLocks noGrp="1"/>
          </p:cNvSpPr>
          <p:nvPr>
            <p:ph type="body" idx="1" hasCustomPrompt="1"/>
          </p:nvPr>
        </p:nvSpPr>
        <p:spPr>
          <a:xfrm>
            <a:off x="695960" y="1301750"/>
            <a:ext cx="10799088" cy="405553"/>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p>
        </p:txBody>
      </p:sp>
      <p:sp>
        <p:nvSpPr>
          <p:cNvPr id="634" name="日期占位符 6"/>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635" name="页脚占位符 7"/>
          <p:cNvSpPr>
            <a:spLocks noGrp="1"/>
          </p:cNvSpPr>
          <p:nvPr>
            <p:ph type="ftr" sz="quarter" idx="11"/>
          </p:nvPr>
        </p:nvSpPr>
        <p:spPr/>
        <p:txBody>
          <a:bodyPr/>
          <a:lstStyle/>
          <a:p>
            <a:endParaRPr lang="zh-CN" altLang="en-US"/>
          </a:p>
        </p:txBody>
      </p:sp>
      <p:sp>
        <p:nvSpPr>
          <p:cNvPr id="636" name="灯片编号占位符 8"/>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末尾幻灯片">
    <p:spTree>
      <p:nvGrpSpPr>
        <p:cNvPr id="1" name=""/>
        <p:cNvGrpSpPr/>
        <p:nvPr/>
      </p:nvGrpSpPr>
      <p:grpSpPr>
        <a:xfrm>
          <a:off x="0" y="0"/>
          <a:ext cx="0" cy="0"/>
          <a:chOff x="0" y="0"/>
          <a:chExt cx="0" cy="0"/>
        </a:xfrm>
      </p:grpSpPr>
      <p:pic>
        <p:nvPicPr>
          <p:cNvPr id="497" name="VCG41N126607681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3764" y="0"/>
            <a:ext cx="1888015" cy="3047113"/>
          </a:xfrm>
          <a:prstGeom prst="rect">
            <a:avLst/>
          </a:prstGeom>
        </p:spPr>
      </p:pic>
      <p:cxnSp>
        <p:nvCxnSpPr>
          <p:cNvPr id="498" name="直接连接符 8"/>
          <p:cNvCxnSpPr/>
          <p:nvPr userDrawn="1"/>
        </p:nvCxnSpPr>
        <p:spPr>
          <a:xfrm>
            <a:off x="558800" y="65278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9" name="任意多边形: 形状 10"/>
          <p:cNvSpPr/>
          <p:nvPr userDrawn="1"/>
        </p:nvSpPr>
        <p:spPr>
          <a:xfrm>
            <a:off x="9845675" y="5245735"/>
            <a:ext cx="1585595" cy="1607185"/>
          </a:xfrm>
          <a:custGeom>
            <a:avLst/>
            <a:gdLst>
              <a:gd name="connsiteX0" fmla="*/ 1924435 w 1924435"/>
              <a:gd name="connsiteY0" fmla="*/ 1924435 h 1924435"/>
              <a:gd name="connsiteX1" fmla="*/ 0 w 1924435"/>
              <a:gd name="connsiteY1" fmla="*/ 1924435 h 1924435"/>
              <a:gd name="connsiteX2" fmla="*/ 0 w 1924435"/>
              <a:gd name="connsiteY2" fmla="*/ 962218 h 1924435"/>
              <a:gd name="connsiteX3" fmla="*/ 962218 w 1924435"/>
              <a:gd name="connsiteY3" fmla="*/ 0 h 1924435"/>
              <a:gd name="connsiteX4" fmla="*/ 962218 w 1924435"/>
              <a:gd name="connsiteY4" fmla="*/ 0 h 1924435"/>
              <a:gd name="connsiteX5" fmla="*/ 1924435 w 1924435"/>
              <a:gd name="connsiteY5" fmla="*/ 962218 h 1924435"/>
              <a:gd name="connsiteX6" fmla="*/ 1924435 w 1924435"/>
              <a:gd name="connsiteY6" fmla="*/ 1924435 h 192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435" h="1924435">
                <a:moveTo>
                  <a:pt x="1924435" y="1924435"/>
                </a:moveTo>
                <a:lnTo>
                  <a:pt x="0" y="1924435"/>
                </a:lnTo>
                <a:lnTo>
                  <a:pt x="0" y="962218"/>
                </a:lnTo>
                <a:cubicBezTo>
                  <a:pt x="0" y="430944"/>
                  <a:pt x="430944" y="0"/>
                  <a:pt x="962218" y="0"/>
                </a:cubicBezTo>
                <a:lnTo>
                  <a:pt x="962218" y="0"/>
                </a:lnTo>
                <a:cubicBezTo>
                  <a:pt x="1493491" y="0"/>
                  <a:pt x="1924435" y="430944"/>
                  <a:pt x="1924435" y="962218"/>
                </a:cubicBezTo>
                <a:lnTo>
                  <a:pt x="1924435" y="1924435"/>
                </a:lnTo>
                <a:close/>
              </a:path>
            </a:pathLst>
          </a:custGeom>
          <a:solidFill>
            <a:schemeClr val="accent6"/>
          </a:solidFill>
          <a:ln w="2934" cap="flat">
            <a:noFill/>
            <a:prstDash val="solid"/>
            <a:miter/>
          </a:ln>
        </p:spPr>
        <p:txBody>
          <a:bodyPr rtlCol="0" anchor="ctr"/>
          <a:lstStyle/>
          <a:p>
            <a:endParaRPr lang="zh-CN" altLang="en-US"/>
          </a:p>
        </p:txBody>
      </p:sp>
      <p:sp>
        <p:nvSpPr>
          <p:cNvPr id="500" name="任意多边形: 形状 11"/>
          <p:cNvSpPr/>
          <p:nvPr userDrawn="1"/>
        </p:nvSpPr>
        <p:spPr>
          <a:xfrm flipH="1">
            <a:off x="11099800" y="1419860"/>
            <a:ext cx="1092200" cy="2183765"/>
          </a:xfrm>
          <a:custGeom>
            <a:avLst/>
            <a:gdLst>
              <a:gd name="connsiteX0" fmla="*/ 1130019 w 1130018"/>
              <a:gd name="connsiteY0" fmla="*/ 1130019 h 2260037"/>
              <a:gd name="connsiteX1" fmla="*/ 0 w 1130018"/>
              <a:gd name="connsiteY1" fmla="*/ 0 h 2260037"/>
              <a:gd name="connsiteX2" fmla="*/ 0 w 1130018"/>
              <a:gd name="connsiteY2" fmla="*/ 2260038 h 2260037"/>
              <a:gd name="connsiteX3" fmla="*/ 1130019 w 1130018"/>
              <a:gd name="connsiteY3" fmla="*/ 1130019 h 2260037"/>
            </a:gdLst>
            <a:ahLst/>
            <a:cxnLst>
              <a:cxn ang="0">
                <a:pos x="connsiteX0" y="connsiteY0"/>
              </a:cxn>
              <a:cxn ang="0">
                <a:pos x="connsiteX1" y="connsiteY1"/>
              </a:cxn>
              <a:cxn ang="0">
                <a:pos x="connsiteX2" y="connsiteY2"/>
              </a:cxn>
              <a:cxn ang="0">
                <a:pos x="connsiteX3" y="connsiteY3"/>
              </a:cxn>
            </a:cxnLst>
            <a:rect l="l" t="t" r="r" b="b"/>
            <a:pathLst>
              <a:path w="1130018" h="2260037">
                <a:moveTo>
                  <a:pt x="1130019" y="1130019"/>
                </a:moveTo>
                <a:cubicBezTo>
                  <a:pt x="1130019" y="506044"/>
                  <a:pt x="623974" y="0"/>
                  <a:pt x="0" y="0"/>
                </a:cubicBezTo>
                <a:lnTo>
                  <a:pt x="0" y="2260038"/>
                </a:lnTo>
                <a:cubicBezTo>
                  <a:pt x="623974" y="2260038"/>
                  <a:pt x="1130019" y="1754287"/>
                  <a:pt x="1130019" y="1130019"/>
                </a:cubicBezTo>
                <a:close/>
              </a:path>
            </a:pathLst>
          </a:custGeom>
          <a:solidFill>
            <a:schemeClr val="accent1"/>
          </a:solidFill>
          <a:ln w="2934" cap="flat">
            <a:noFill/>
            <a:prstDash val="solid"/>
            <a:miter/>
          </a:ln>
        </p:spPr>
        <p:txBody>
          <a:bodyPr rtlCol="0" anchor="ctr"/>
          <a:lstStyle/>
          <a:p>
            <a:endParaRPr lang="zh-CN" altLang="en-US"/>
          </a:p>
        </p:txBody>
      </p:sp>
      <p:sp>
        <p:nvSpPr>
          <p:cNvPr id="501" name="任意多边形: 形状 14"/>
          <p:cNvSpPr/>
          <p:nvPr userDrawn="1"/>
        </p:nvSpPr>
        <p:spPr>
          <a:xfrm>
            <a:off x="1095692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02" name="任意多边形: 形状 15"/>
          <p:cNvSpPr/>
          <p:nvPr userDrawn="1"/>
        </p:nvSpPr>
        <p:spPr>
          <a:xfrm>
            <a:off x="1109535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03" name="任意多边形: 形状 16"/>
          <p:cNvSpPr/>
          <p:nvPr userDrawn="1"/>
        </p:nvSpPr>
        <p:spPr>
          <a:xfrm>
            <a:off x="1123315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04" name="任意多边形: 形状 18"/>
          <p:cNvSpPr/>
          <p:nvPr userDrawn="1"/>
        </p:nvSpPr>
        <p:spPr>
          <a:xfrm>
            <a:off x="1137158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05" name="任意多边形: 形状 20"/>
          <p:cNvSpPr/>
          <p:nvPr userDrawn="1"/>
        </p:nvSpPr>
        <p:spPr>
          <a:xfrm>
            <a:off x="1151001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06" name="任意多边形: 形状 21"/>
          <p:cNvSpPr/>
          <p:nvPr userDrawn="1"/>
        </p:nvSpPr>
        <p:spPr>
          <a:xfrm>
            <a:off x="1164844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07" name="任意多边形: 形状 22"/>
          <p:cNvSpPr/>
          <p:nvPr userDrawn="1"/>
        </p:nvSpPr>
        <p:spPr>
          <a:xfrm>
            <a:off x="1095692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08" name="任意多边形: 形状 24"/>
          <p:cNvSpPr/>
          <p:nvPr userDrawn="1"/>
        </p:nvSpPr>
        <p:spPr>
          <a:xfrm>
            <a:off x="1109535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09" name="任意多边形: 形状 25"/>
          <p:cNvSpPr/>
          <p:nvPr userDrawn="1"/>
        </p:nvSpPr>
        <p:spPr>
          <a:xfrm>
            <a:off x="1123315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10" name="任意多边形: 形状 26"/>
          <p:cNvSpPr/>
          <p:nvPr userDrawn="1"/>
        </p:nvSpPr>
        <p:spPr>
          <a:xfrm>
            <a:off x="1137158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11" name="任意多边形: 形状 27"/>
          <p:cNvSpPr/>
          <p:nvPr userDrawn="1"/>
        </p:nvSpPr>
        <p:spPr>
          <a:xfrm>
            <a:off x="1151001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12" name="任意多边形: 形状 28"/>
          <p:cNvSpPr/>
          <p:nvPr userDrawn="1"/>
        </p:nvSpPr>
        <p:spPr>
          <a:xfrm>
            <a:off x="1164844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13" name="任意多边形: 形状 29"/>
          <p:cNvSpPr/>
          <p:nvPr userDrawn="1"/>
        </p:nvSpPr>
        <p:spPr>
          <a:xfrm>
            <a:off x="1095692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14" name="任意多边形: 形状 30"/>
          <p:cNvSpPr/>
          <p:nvPr userDrawn="1"/>
        </p:nvSpPr>
        <p:spPr>
          <a:xfrm>
            <a:off x="1109535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15" name="任意多边形: 形状 31"/>
          <p:cNvSpPr/>
          <p:nvPr userDrawn="1"/>
        </p:nvSpPr>
        <p:spPr>
          <a:xfrm>
            <a:off x="1123315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16" name="任意多边形: 形状 32"/>
          <p:cNvSpPr/>
          <p:nvPr userDrawn="1"/>
        </p:nvSpPr>
        <p:spPr>
          <a:xfrm>
            <a:off x="1137158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17" name="任意多边形: 形状 33"/>
          <p:cNvSpPr/>
          <p:nvPr userDrawn="1"/>
        </p:nvSpPr>
        <p:spPr>
          <a:xfrm>
            <a:off x="1151001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18" name="任意多边形: 形状 34"/>
          <p:cNvSpPr/>
          <p:nvPr userDrawn="1"/>
        </p:nvSpPr>
        <p:spPr>
          <a:xfrm>
            <a:off x="1164844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19" name="任意多边形: 形状 35"/>
          <p:cNvSpPr/>
          <p:nvPr userDrawn="1"/>
        </p:nvSpPr>
        <p:spPr>
          <a:xfrm>
            <a:off x="1095692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20" name="任意多边形: 形状 36"/>
          <p:cNvSpPr/>
          <p:nvPr userDrawn="1"/>
        </p:nvSpPr>
        <p:spPr>
          <a:xfrm>
            <a:off x="1109535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21" name="任意多边形: 形状 37"/>
          <p:cNvSpPr/>
          <p:nvPr userDrawn="1"/>
        </p:nvSpPr>
        <p:spPr>
          <a:xfrm>
            <a:off x="1123315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22" name="任意多边形: 形状 38"/>
          <p:cNvSpPr/>
          <p:nvPr userDrawn="1"/>
        </p:nvSpPr>
        <p:spPr>
          <a:xfrm>
            <a:off x="1137158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23" name="任意多边形: 形状 39"/>
          <p:cNvSpPr/>
          <p:nvPr userDrawn="1"/>
        </p:nvSpPr>
        <p:spPr>
          <a:xfrm>
            <a:off x="1151001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24" name="任意多边形: 形状 40"/>
          <p:cNvSpPr/>
          <p:nvPr userDrawn="1"/>
        </p:nvSpPr>
        <p:spPr>
          <a:xfrm>
            <a:off x="1164844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525" name="任意多边形: 形状 41"/>
          <p:cNvSpPr/>
          <p:nvPr userDrawn="1"/>
        </p:nvSpPr>
        <p:spPr>
          <a:xfrm>
            <a:off x="0" y="5696299"/>
            <a:ext cx="1161701" cy="1161701"/>
          </a:xfrm>
          <a:custGeom>
            <a:avLst/>
            <a:gdLst>
              <a:gd name="connsiteX0" fmla="*/ 1161702 w 1161701"/>
              <a:gd name="connsiteY0" fmla="*/ 1161702 h 1161701"/>
              <a:gd name="connsiteX1" fmla="*/ 0 w 1161701"/>
              <a:gd name="connsiteY1" fmla="*/ 1161702 h 1161701"/>
              <a:gd name="connsiteX2" fmla="*/ 0 w 1161701"/>
              <a:gd name="connsiteY2" fmla="*/ 0 h 1161701"/>
              <a:gd name="connsiteX3" fmla="*/ 0 w 1161701"/>
              <a:gd name="connsiteY3" fmla="*/ 0 h 1161701"/>
              <a:gd name="connsiteX4" fmla="*/ 1161702 w 1161701"/>
              <a:gd name="connsiteY4" fmla="*/ 1161702 h 1161701"/>
              <a:gd name="connsiteX5" fmla="*/ 1161702 w 1161701"/>
              <a:gd name="connsiteY5" fmla="*/ 1161702 h 116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701" h="1161701">
                <a:moveTo>
                  <a:pt x="1161702" y="1161702"/>
                </a:moveTo>
                <a:lnTo>
                  <a:pt x="0" y="1161702"/>
                </a:lnTo>
                <a:lnTo>
                  <a:pt x="0" y="0"/>
                </a:lnTo>
                <a:lnTo>
                  <a:pt x="0" y="0"/>
                </a:lnTo>
                <a:cubicBezTo>
                  <a:pt x="641576" y="0"/>
                  <a:pt x="1161702" y="520126"/>
                  <a:pt x="1161702" y="1161702"/>
                </a:cubicBezTo>
                <a:lnTo>
                  <a:pt x="1161702" y="1161702"/>
                </a:lnTo>
                <a:close/>
              </a:path>
            </a:pathLst>
          </a:custGeom>
          <a:solidFill>
            <a:schemeClr val="accent6"/>
          </a:solidFill>
          <a:ln w="2934" cap="flat">
            <a:noFill/>
            <a:prstDash val="solid"/>
            <a:miter/>
          </a:ln>
        </p:spPr>
        <p:txBody>
          <a:bodyPr rtlCol="0" anchor="ctr"/>
          <a:lstStyle/>
          <a:p>
            <a:endParaRPr lang="zh-CN" altLang="en-US"/>
          </a:p>
        </p:txBody>
      </p:sp>
      <p:cxnSp>
        <p:nvCxnSpPr>
          <p:cNvPr id="526" name="直接连接符 43"/>
          <p:cNvCxnSpPr/>
          <p:nvPr userDrawn="1"/>
        </p:nvCxnSpPr>
        <p:spPr>
          <a:xfrm>
            <a:off x="2184400" y="8382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7" name="任意多边形: 形状 44"/>
          <p:cNvSpPr/>
          <p:nvPr userDrawn="1"/>
        </p:nvSpPr>
        <p:spPr>
          <a:xfrm>
            <a:off x="9381500" y="6334625"/>
            <a:ext cx="1046117" cy="523058"/>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1"/>
          </a:solidFill>
          <a:ln w="2934" cap="flat">
            <a:noFill/>
            <a:prstDash val="solid"/>
            <a:miter/>
          </a:ln>
        </p:spPr>
        <p:txBody>
          <a:bodyPr rtlCol="0" anchor="ctr"/>
          <a:lstStyle/>
          <a:p>
            <a:endParaRPr lang="zh-CN" altLang="en-US"/>
          </a:p>
        </p:txBody>
      </p:sp>
      <p:sp>
        <p:nvSpPr>
          <p:cNvPr id="528" name="标题 1"/>
          <p:cNvSpPr>
            <a:spLocks noGrp="1"/>
          </p:cNvSpPr>
          <p:nvPr>
            <p:ph type="ctrTitle"/>
          </p:nvPr>
        </p:nvSpPr>
        <p:spPr>
          <a:xfrm>
            <a:off x="2225242" y="1100447"/>
            <a:ext cx="7756958" cy="2763596"/>
          </a:xfrm>
        </p:spPr>
        <p:txBody>
          <a:bodyPr anchor="b">
            <a:normAutofit/>
          </a:bodyPr>
          <a:lstStyle>
            <a:lvl1pPr algn="ctr">
              <a:lnSpc>
                <a:spcPct val="100000"/>
              </a:lnSpc>
              <a:defRPr sz="6600"/>
            </a:lvl1pPr>
          </a:lstStyle>
          <a:p>
            <a:r>
              <a:rPr lang="zh-CN" altLang="en-US" dirty="0"/>
              <a:t>单击此处编辑母版标题样式</a:t>
            </a:r>
          </a:p>
        </p:txBody>
      </p:sp>
      <p:sp>
        <p:nvSpPr>
          <p:cNvPr id="529" name="日期占位符 3"/>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530" name="页脚占位符 4"/>
          <p:cNvSpPr>
            <a:spLocks noGrp="1"/>
          </p:cNvSpPr>
          <p:nvPr>
            <p:ph type="ftr" sz="quarter" idx="11"/>
          </p:nvPr>
        </p:nvSpPr>
        <p:spPr/>
        <p:txBody>
          <a:bodyPr/>
          <a:lstStyle/>
          <a:p>
            <a:endParaRPr lang="zh-CN" altLang="en-US"/>
          </a:p>
        </p:txBody>
      </p:sp>
      <p:sp>
        <p:nvSpPr>
          <p:cNvPr id="531" name="灯片编号占位符 5"/>
          <p:cNvSpPr>
            <a:spLocks noGrp="1"/>
          </p:cNvSpPr>
          <p:nvPr>
            <p:ph type="sldNum" sz="quarter" idx="12"/>
          </p:nvPr>
        </p:nvSpPr>
        <p:spPr>
          <a:xfrm>
            <a:off x="8610600" y="6356350"/>
            <a:ext cx="2743200" cy="365125"/>
          </a:xfrm>
        </p:spPr>
        <p:txBody>
          <a:bodyPr/>
          <a:lstStyle/>
          <a:p>
            <a:fld id="{BE5F26B5-172A-4DC2-B0B7-181CFC56B87C}" type="slidenum">
              <a:rPr lang="zh-CN" altLang="en-US" smtClean="0"/>
              <a:t>‹#›</a:t>
            </a:fld>
            <a:endParaRPr lang="zh-CN" altLang="en-US"/>
          </a:p>
        </p:txBody>
      </p:sp>
      <p:sp>
        <p:nvSpPr>
          <p:cNvPr id="532" name="文本占位符 9"/>
          <p:cNvSpPr>
            <a:spLocks noGrp="1"/>
          </p:cNvSpPr>
          <p:nvPr>
            <p:ph type="body" sz="quarter" idx="18" hasCustomPrompt="1"/>
          </p:nvPr>
        </p:nvSpPr>
        <p:spPr>
          <a:xfrm>
            <a:off x="486770" y="330199"/>
            <a:ext cx="1546568" cy="504000"/>
          </a:xfrm>
        </p:spPr>
        <p:txBody>
          <a:bodyPr anchor="ctr">
            <a:normAutofit/>
          </a:bodyPr>
          <a:lstStyle>
            <a:lvl1pPr marL="0" indent="0">
              <a:lnSpc>
                <a:spcPct val="100000"/>
              </a:lnSpc>
              <a:buNone/>
              <a:defRPr sz="1200" b="1"/>
            </a:lvl1pPr>
          </a:lstStyle>
          <a:p>
            <a:pPr lvl="0"/>
            <a:r>
              <a:rPr lang="zh-CN" altLang="en-US" dirty="0"/>
              <a:t>公司名占位符</a:t>
            </a:r>
          </a:p>
        </p:txBody>
      </p:sp>
      <p:sp>
        <p:nvSpPr>
          <p:cNvPr id="533" name="文本占位符 23"/>
          <p:cNvSpPr>
            <a:spLocks noGrp="1"/>
          </p:cNvSpPr>
          <p:nvPr>
            <p:ph type="body" sz="quarter" idx="19" hasCustomPrompt="1"/>
          </p:nvPr>
        </p:nvSpPr>
        <p:spPr>
          <a:xfrm>
            <a:off x="4781641" y="4205797"/>
            <a:ext cx="2743200" cy="504000"/>
          </a:xfrm>
          <a:prstGeom prst="roundRect">
            <a:avLst>
              <a:gd name="adj" fmla="val 50000"/>
            </a:avLst>
          </a:prstGeom>
          <a:noFill/>
          <a:ln>
            <a:solidFill>
              <a:schemeClr val="accent1"/>
            </a:solidFill>
          </a:ln>
        </p:spPr>
        <p:txBody>
          <a:bodyPr anchor="ctr">
            <a:normAutofit/>
          </a:bodyPr>
          <a:lstStyle>
            <a:lvl1pPr marL="0" indent="0" algn="ctr">
              <a:lnSpc>
                <a:spcPct val="100000"/>
              </a:lnSpc>
              <a:buNone/>
              <a:defRPr sz="1400" b="1">
                <a:solidFill>
                  <a:schemeClr val="accent6"/>
                </a:solidFill>
              </a:defRPr>
            </a:lvl1pPr>
          </a:lstStyle>
          <a:p>
            <a:pPr lvl="0"/>
            <a:r>
              <a:rPr lang="zh-CN" altLang="en-US" dirty="0"/>
              <a:t>署名占位符</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节标题">
    <p:spTree>
      <p:nvGrpSpPr>
        <p:cNvPr id="1" name=""/>
        <p:cNvGrpSpPr/>
        <p:nvPr/>
      </p:nvGrpSpPr>
      <p:grpSpPr>
        <a:xfrm>
          <a:off x="0" y="0"/>
          <a:ext cx="0" cy="0"/>
          <a:chOff x="0" y="0"/>
          <a:chExt cx="0" cy="0"/>
        </a:xfrm>
      </p:grpSpPr>
      <p:sp>
        <p:nvSpPr>
          <p:cNvPr id="144" name="任意多边形: 形状 8"/>
          <p:cNvSpPr/>
          <p:nvPr userDrawn="1"/>
        </p:nvSpPr>
        <p:spPr>
          <a:xfrm>
            <a:off x="9348036" y="816492"/>
            <a:ext cx="2843964" cy="5731457"/>
          </a:xfrm>
          <a:custGeom>
            <a:avLst/>
            <a:gdLst>
              <a:gd name="connsiteX0" fmla="*/ 2843964 w 2843964"/>
              <a:gd name="connsiteY0" fmla="*/ 0 h 5731457"/>
              <a:gd name="connsiteX1" fmla="*/ 2843964 w 2843964"/>
              <a:gd name="connsiteY1" fmla="*/ 5731457 h 5731457"/>
              <a:gd name="connsiteX2" fmla="*/ 2718794 w 2843964"/>
              <a:gd name="connsiteY2" fmla="*/ 5728292 h 5731457"/>
              <a:gd name="connsiteX3" fmla="*/ 0 w 2843964"/>
              <a:gd name="connsiteY3" fmla="*/ 2865728 h 5731457"/>
              <a:gd name="connsiteX4" fmla="*/ 2718794 w 2843964"/>
              <a:gd name="connsiteY4" fmla="*/ 3165 h 5731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3964" h="5731457">
                <a:moveTo>
                  <a:pt x="2843964" y="0"/>
                </a:moveTo>
                <a:lnTo>
                  <a:pt x="2843964" y="5731457"/>
                </a:lnTo>
                <a:lnTo>
                  <a:pt x="2718794" y="5728292"/>
                </a:lnTo>
                <a:cubicBezTo>
                  <a:pt x="1204331" y="5651523"/>
                  <a:pt x="0" y="4399269"/>
                  <a:pt x="0" y="2865728"/>
                </a:cubicBezTo>
                <a:cubicBezTo>
                  <a:pt x="0" y="1332187"/>
                  <a:pt x="1204331" y="79933"/>
                  <a:pt x="2718794" y="3165"/>
                </a:cubicBezTo>
                <a:close/>
              </a:path>
            </a:pathLst>
          </a:custGeom>
          <a:solidFill>
            <a:schemeClr val="accent6"/>
          </a:solidFill>
          <a:ln w="293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solidFill>
                <a:schemeClr val="tx1"/>
              </a:solidFill>
            </a:endParaRPr>
          </a:p>
        </p:txBody>
      </p:sp>
      <p:sp>
        <p:nvSpPr>
          <p:cNvPr id="145" name="任意多边形: 形状 32"/>
          <p:cNvSpPr/>
          <p:nvPr userDrawn="1"/>
        </p:nvSpPr>
        <p:spPr>
          <a:xfrm>
            <a:off x="1005522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46" name="任意多边形: 形状 33"/>
          <p:cNvSpPr/>
          <p:nvPr userDrawn="1"/>
        </p:nvSpPr>
        <p:spPr>
          <a:xfrm>
            <a:off x="1027303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47" name="任意多边形: 形状 34"/>
          <p:cNvSpPr/>
          <p:nvPr userDrawn="1"/>
        </p:nvSpPr>
        <p:spPr>
          <a:xfrm>
            <a:off x="1049020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48" name="任意多边形: 形状 35"/>
          <p:cNvSpPr/>
          <p:nvPr userDrawn="1"/>
        </p:nvSpPr>
        <p:spPr>
          <a:xfrm>
            <a:off x="1070800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49" name="任意多边形: 形状 36"/>
          <p:cNvSpPr/>
          <p:nvPr userDrawn="1"/>
        </p:nvSpPr>
        <p:spPr>
          <a:xfrm>
            <a:off x="1092517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50" name="任意多边形: 形状 37"/>
          <p:cNvSpPr/>
          <p:nvPr userDrawn="1"/>
        </p:nvSpPr>
        <p:spPr>
          <a:xfrm>
            <a:off x="1114298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51" name="任意多边形: 形状 26"/>
          <p:cNvSpPr/>
          <p:nvPr userDrawn="1"/>
        </p:nvSpPr>
        <p:spPr>
          <a:xfrm>
            <a:off x="1005522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52" name="任意多边形: 形状 27"/>
          <p:cNvSpPr/>
          <p:nvPr userDrawn="1"/>
        </p:nvSpPr>
        <p:spPr>
          <a:xfrm>
            <a:off x="1027303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53" name="任意多边形: 形状 28"/>
          <p:cNvSpPr/>
          <p:nvPr userDrawn="1"/>
        </p:nvSpPr>
        <p:spPr>
          <a:xfrm>
            <a:off x="1049020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54" name="任意多边形: 形状 29"/>
          <p:cNvSpPr/>
          <p:nvPr userDrawn="1"/>
        </p:nvSpPr>
        <p:spPr>
          <a:xfrm>
            <a:off x="1070800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55" name="任意多边形: 形状 30"/>
          <p:cNvSpPr/>
          <p:nvPr userDrawn="1"/>
        </p:nvSpPr>
        <p:spPr>
          <a:xfrm>
            <a:off x="1092517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56" name="任意多边形: 形状 31"/>
          <p:cNvSpPr/>
          <p:nvPr userDrawn="1"/>
        </p:nvSpPr>
        <p:spPr>
          <a:xfrm>
            <a:off x="1114298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57" name="任意多边形: 形状 20"/>
          <p:cNvSpPr/>
          <p:nvPr userDrawn="1"/>
        </p:nvSpPr>
        <p:spPr>
          <a:xfrm>
            <a:off x="1005522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58" name="任意多边形: 形状 21"/>
          <p:cNvSpPr/>
          <p:nvPr userDrawn="1"/>
        </p:nvSpPr>
        <p:spPr>
          <a:xfrm>
            <a:off x="1027303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59" name="任意多边形: 形状 22"/>
          <p:cNvSpPr/>
          <p:nvPr userDrawn="1"/>
        </p:nvSpPr>
        <p:spPr>
          <a:xfrm>
            <a:off x="1049020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60" name="任意多边形: 形状 23"/>
          <p:cNvSpPr/>
          <p:nvPr userDrawn="1"/>
        </p:nvSpPr>
        <p:spPr>
          <a:xfrm>
            <a:off x="1070800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61" name="任意多边形: 形状 24"/>
          <p:cNvSpPr/>
          <p:nvPr userDrawn="1"/>
        </p:nvSpPr>
        <p:spPr>
          <a:xfrm>
            <a:off x="1092517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62" name="任意多边形: 形状 25"/>
          <p:cNvSpPr/>
          <p:nvPr userDrawn="1"/>
        </p:nvSpPr>
        <p:spPr>
          <a:xfrm>
            <a:off x="1114298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63" name="任意多边形: 形状 14"/>
          <p:cNvSpPr/>
          <p:nvPr userDrawn="1"/>
        </p:nvSpPr>
        <p:spPr>
          <a:xfrm>
            <a:off x="1005522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64" name="任意多边形: 形状 15"/>
          <p:cNvSpPr/>
          <p:nvPr userDrawn="1"/>
        </p:nvSpPr>
        <p:spPr>
          <a:xfrm>
            <a:off x="1027303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65" name="任意多边形: 形状 16"/>
          <p:cNvSpPr/>
          <p:nvPr userDrawn="1"/>
        </p:nvSpPr>
        <p:spPr>
          <a:xfrm>
            <a:off x="1049020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66" name="任意多边形: 形状 17"/>
          <p:cNvSpPr/>
          <p:nvPr userDrawn="1"/>
        </p:nvSpPr>
        <p:spPr>
          <a:xfrm>
            <a:off x="1070800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67" name="任意多边形: 形状 18"/>
          <p:cNvSpPr/>
          <p:nvPr userDrawn="1"/>
        </p:nvSpPr>
        <p:spPr>
          <a:xfrm>
            <a:off x="1092517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68" name="任意多边形: 形状 19"/>
          <p:cNvSpPr/>
          <p:nvPr userDrawn="1"/>
        </p:nvSpPr>
        <p:spPr>
          <a:xfrm>
            <a:off x="1114298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69" name="任意多边形 1"/>
          <p:cNvSpPr/>
          <p:nvPr userDrawn="1"/>
        </p:nvSpPr>
        <p:spPr>
          <a:xfrm>
            <a:off x="206375" y="5969564"/>
            <a:ext cx="1343382" cy="889071"/>
          </a:xfrm>
          <a:custGeom>
            <a:avLst/>
            <a:gdLst/>
            <a:ahLst/>
            <a:cxnLst>
              <a:cxn ang="3">
                <a:pos x="hc" y="t"/>
              </a:cxn>
              <a:cxn ang="cd2">
                <a:pos x="l" y="vc"/>
              </a:cxn>
              <a:cxn ang="cd4">
                <a:pos x="hc" y="b"/>
              </a:cxn>
              <a:cxn ang="0">
                <a:pos x="r" y="vc"/>
              </a:cxn>
            </a:cxnLst>
            <a:rect l="l" t="t" r="r" b="b"/>
            <a:pathLst>
              <a:path w="2116" h="1400">
                <a:moveTo>
                  <a:pt x="1058" y="0"/>
                </a:moveTo>
                <a:cubicBezTo>
                  <a:pt x="1570" y="0"/>
                  <a:pt x="1997" y="368"/>
                  <a:pt x="2096" y="857"/>
                </a:cubicBezTo>
                <a:lnTo>
                  <a:pt x="2116" y="1053"/>
                </a:lnTo>
                <a:lnTo>
                  <a:pt x="1762" y="1053"/>
                </a:lnTo>
                <a:lnTo>
                  <a:pt x="1762" y="1400"/>
                </a:lnTo>
                <a:lnTo>
                  <a:pt x="0" y="1400"/>
                </a:lnTo>
                <a:lnTo>
                  <a:pt x="0" y="1053"/>
                </a:lnTo>
                <a:lnTo>
                  <a:pt x="0" y="1053"/>
                </a:lnTo>
                <a:lnTo>
                  <a:pt x="20" y="857"/>
                </a:lnTo>
                <a:cubicBezTo>
                  <a:pt x="119" y="368"/>
                  <a:pt x="546" y="0"/>
                  <a:pt x="1058" y="0"/>
                </a:cubicBezTo>
                <a:close/>
              </a:path>
            </a:pathLst>
          </a:cu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70" name="直接连接符 39"/>
          <p:cNvCxnSpPr/>
          <p:nvPr userDrawn="1"/>
        </p:nvCxnSpPr>
        <p:spPr>
          <a:xfrm>
            <a:off x="1549757" y="6527800"/>
            <a:ext cx="857214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1" name="任意多边形: 形状 40"/>
          <p:cNvSpPr/>
          <p:nvPr userDrawn="1"/>
        </p:nvSpPr>
        <p:spPr>
          <a:xfrm>
            <a:off x="1075734" y="6426567"/>
            <a:ext cx="862759" cy="431379"/>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2"/>
          </a:solidFill>
          <a:ln w="2934" cap="flat">
            <a:noFill/>
            <a:prstDash val="solid"/>
            <a:miter/>
          </a:ln>
        </p:spPr>
        <p:txBody>
          <a:bodyPr rtlCol="0" anchor="ctr"/>
          <a:lstStyle/>
          <a:p>
            <a:endParaRPr lang="zh-CN" altLang="en-US"/>
          </a:p>
        </p:txBody>
      </p:sp>
      <p:sp>
        <p:nvSpPr>
          <p:cNvPr id="172" name="标题 1"/>
          <p:cNvSpPr>
            <a:spLocks noGrp="1"/>
          </p:cNvSpPr>
          <p:nvPr>
            <p:ph type="title"/>
          </p:nvPr>
        </p:nvSpPr>
        <p:spPr>
          <a:xfrm>
            <a:off x="1581138" y="700668"/>
            <a:ext cx="6603643" cy="4992039"/>
          </a:xfrm>
        </p:spPr>
        <p:txBody>
          <a:bodyPr anchor="ctr">
            <a:normAutofit/>
          </a:bodyPr>
          <a:lstStyle>
            <a:lvl1pPr algn="l">
              <a:defRPr sz="6000"/>
            </a:lvl1pPr>
          </a:lstStyle>
          <a:p>
            <a:r>
              <a:rPr lang="zh-CN" altLang="en-US" dirty="0"/>
              <a:t>单击此处编辑母版标题样式</a:t>
            </a:r>
          </a:p>
        </p:txBody>
      </p:sp>
      <p:sp>
        <p:nvSpPr>
          <p:cNvPr id="173" name="日期占位符 3"/>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174" name="页脚占位符 4"/>
          <p:cNvSpPr>
            <a:spLocks noGrp="1"/>
          </p:cNvSpPr>
          <p:nvPr>
            <p:ph type="ftr" sz="quarter" idx="11"/>
          </p:nvPr>
        </p:nvSpPr>
        <p:spPr/>
        <p:txBody>
          <a:bodyPr/>
          <a:lstStyle/>
          <a:p>
            <a:endParaRPr lang="zh-CN" altLang="en-US"/>
          </a:p>
        </p:txBody>
      </p:sp>
      <p:sp>
        <p:nvSpPr>
          <p:cNvPr id="175" name="灯片编号占位符 5"/>
          <p:cNvSpPr>
            <a:spLocks noGrp="1"/>
          </p:cNvSpPr>
          <p:nvPr>
            <p:ph type="sldNum" sz="quarter" idx="12"/>
          </p:nvPr>
        </p:nvSpPr>
        <p:spPr/>
        <p:txBody>
          <a:bodyPr/>
          <a:lstStyle/>
          <a:p>
            <a:fld id="{BE5F26B5-172A-4DC2-B0B7-181CFC56B87C}" type="slidenum">
              <a:rPr lang="zh-CN" altLang="en-US" smtClean="0"/>
              <a:t>‹#›</a:t>
            </a:fld>
            <a:endParaRPr lang="zh-CN" altLang="en-US"/>
          </a:p>
        </p:txBody>
      </p:sp>
      <p:sp>
        <p:nvSpPr>
          <p:cNvPr id="176" name="文本占位符 7"/>
          <p:cNvSpPr>
            <a:spLocks noGrp="1"/>
          </p:cNvSpPr>
          <p:nvPr>
            <p:ph type="body" sz="quarter" idx="13" hasCustomPrompt="1"/>
          </p:nvPr>
        </p:nvSpPr>
        <p:spPr>
          <a:xfrm>
            <a:off x="10270349" y="2560320"/>
            <a:ext cx="1632479" cy="1869606"/>
          </a:xfrm>
        </p:spPr>
        <p:txBody>
          <a:bodyPr anchor="ctr">
            <a:noAutofit/>
          </a:bodyPr>
          <a:lstStyle>
            <a:lvl1pPr marL="0" indent="0" algn="ctr">
              <a:buNone/>
              <a:defRPr sz="7200" b="1">
                <a:solidFill>
                  <a:schemeClr val="bg1"/>
                </a:solidFill>
              </a:defRPr>
            </a:lvl1pPr>
          </a:lstStyle>
          <a:p>
            <a:pPr lvl="0"/>
            <a:r>
              <a:rPr lang="zh-CN" altLang="en-US" dirty="0"/>
              <a:t>节编号</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178" name="标题 1"/>
          <p:cNvSpPr>
            <a:spLocks noGrp="1"/>
          </p:cNvSpPr>
          <p:nvPr>
            <p:ph type="title"/>
          </p:nvPr>
        </p:nvSpPr>
        <p:spPr/>
        <p:txBody>
          <a:bodyPr vert="horz" lIns="0" tIns="0" rIns="0" bIns="0" rtlCol="0" anchor="ctr">
            <a:normAutofit/>
          </a:bodyPr>
          <a:lstStyle>
            <a:lvl1pPr>
              <a:defRPr lang="zh-CN" altLang="en-US" dirty="0"/>
            </a:lvl1pPr>
          </a:lstStyle>
          <a:p>
            <a:pPr lvl="0"/>
            <a:r>
              <a:rPr lang="zh-CN" altLang="en-US" dirty="0"/>
              <a:t>单击此处编辑母版标题样式</a:t>
            </a:r>
          </a:p>
        </p:txBody>
      </p:sp>
      <p:sp>
        <p:nvSpPr>
          <p:cNvPr id="179" name="内容占位符 2"/>
          <p:cNvSpPr>
            <a:spLocks noGrp="1"/>
          </p:cNvSpPr>
          <p:nvPr>
            <p:ph sz="half" idx="1"/>
          </p:nvPr>
        </p:nvSpPr>
        <p:spPr>
          <a:xfrm>
            <a:off x="695960" y="1301750"/>
            <a:ext cx="5323840" cy="487585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0" name="内容占位符 3"/>
          <p:cNvSpPr>
            <a:spLocks noGrp="1"/>
          </p:cNvSpPr>
          <p:nvPr>
            <p:ph sz="half" idx="2"/>
          </p:nvPr>
        </p:nvSpPr>
        <p:spPr>
          <a:xfrm>
            <a:off x="6172200" y="1301750"/>
            <a:ext cx="5323840" cy="487585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1" name="日期占位符 4"/>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182" name="页脚占位符 5"/>
          <p:cNvSpPr>
            <a:spLocks noGrp="1"/>
          </p:cNvSpPr>
          <p:nvPr>
            <p:ph type="ftr" sz="quarter" idx="11"/>
          </p:nvPr>
        </p:nvSpPr>
        <p:spPr/>
        <p:txBody>
          <a:bodyPr/>
          <a:lstStyle/>
          <a:p>
            <a:endParaRPr lang="zh-CN" altLang="en-US"/>
          </a:p>
        </p:txBody>
      </p:sp>
      <p:sp>
        <p:nvSpPr>
          <p:cNvPr id="183" name="灯片编号占位符 6"/>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185" name="标题 1"/>
          <p:cNvSpPr>
            <a:spLocks noGrp="1"/>
          </p:cNvSpPr>
          <p:nvPr>
            <p:ph type="title"/>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p>
        </p:txBody>
      </p:sp>
      <p:sp>
        <p:nvSpPr>
          <p:cNvPr id="186" name="文本占位符 2"/>
          <p:cNvSpPr>
            <a:spLocks noGrp="1"/>
          </p:cNvSpPr>
          <p:nvPr>
            <p:ph type="body" idx="1"/>
          </p:nvPr>
        </p:nvSpPr>
        <p:spPr>
          <a:xfrm>
            <a:off x="69596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87" name="内容占位符 3"/>
          <p:cNvSpPr>
            <a:spLocks noGrp="1"/>
          </p:cNvSpPr>
          <p:nvPr>
            <p:ph sz="half" idx="2"/>
          </p:nvPr>
        </p:nvSpPr>
        <p:spPr>
          <a:xfrm>
            <a:off x="695960" y="1875099"/>
            <a:ext cx="5323840" cy="4300276"/>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8" name="文本占位符 4"/>
          <p:cNvSpPr>
            <a:spLocks noGrp="1"/>
          </p:cNvSpPr>
          <p:nvPr>
            <p:ph type="body" sz="quarter" idx="3"/>
          </p:nvPr>
        </p:nvSpPr>
        <p:spPr>
          <a:xfrm>
            <a:off x="617220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89" name="内容占位符 5"/>
          <p:cNvSpPr>
            <a:spLocks noGrp="1"/>
          </p:cNvSpPr>
          <p:nvPr>
            <p:ph sz="quarter" idx="4"/>
          </p:nvPr>
        </p:nvSpPr>
        <p:spPr>
          <a:xfrm>
            <a:off x="6172200" y="1875099"/>
            <a:ext cx="5323840" cy="4300276"/>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90" name="日期占位符 6"/>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191" name="页脚占位符 7"/>
          <p:cNvSpPr>
            <a:spLocks noGrp="1"/>
          </p:cNvSpPr>
          <p:nvPr>
            <p:ph type="ftr" sz="quarter" idx="11"/>
          </p:nvPr>
        </p:nvSpPr>
        <p:spPr/>
        <p:txBody>
          <a:bodyPr/>
          <a:lstStyle/>
          <a:p>
            <a:endParaRPr lang="zh-CN" altLang="en-US"/>
          </a:p>
        </p:txBody>
      </p:sp>
      <p:sp>
        <p:nvSpPr>
          <p:cNvPr id="192" name="灯片编号占位符 8"/>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194" name="标题 1"/>
          <p:cNvSpPr>
            <a:spLocks noGrp="1"/>
          </p:cNvSpPr>
          <p:nvPr>
            <p:ph type="title"/>
          </p:nvPr>
        </p:nvSpPr>
        <p:spPr/>
        <p:txBody>
          <a:bodyPr/>
          <a:lstStyle/>
          <a:p>
            <a:r>
              <a:rPr lang="zh-CN" altLang="en-US" dirty="0"/>
              <a:t>单击此处编辑母版标题样式</a:t>
            </a:r>
          </a:p>
        </p:txBody>
      </p:sp>
      <p:sp>
        <p:nvSpPr>
          <p:cNvPr id="195" name="日期占位符 2"/>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196" name="页脚占位符 3"/>
          <p:cNvSpPr>
            <a:spLocks noGrp="1"/>
          </p:cNvSpPr>
          <p:nvPr>
            <p:ph type="ftr" sz="quarter" idx="11"/>
          </p:nvPr>
        </p:nvSpPr>
        <p:spPr/>
        <p:txBody>
          <a:bodyPr/>
          <a:lstStyle/>
          <a:p>
            <a:endParaRPr lang="zh-CN" altLang="en-US"/>
          </a:p>
        </p:txBody>
      </p:sp>
      <p:sp>
        <p:nvSpPr>
          <p:cNvPr id="197" name="灯片编号占位符 4"/>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199" name="日期占位符 1"/>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200" name="页脚占位符 2"/>
          <p:cNvSpPr>
            <a:spLocks noGrp="1"/>
          </p:cNvSpPr>
          <p:nvPr>
            <p:ph type="ftr" sz="quarter" idx="11"/>
          </p:nvPr>
        </p:nvSpPr>
        <p:spPr/>
        <p:txBody>
          <a:bodyPr/>
          <a:lstStyle/>
          <a:p>
            <a:endParaRPr lang="zh-CN" altLang="en-US"/>
          </a:p>
        </p:txBody>
      </p:sp>
      <p:sp>
        <p:nvSpPr>
          <p:cNvPr id="201" name="灯片编号占位符 3"/>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仅内容">
    <p:spTree>
      <p:nvGrpSpPr>
        <p:cNvPr id="1" name=""/>
        <p:cNvGrpSpPr/>
        <p:nvPr/>
      </p:nvGrpSpPr>
      <p:grpSpPr>
        <a:xfrm>
          <a:off x="0" y="0"/>
          <a:ext cx="0" cy="0"/>
          <a:chOff x="0" y="0"/>
          <a:chExt cx="0" cy="0"/>
        </a:xfrm>
      </p:grpSpPr>
      <p:sp>
        <p:nvSpPr>
          <p:cNvPr id="203" name="内容占位符 2"/>
          <p:cNvSpPr>
            <a:spLocks noGrp="1"/>
          </p:cNvSpPr>
          <p:nvPr>
            <p:ph idx="1"/>
          </p:nvPr>
        </p:nvSpPr>
        <p:spPr>
          <a:xfrm>
            <a:off x="695960" y="360045"/>
            <a:ext cx="10801985" cy="581787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04" name="日期占位符 3"/>
          <p:cNvSpPr>
            <a:spLocks noGrp="1"/>
          </p:cNvSpPr>
          <p:nvPr>
            <p:ph type="dt" sz="half" idx="10"/>
          </p:nvPr>
        </p:nvSpPr>
        <p:spPr/>
        <p:txBody>
          <a:bodyPr/>
          <a:lstStyle/>
          <a:p>
            <a:fld id="{5592522B-0F24-4480-B9DD-A9474A6880D6}" type="datetimeFigureOut">
              <a:rPr lang="zh-CN" altLang="en-US" smtClean="0"/>
              <a:t>2024/12/11</a:t>
            </a:fld>
            <a:endParaRPr lang="zh-CN" altLang="en-US"/>
          </a:p>
        </p:txBody>
      </p:sp>
      <p:sp>
        <p:nvSpPr>
          <p:cNvPr id="205" name="页脚占位符 4"/>
          <p:cNvSpPr>
            <a:spLocks noGrp="1"/>
          </p:cNvSpPr>
          <p:nvPr>
            <p:ph type="ftr" sz="quarter" idx="11"/>
          </p:nvPr>
        </p:nvSpPr>
        <p:spPr/>
        <p:txBody>
          <a:bodyPr/>
          <a:lstStyle/>
          <a:p>
            <a:endParaRPr lang="zh-CN" altLang="en-US"/>
          </a:p>
        </p:txBody>
      </p:sp>
      <p:sp>
        <p:nvSpPr>
          <p:cNvPr id="206" name="灯片编号占位符 5"/>
          <p:cNvSpPr>
            <a:spLocks noGrp="1"/>
          </p:cNvSpPr>
          <p:nvPr>
            <p:ph type="sldNum" sz="quarter" idx="12"/>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960" y="360000"/>
            <a:ext cx="10800000" cy="720000"/>
          </a:xfrm>
          <a:prstGeom prst="rect">
            <a:avLst/>
          </a:prstGeom>
        </p:spPr>
        <p:txBody>
          <a:bodyPr vert="horz" lIns="0" tIns="0" rIns="0" bIns="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95960" y="1301749"/>
            <a:ext cx="10800000" cy="4873625"/>
          </a:xfrm>
          <a:prstGeom prst="rect">
            <a:avLst/>
          </a:prstGeom>
        </p:spPr>
        <p:txBody>
          <a:bodyPr vert="horz" lIns="0" tIns="0" rIns="0" bIns="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t>2024/12/11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cxnSp>
        <p:nvCxnSpPr>
          <p:cNvPr id="7" name="直接连接符 13"/>
          <p:cNvCxnSpPr/>
          <p:nvPr userDrawn="1"/>
        </p:nvCxnSpPr>
        <p:spPr>
          <a:xfrm>
            <a:off x="818147" y="1123697"/>
            <a:ext cx="1053565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任意多边形: 形状 14"/>
          <p:cNvSpPr/>
          <p:nvPr userDrawn="1"/>
        </p:nvSpPr>
        <p:spPr>
          <a:xfrm>
            <a:off x="206549" y="6189274"/>
            <a:ext cx="1343208" cy="668726"/>
          </a:xfrm>
          <a:custGeom>
            <a:avLst/>
            <a:gdLst>
              <a:gd name="connsiteX0" fmla="*/ 671605 w 1343208"/>
              <a:gd name="connsiteY0" fmla="*/ 0 h 668726"/>
              <a:gd name="connsiteX1" fmla="*/ 1330834 w 1343208"/>
              <a:gd name="connsiteY1" fmla="*/ 544421 h 668726"/>
              <a:gd name="connsiteX2" fmla="*/ 1343208 w 1343208"/>
              <a:gd name="connsiteY2" fmla="*/ 668726 h 668726"/>
              <a:gd name="connsiteX3" fmla="*/ 0 w 1343208"/>
              <a:gd name="connsiteY3" fmla="*/ 668726 h 668726"/>
              <a:gd name="connsiteX4" fmla="*/ 12374 w 1343208"/>
              <a:gd name="connsiteY4" fmla="*/ 544421 h 668726"/>
              <a:gd name="connsiteX5" fmla="*/ 671605 w 1343208"/>
              <a:gd name="connsiteY5" fmla="*/ 0 h 66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 h="668726">
                <a:moveTo>
                  <a:pt x="671605" y="0"/>
                </a:moveTo>
                <a:cubicBezTo>
                  <a:pt x="996697" y="0"/>
                  <a:pt x="1268070" y="233786"/>
                  <a:pt x="1330834" y="544421"/>
                </a:cubicBezTo>
                <a:lnTo>
                  <a:pt x="1343208" y="668726"/>
                </a:lnTo>
                <a:lnTo>
                  <a:pt x="0" y="668726"/>
                </a:lnTo>
                <a:lnTo>
                  <a:pt x="12374" y="544421"/>
                </a:lnTo>
                <a:cubicBezTo>
                  <a:pt x="75138" y="233786"/>
                  <a:pt x="346512" y="0"/>
                  <a:pt x="671605" y="0"/>
                </a:cubicBezTo>
                <a:close/>
              </a:path>
            </a:pathLst>
          </a:custGeom>
          <a:solidFill>
            <a:schemeClr val="accent1"/>
          </a:solidFill>
          <a:ln w="2934" cap="flat">
            <a:noFill/>
            <a:prstDash val="solid"/>
            <a:miter/>
          </a:ln>
        </p:spPr>
        <p:txBody>
          <a:bodyPr wrap="square" rtlCol="0" anchor="ctr">
            <a:noAutofit/>
          </a:bodyPr>
          <a:lstStyle/>
          <a:p>
            <a:endParaRPr lang="zh-CN" altLang="en-US"/>
          </a:p>
        </p:txBody>
      </p:sp>
      <p:cxnSp>
        <p:nvCxnSpPr>
          <p:cNvPr id="9" name="直接连接符 15"/>
          <p:cNvCxnSpPr/>
          <p:nvPr userDrawn="1"/>
        </p:nvCxnSpPr>
        <p:spPr>
          <a:xfrm>
            <a:off x="1549757" y="6527800"/>
            <a:ext cx="9013825"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任意多边形: 形状 16"/>
          <p:cNvSpPr/>
          <p:nvPr userDrawn="1"/>
        </p:nvSpPr>
        <p:spPr>
          <a:xfrm>
            <a:off x="1075734" y="6425363"/>
            <a:ext cx="862759" cy="431379"/>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2"/>
          </a:solidFill>
          <a:ln w="2934" cap="flat">
            <a:noFill/>
            <a:prstDash val="solid"/>
            <a:miter/>
          </a:ln>
        </p:spPr>
        <p:txBody>
          <a:bodyPr rtlCol="0" anchor="ctr"/>
          <a:lstStyle/>
          <a:p>
            <a:endParaRPr lang="zh-CN" altLang="en-US" dirty="0"/>
          </a:p>
        </p:txBody>
      </p:sp>
      <p:sp>
        <p:nvSpPr>
          <p:cNvPr id="11" name="任意多边形: 形状 17"/>
          <p:cNvSpPr/>
          <p:nvPr userDrawn="1"/>
        </p:nvSpPr>
        <p:spPr>
          <a:xfrm>
            <a:off x="10319385" y="6057265"/>
            <a:ext cx="1872615" cy="800735"/>
          </a:xfrm>
          <a:custGeom>
            <a:avLst/>
            <a:gdLst>
              <a:gd name="connsiteX0" fmla="*/ 1267016 w 2192479"/>
              <a:gd name="connsiteY0" fmla="*/ 0 h 936989"/>
              <a:gd name="connsiteX1" fmla="*/ 2109873 w 2192479"/>
              <a:gd name="connsiteY1" fmla="*/ 302578 h 936989"/>
              <a:gd name="connsiteX2" fmla="*/ 2192479 w 2192479"/>
              <a:gd name="connsiteY2" fmla="*/ 377655 h 936989"/>
              <a:gd name="connsiteX3" fmla="*/ 2192479 w 2192479"/>
              <a:gd name="connsiteY3" fmla="*/ 936989 h 936989"/>
              <a:gd name="connsiteX4" fmla="*/ 0 w 2192479"/>
              <a:gd name="connsiteY4" fmla="*/ 936989 h 936989"/>
              <a:gd name="connsiteX5" fmla="*/ 1534 w 2192479"/>
              <a:gd name="connsiteY5" fmla="*/ 931024 h 936989"/>
              <a:gd name="connsiteX6" fmla="*/ 1267016 w 2192479"/>
              <a:gd name="connsiteY6" fmla="*/ 0 h 93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2479" h="936989">
                <a:moveTo>
                  <a:pt x="1267016" y="0"/>
                </a:moveTo>
                <a:cubicBezTo>
                  <a:pt x="1587182" y="0"/>
                  <a:pt x="1880826" y="113551"/>
                  <a:pt x="2109873" y="302578"/>
                </a:cubicBezTo>
                <a:lnTo>
                  <a:pt x="2192479" y="377655"/>
                </a:lnTo>
                <a:lnTo>
                  <a:pt x="2192479" y="936989"/>
                </a:lnTo>
                <a:lnTo>
                  <a:pt x="0" y="936989"/>
                </a:lnTo>
                <a:lnTo>
                  <a:pt x="1534" y="931024"/>
                </a:lnTo>
                <a:cubicBezTo>
                  <a:pt x="169301" y="391636"/>
                  <a:pt x="672423" y="0"/>
                  <a:pt x="1267016" y="0"/>
                </a:cubicBezTo>
                <a:close/>
              </a:path>
            </a:pathLst>
          </a:custGeom>
          <a:solidFill>
            <a:schemeClr val="accent6"/>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KSO_TEMPLATE" hidden="1"/>
          <p:cNvSpPr/>
          <p:nvPr userDrawn="1"/>
        </p:nvSpPr>
        <p:spPr>
          <a:xfrm>
            <a:off x="0" y="0"/>
            <a:ext cx="0" cy="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4" name="标题占位符 1"/>
          <p:cNvSpPr>
            <a:spLocks noGrp="1"/>
          </p:cNvSpPr>
          <p:nvPr>
            <p:ph type="title"/>
          </p:nvPr>
        </p:nvSpPr>
        <p:spPr>
          <a:xfrm>
            <a:off x="695960" y="360000"/>
            <a:ext cx="10800000" cy="720000"/>
          </a:xfrm>
          <a:prstGeom prst="rect">
            <a:avLst/>
          </a:prstGeom>
        </p:spPr>
        <p:txBody>
          <a:bodyPr vert="horz" lIns="0" tIns="0" rIns="0" bIns="0" rtlCol="0" anchor="ctr">
            <a:normAutofit/>
          </a:bodyPr>
          <a:lstStyle/>
          <a:p>
            <a:r>
              <a:rPr lang="zh-CN" altLang="en-US" dirty="0"/>
              <a:t>单击此处编辑母版标题样式</a:t>
            </a:r>
          </a:p>
        </p:txBody>
      </p:sp>
      <p:sp>
        <p:nvSpPr>
          <p:cNvPr id="15" name="文本占位符 2"/>
          <p:cNvSpPr>
            <a:spLocks noGrp="1"/>
          </p:cNvSpPr>
          <p:nvPr>
            <p:ph type="body" idx="1"/>
          </p:nvPr>
        </p:nvSpPr>
        <p:spPr>
          <a:xfrm>
            <a:off x="695960" y="1301749"/>
            <a:ext cx="10800000" cy="4873625"/>
          </a:xfrm>
          <a:prstGeom prst="rect">
            <a:avLst/>
          </a:prstGeom>
        </p:spPr>
        <p:txBody>
          <a:bodyPr vert="horz" lIns="0" tIns="0" rIns="0" bIns="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日期占位符 3"/>
          <p:cNvSpPr>
            <a:spLocks noGrp="1"/>
          </p:cNvSpPr>
          <p:nvPr>
            <p:ph type="dt" sz="half" idx="2"/>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t>2024/12/11</a:t>
            </a:fld>
            <a:endParaRPr lang="zh-CN" altLang="en-US"/>
          </a:p>
        </p:txBody>
      </p:sp>
      <p:sp>
        <p:nvSpPr>
          <p:cNvPr id="17"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8" name="灯片编号占位符 5"/>
          <p:cNvSpPr>
            <a:spLocks noGrp="1"/>
          </p:cNvSpPr>
          <p:nvPr>
            <p:ph type="sldNum" sz="quarter" idx="4"/>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cxnSp>
        <p:nvCxnSpPr>
          <p:cNvPr id="19" name="直接连接符 13"/>
          <p:cNvCxnSpPr/>
          <p:nvPr userDrawn="1"/>
        </p:nvCxnSpPr>
        <p:spPr>
          <a:xfrm>
            <a:off x="818147" y="1123697"/>
            <a:ext cx="1053565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任意多边形: 形状 14"/>
          <p:cNvSpPr/>
          <p:nvPr userDrawn="1"/>
        </p:nvSpPr>
        <p:spPr>
          <a:xfrm>
            <a:off x="206549" y="6189274"/>
            <a:ext cx="1343208" cy="668726"/>
          </a:xfrm>
          <a:custGeom>
            <a:avLst/>
            <a:gdLst>
              <a:gd name="connsiteX0" fmla="*/ 671605 w 1343208"/>
              <a:gd name="connsiteY0" fmla="*/ 0 h 668726"/>
              <a:gd name="connsiteX1" fmla="*/ 1330834 w 1343208"/>
              <a:gd name="connsiteY1" fmla="*/ 544421 h 668726"/>
              <a:gd name="connsiteX2" fmla="*/ 1343208 w 1343208"/>
              <a:gd name="connsiteY2" fmla="*/ 668726 h 668726"/>
              <a:gd name="connsiteX3" fmla="*/ 0 w 1343208"/>
              <a:gd name="connsiteY3" fmla="*/ 668726 h 668726"/>
              <a:gd name="connsiteX4" fmla="*/ 12374 w 1343208"/>
              <a:gd name="connsiteY4" fmla="*/ 544421 h 668726"/>
              <a:gd name="connsiteX5" fmla="*/ 671605 w 1343208"/>
              <a:gd name="connsiteY5" fmla="*/ 0 h 66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 h="668726">
                <a:moveTo>
                  <a:pt x="671605" y="0"/>
                </a:moveTo>
                <a:cubicBezTo>
                  <a:pt x="996697" y="0"/>
                  <a:pt x="1268070" y="233786"/>
                  <a:pt x="1330834" y="544421"/>
                </a:cubicBezTo>
                <a:lnTo>
                  <a:pt x="1343208" y="668726"/>
                </a:lnTo>
                <a:lnTo>
                  <a:pt x="0" y="668726"/>
                </a:lnTo>
                <a:lnTo>
                  <a:pt x="12374" y="544421"/>
                </a:lnTo>
                <a:cubicBezTo>
                  <a:pt x="75138" y="233786"/>
                  <a:pt x="346512" y="0"/>
                  <a:pt x="671605" y="0"/>
                </a:cubicBezTo>
                <a:close/>
              </a:path>
            </a:pathLst>
          </a:custGeom>
          <a:solidFill>
            <a:schemeClr val="accent1"/>
          </a:solidFill>
          <a:ln w="2934" cap="flat">
            <a:noFill/>
            <a:prstDash val="solid"/>
            <a:miter/>
          </a:ln>
        </p:spPr>
        <p:txBody>
          <a:bodyPr wrap="square" rtlCol="0" anchor="ctr">
            <a:noAutofit/>
          </a:bodyPr>
          <a:lstStyle/>
          <a:p>
            <a:endParaRPr lang="zh-CN" altLang="en-US"/>
          </a:p>
        </p:txBody>
      </p:sp>
      <p:cxnSp>
        <p:nvCxnSpPr>
          <p:cNvPr id="21" name="直接连接符 15"/>
          <p:cNvCxnSpPr/>
          <p:nvPr userDrawn="1"/>
        </p:nvCxnSpPr>
        <p:spPr>
          <a:xfrm>
            <a:off x="1549757" y="6527800"/>
            <a:ext cx="9013825"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任意多边形: 形状 16"/>
          <p:cNvSpPr/>
          <p:nvPr userDrawn="1"/>
        </p:nvSpPr>
        <p:spPr>
          <a:xfrm>
            <a:off x="1075734" y="6425363"/>
            <a:ext cx="862759" cy="431379"/>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2"/>
          </a:solidFill>
          <a:ln w="2934" cap="flat">
            <a:noFill/>
            <a:prstDash val="solid"/>
            <a:miter/>
          </a:ln>
        </p:spPr>
        <p:txBody>
          <a:bodyPr rtlCol="0" anchor="ctr"/>
          <a:lstStyle/>
          <a:p>
            <a:endParaRPr lang="zh-CN" altLang="en-US" dirty="0"/>
          </a:p>
        </p:txBody>
      </p:sp>
      <p:sp>
        <p:nvSpPr>
          <p:cNvPr id="23" name="任意多边形: 形状 17"/>
          <p:cNvSpPr/>
          <p:nvPr userDrawn="1"/>
        </p:nvSpPr>
        <p:spPr>
          <a:xfrm>
            <a:off x="10319385" y="6057265"/>
            <a:ext cx="1872615" cy="800735"/>
          </a:xfrm>
          <a:custGeom>
            <a:avLst/>
            <a:gdLst>
              <a:gd name="connsiteX0" fmla="*/ 1267016 w 2192479"/>
              <a:gd name="connsiteY0" fmla="*/ 0 h 936989"/>
              <a:gd name="connsiteX1" fmla="*/ 2109873 w 2192479"/>
              <a:gd name="connsiteY1" fmla="*/ 302578 h 936989"/>
              <a:gd name="connsiteX2" fmla="*/ 2192479 w 2192479"/>
              <a:gd name="connsiteY2" fmla="*/ 377655 h 936989"/>
              <a:gd name="connsiteX3" fmla="*/ 2192479 w 2192479"/>
              <a:gd name="connsiteY3" fmla="*/ 936989 h 936989"/>
              <a:gd name="connsiteX4" fmla="*/ 0 w 2192479"/>
              <a:gd name="connsiteY4" fmla="*/ 936989 h 936989"/>
              <a:gd name="connsiteX5" fmla="*/ 1534 w 2192479"/>
              <a:gd name="connsiteY5" fmla="*/ 931024 h 936989"/>
              <a:gd name="connsiteX6" fmla="*/ 1267016 w 2192479"/>
              <a:gd name="connsiteY6" fmla="*/ 0 h 93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2479" h="936989">
                <a:moveTo>
                  <a:pt x="1267016" y="0"/>
                </a:moveTo>
                <a:cubicBezTo>
                  <a:pt x="1587182" y="0"/>
                  <a:pt x="1880826" y="113551"/>
                  <a:pt x="2109873" y="302578"/>
                </a:cubicBezTo>
                <a:lnTo>
                  <a:pt x="2192479" y="377655"/>
                </a:lnTo>
                <a:lnTo>
                  <a:pt x="2192479" y="936989"/>
                </a:lnTo>
                <a:lnTo>
                  <a:pt x="0" y="936989"/>
                </a:lnTo>
                <a:lnTo>
                  <a:pt x="1534" y="931024"/>
                </a:lnTo>
                <a:cubicBezTo>
                  <a:pt x="169301" y="391636"/>
                  <a:pt x="672423" y="0"/>
                  <a:pt x="1267016" y="0"/>
                </a:cubicBezTo>
                <a:close/>
              </a:path>
            </a:pathLst>
          </a:custGeom>
          <a:solidFill>
            <a:schemeClr val="accent6"/>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KSO_TEMPLATE" hidden="1"/>
          <p:cNvSpPr/>
          <p:nvPr userDrawn="1"/>
        </p:nvSpPr>
        <p:spPr>
          <a:xfrm>
            <a:off x="0" y="0"/>
            <a:ext cx="0" cy="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6" name="标题占位符 1"/>
          <p:cNvSpPr>
            <a:spLocks noGrp="1"/>
          </p:cNvSpPr>
          <p:nvPr>
            <p:ph type="title"/>
          </p:nvPr>
        </p:nvSpPr>
        <p:spPr>
          <a:xfrm>
            <a:off x="695960" y="360000"/>
            <a:ext cx="10800000" cy="720000"/>
          </a:xfrm>
          <a:prstGeom prst="rect">
            <a:avLst/>
          </a:prstGeom>
        </p:spPr>
        <p:txBody>
          <a:bodyPr vert="horz" lIns="0" tIns="0" rIns="0" bIns="0" rtlCol="0" anchor="ctr">
            <a:normAutofit/>
          </a:bodyPr>
          <a:lstStyle/>
          <a:p>
            <a:r>
              <a:rPr lang="zh-CN" altLang="en-US" dirty="0"/>
              <a:t>单击此处编辑母版标题样式</a:t>
            </a:r>
          </a:p>
        </p:txBody>
      </p:sp>
      <p:sp>
        <p:nvSpPr>
          <p:cNvPr id="27" name="文本占位符 2"/>
          <p:cNvSpPr>
            <a:spLocks noGrp="1"/>
          </p:cNvSpPr>
          <p:nvPr>
            <p:ph type="body" idx="1"/>
          </p:nvPr>
        </p:nvSpPr>
        <p:spPr>
          <a:xfrm>
            <a:off x="695960" y="1301749"/>
            <a:ext cx="10800000" cy="4873625"/>
          </a:xfrm>
          <a:prstGeom prst="rect">
            <a:avLst/>
          </a:prstGeom>
        </p:spPr>
        <p:txBody>
          <a:bodyPr vert="horz" lIns="0" tIns="0" rIns="0" bIns="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8" name="日期占位符 3"/>
          <p:cNvSpPr>
            <a:spLocks noGrp="1"/>
          </p:cNvSpPr>
          <p:nvPr>
            <p:ph type="dt" sz="half" idx="2"/>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t>2024/12/11</a:t>
            </a:fld>
            <a:endParaRPr lang="zh-CN" altLang="en-US"/>
          </a:p>
        </p:txBody>
      </p:sp>
      <p:sp>
        <p:nvSpPr>
          <p:cNvPr id="2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30" name="灯片编号占位符 5"/>
          <p:cNvSpPr>
            <a:spLocks noGrp="1"/>
          </p:cNvSpPr>
          <p:nvPr>
            <p:ph type="sldNum" sz="quarter" idx="4"/>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cxnSp>
        <p:nvCxnSpPr>
          <p:cNvPr id="31" name="直接连接符 13"/>
          <p:cNvCxnSpPr/>
          <p:nvPr userDrawn="1"/>
        </p:nvCxnSpPr>
        <p:spPr>
          <a:xfrm>
            <a:off x="818147" y="1123697"/>
            <a:ext cx="1053565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任意多边形: 形状 14"/>
          <p:cNvSpPr/>
          <p:nvPr userDrawn="1"/>
        </p:nvSpPr>
        <p:spPr>
          <a:xfrm>
            <a:off x="206549" y="6189274"/>
            <a:ext cx="1343208" cy="668726"/>
          </a:xfrm>
          <a:custGeom>
            <a:avLst/>
            <a:gdLst>
              <a:gd name="connsiteX0" fmla="*/ 671605 w 1343208"/>
              <a:gd name="connsiteY0" fmla="*/ 0 h 668726"/>
              <a:gd name="connsiteX1" fmla="*/ 1330834 w 1343208"/>
              <a:gd name="connsiteY1" fmla="*/ 544421 h 668726"/>
              <a:gd name="connsiteX2" fmla="*/ 1343208 w 1343208"/>
              <a:gd name="connsiteY2" fmla="*/ 668726 h 668726"/>
              <a:gd name="connsiteX3" fmla="*/ 0 w 1343208"/>
              <a:gd name="connsiteY3" fmla="*/ 668726 h 668726"/>
              <a:gd name="connsiteX4" fmla="*/ 12374 w 1343208"/>
              <a:gd name="connsiteY4" fmla="*/ 544421 h 668726"/>
              <a:gd name="connsiteX5" fmla="*/ 671605 w 1343208"/>
              <a:gd name="connsiteY5" fmla="*/ 0 h 66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 h="668726">
                <a:moveTo>
                  <a:pt x="671605" y="0"/>
                </a:moveTo>
                <a:cubicBezTo>
                  <a:pt x="996697" y="0"/>
                  <a:pt x="1268070" y="233786"/>
                  <a:pt x="1330834" y="544421"/>
                </a:cubicBezTo>
                <a:lnTo>
                  <a:pt x="1343208" y="668726"/>
                </a:lnTo>
                <a:lnTo>
                  <a:pt x="0" y="668726"/>
                </a:lnTo>
                <a:lnTo>
                  <a:pt x="12374" y="544421"/>
                </a:lnTo>
                <a:cubicBezTo>
                  <a:pt x="75138" y="233786"/>
                  <a:pt x="346512" y="0"/>
                  <a:pt x="671605" y="0"/>
                </a:cubicBezTo>
                <a:close/>
              </a:path>
            </a:pathLst>
          </a:custGeom>
          <a:solidFill>
            <a:schemeClr val="accent1"/>
          </a:solidFill>
          <a:ln w="2934" cap="flat">
            <a:noFill/>
            <a:prstDash val="solid"/>
            <a:miter/>
          </a:ln>
        </p:spPr>
        <p:txBody>
          <a:bodyPr wrap="square" rtlCol="0" anchor="ctr">
            <a:noAutofit/>
          </a:bodyPr>
          <a:lstStyle/>
          <a:p>
            <a:endParaRPr lang="zh-CN" altLang="en-US"/>
          </a:p>
        </p:txBody>
      </p:sp>
      <p:cxnSp>
        <p:nvCxnSpPr>
          <p:cNvPr id="33" name="直接连接符 15"/>
          <p:cNvCxnSpPr/>
          <p:nvPr userDrawn="1"/>
        </p:nvCxnSpPr>
        <p:spPr>
          <a:xfrm>
            <a:off x="1549757" y="6527800"/>
            <a:ext cx="9013825"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4" name="任意多边形: 形状 16"/>
          <p:cNvSpPr/>
          <p:nvPr userDrawn="1"/>
        </p:nvSpPr>
        <p:spPr>
          <a:xfrm>
            <a:off x="1075734" y="6425363"/>
            <a:ext cx="862759" cy="431379"/>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2"/>
          </a:solidFill>
          <a:ln w="2934" cap="flat">
            <a:noFill/>
            <a:prstDash val="solid"/>
            <a:miter/>
          </a:ln>
        </p:spPr>
        <p:txBody>
          <a:bodyPr rtlCol="0" anchor="ctr"/>
          <a:lstStyle/>
          <a:p>
            <a:endParaRPr lang="zh-CN" altLang="en-US" dirty="0"/>
          </a:p>
        </p:txBody>
      </p:sp>
      <p:sp>
        <p:nvSpPr>
          <p:cNvPr id="35" name="任意多边形: 形状 17"/>
          <p:cNvSpPr/>
          <p:nvPr userDrawn="1"/>
        </p:nvSpPr>
        <p:spPr>
          <a:xfrm>
            <a:off x="10319385" y="6057265"/>
            <a:ext cx="1872615" cy="800735"/>
          </a:xfrm>
          <a:custGeom>
            <a:avLst/>
            <a:gdLst>
              <a:gd name="connsiteX0" fmla="*/ 1267016 w 2192479"/>
              <a:gd name="connsiteY0" fmla="*/ 0 h 936989"/>
              <a:gd name="connsiteX1" fmla="*/ 2109873 w 2192479"/>
              <a:gd name="connsiteY1" fmla="*/ 302578 h 936989"/>
              <a:gd name="connsiteX2" fmla="*/ 2192479 w 2192479"/>
              <a:gd name="connsiteY2" fmla="*/ 377655 h 936989"/>
              <a:gd name="connsiteX3" fmla="*/ 2192479 w 2192479"/>
              <a:gd name="connsiteY3" fmla="*/ 936989 h 936989"/>
              <a:gd name="connsiteX4" fmla="*/ 0 w 2192479"/>
              <a:gd name="connsiteY4" fmla="*/ 936989 h 936989"/>
              <a:gd name="connsiteX5" fmla="*/ 1534 w 2192479"/>
              <a:gd name="connsiteY5" fmla="*/ 931024 h 936989"/>
              <a:gd name="connsiteX6" fmla="*/ 1267016 w 2192479"/>
              <a:gd name="connsiteY6" fmla="*/ 0 h 93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2479" h="936989">
                <a:moveTo>
                  <a:pt x="1267016" y="0"/>
                </a:moveTo>
                <a:cubicBezTo>
                  <a:pt x="1587182" y="0"/>
                  <a:pt x="1880826" y="113551"/>
                  <a:pt x="2109873" y="302578"/>
                </a:cubicBezTo>
                <a:lnTo>
                  <a:pt x="2192479" y="377655"/>
                </a:lnTo>
                <a:lnTo>
                  <a:pt x="2192479" y="936989"/>
                </a:lnTo>
                <a:lnTo>
                  <a:pt x="0" y="936989"/>
                </a:lnTo>
                <a:lnTo>
                  <a:pt x="1534" y="931024"/>
                </a:lnTo>
                <a:cubicBezTo>
                  <a:pt x="169301" y="391636"/>
                  <a:pt x="672423" y="0"/>
                  <a:pt x="1267016" y="0"/>
                </a:cubicBezTo>
                <a:close/>
              </a:path>
            </a:pathLst>
          </a:custGeom>
          <a:solidFill>
            <a:schemeClr val="accent6"/>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KSO_TEMPLATE" hidden="1"/>
          <p:cNvSpPr/>
          <p:nvPr userDrawn="1"/>
        </p:nvSpPr>
        <p:spPr>
          <a:xfrm>
            <a:off x="0" y="0"/>
            <a:ext cx="0" cy="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hyperlink" Target="https://6a857e95.r15.cpolar.top" TargetMode="Externa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p:cNvSpPr>
            <a:spLocks noGrp="1"/>
          </p:cNvSpPr>
          <p:nvPr>
            <p:ph type="ctrTitle"/>
          </p:nvPr>
        </p:nvSpPr>
        <p:spPr>
          <a:xfrm>
            <a:off x="838200" y="1656000"/>
            <a:ext cx="10515600" cy="1800000"/>
          </a:xfrm>
        </p:spPr>
        <p:txBody>
          <a:bodyPr>
            <a:normAutofit/>
          </a:bodyPr>
          <a:lstStyle/>
          <a:p>
            <a:pPr>
              <a:buNone/>
            </a:pPr>
            <a:r>
              <a:rPr lang="zh-CN" sz="5400">
                <a:latin typeface="微软雅黑" panose="020B0503020204020204" charset="-122"/>
                <a:ea typeface="微软雅黑" panose="020B0503020204020204" charset="-122"/>
                <a:cs typeface="微软雅黑" panose="020B0503020204020204" charset="-122"/>
              </a:rPr>
              <a:t>知享社交圈</a:t>
            </a:r>
          </a:p>
          <a:p>
            <a:pPr>
              <a:buNone/>
            </a:pPr>
            <a:r>
              <a:rPr lang="zh-CN" sz="5400">
                <a:latin typeface="微软雅黑" panose="020B0503020204020204" charset="-122"/>
                <a:ea typeface="微软雅黑" panose="020B0503020204020204" charset="-122"/>
                <a:cs typeface="微软雅黑" panose="020B0503020204020204" charset="-122"/>
              </a:rPr>
              <a:t>现代软件工程学小组汇报</a:t>
            </a:r>
          </a:p>
        </p:txBody>
      </p:sp>
      <p:sp>
        <p:nvSpPr>
          <p:cNvPr id="76" name="日期时间"/>
          <p:cNvSpPr>
            <a:spLocks noGrp="1"/>
          </p:cNvSpPr>
          <p:nvPr>
            <p:ph type="body" sz="quarter" idx="4294967295"/>
          </p:nvPr>
        </p:nvSpPr>
        <p:spPr>
          <a:xfrm>
            <a:off x="8867500" y="331469"/>
            <a:ext cx="2880000" cy="504000"/>
          </a:xfrm>
        </p:spPr>
        <p:txBody>
          <a:bodyPr anchor="ctr">
            <a:normAutofit/>
          </a:bodyPr>
          <a:lstStyle/>
          <a:p>
            <a:pPr marL="0" indent="0" algn="r">
              <a:buFont typeface="Arial" panose="020B0604020202020204" pitchFamily="34" charset="0"/>
              <a:buNone/>
            </a:pPr>
            <a:r>
              <a:rPr lang="en-US" sz="1600" b="1">
                <a:solidFill>
                  <a:schemeClr val="accent6">
                    <a:alpha val="100000"/>
                  </a:schemeClr>
                </a:solidFill>
              </a:rPr>
              <a:t>2024.12.4</a:t>
            </a:r>
          </a:p>
        </p:txBody>
      </p:sp>
      <p:sp>
        <p:nvSpPr>
          <p:cNvPr id="77" name="署名"/>
          <p:cNvSpPr>
            <a:spLocks noGrp="1"/>
          </p:cNvSpPr>
          <p:nvPr>
            <p:ph type="body" sz="quarter" idx="17"/>
          </p:nvPr>
        </p:nvSpPr>
        <p:spPr>
          <a:xfrm>
            <a:off x="4355465" y="4184650"/>
            <a:ext cx="3481705" cy="904875"/>
          </a:xfrm>
        </p:spPr>
        <p:txBody>
          <a:bodyPr>
            <a:normAutofit/>
          </a:bodyPr>
          <a:lstStyle/>
          <a:p>
            <a:pPr>
              <a:buFont typeface="Arial" panose="020B0604020202020204" pitchFamily="34" charset="0"/>
              <a:buNone/>
            </a:pPr>
            <a:r>
              <a:rPr lang="en-US" sz="2400"/>
              <a:t>Group 1</a:t>
            </a:r>
            <a:endParaRPr lang="zh-CN" sz="2400"/>
          </a:p>
        </p:txBody>
      </p:sp>
      <p:pic>
        <p:nvPicPr>
          <p:cNvPr id="78" name="图片 1"/>
          <p:cNvPicPr>
            <a:picLocks noChangeAspect="1"/>
          </p:cNvPicPr>
          <p:nvPr/>
        </p:nvPicPr>
        <p:blipFill>
          <a:blip r:embed="rId3"/>
          <a:stretch>
            <a:fillRect/>
          </a:stretch>
        </p:blipFill>
        <p:spPr>
          <a:xfrm>
            <a:off x="4461299" y="-64634"/>
            <a:ext cx="3508150" cy="9001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normAutofit/>
          </a:bodyPr>
          <a:lstStyle/>
          <a:p>
            <a:pPr>
              <a:buNone/>
            </a:pPr>
            <a:r>
              <a:rPr sz="3600">
                <a:latin typeface="微软雅黑" panose="020B0503020204020204" charset="-122"/>
                <a:ea typeface="微软雅黑" panose="020B0503020204020204" charset="-122"/>
                <a:cs typeface="+mj-cs"/>
              </a:rPr>
              <a:t>用例图</a:t>
            </a:r>
            <a:endParaRPr lang="en-US"/>
          </a:p>
        </p:txBody>
      </p:sp>
      <p:pic>
        <p:nvPicPr>
          <p:cNvPr id="9" name="图片 8"/>
          <p:cNvPicPr>
            <a:picLocks noChangeAspect="1"/>
          </p:cNvPicPr>
          <p:nvPr/>
        </p:nvPicPr>
        <p:blipFill>
          <a:blip r:embed="rId2"/>
          <a:stretch>
            <a:fillRect/>
          </a:stretch>
        </p:blipFill>
        <p:spPr>
          <a:xfrm>
            <a:off x="3050540" y="1254125"/>
            <a:ext cx="6873240" cy="4873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抽象出类</a:t>
            </a:r>
            <a:endParaRPr lang="en-US"/>
          </a:p>
        </p:txBody>
      </p:sp>
      <p:pic>
        <p:nvPicPr>
          <p:cNvPr id="12" name="内容占位符 11"/>
          <p:cNvPicPr>
            <a:picLocks noGrp="1" noChangeAspect="1"/>
          </p:cNvPicPr>
          <p:nvPr>
            <p:ph idx="1"/>
          </p:nvPr>
        </p:nvPicPr>
        <p:blipFill>
          <a:blip r:embed="rId2"/>
          <a:stretch>
            <a:fillRect/>
          </a:stretch>
        </p:blipFill>
        <p:spPr>
          <a:xfrm>
            <a:off x="820651" y="1991301"/>
            <a:ext cx="10800000" cy="28753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类图</a:t>
            </a:r>
            <a:endParaRPr lang="en-US"/>
          </a:p>
        </p:txBody>
      </p:sp>
      <p:pic>
        <p:nvPicPr>
          <p:cNvPr id="15" name="内容占位符 14"/>
          <p:cNvPicPr>
            <a:picLocks noGrp="1" noChangeAspect="1"/>
          </p:cNvPicPr>
          <p:nvPr>
            <p:ph idx="1"/>
          </p:nvPr>
        </p:nvPicPr>
        <p:blipFill>
          <a:blip r:embed="rId2"/>
          <a:stretch>
            <a:fillRect/>
          </a:stretch>
        </p:blipFill>
        <p:spPr>
          <a:xfrm>
            <a:off x="808142" y="1174831"/>
            <a:ext cx="2927927" cy="2629539"/>
          </a:xfrm>
          <a:prstGeom prst="rect">
            <a:avLst/>
          </a:prstGeom>
        </p:spPr>
      </p:pic>
      <p:pic>
        <p:nvPicPr>
          <p:cNvPr id="16" name="图片 15"/>
          <p:cNvPicPr>
            <a:picLocks noChangeAspect="1"/>
          </p:cNvPicPr>
          <p:nvPr/>
        </p:nvPicPr>
        <p:blipFill>
          <a:blip r:embed="rId3"/>
          <a:stretch>
            <a:fillRect/>
          </a:stretch>
        </p:blipFill>
        <p:spPr>
          <a:xfrm>
            <a:off x="3736069" y="1174831"/>
            <a:ext cx="2395743" cy="3858490"/>
          </a:xfrm>
          <a:prstGeom prst="rect">
            <a:avLst/>
          </a:prstGeom>
        </p:spPr>
      </p:pic>
      <p:pic>
        <p:nvPicPr>
          <p:cNvPr id="17" name="图片 16"/>
          <p:cNvPicPr>
            <a:picLocks noChangeAspect="1"/>
          </p:cNvPicPr>
          <p:nvPr/>
        </p:nvPicPr>
        <p:blipFill>
          <a:blip r:embed="rId4"/>
          <a:stretch>
            <a:fillRect/>
          </a:stretch>
        </p:blipFill>
        <p:spPr>
          <a:xfrm>
            <a:off x="6131812" y="1174831"/>
            <a:ext cx="2473902" cy="3770513"/>
          </a:xfrm>
          <a:prstGeom prst="rect">
            <a:avLst/>
          </a:prstGeom>
        </p:spPr>
      </p:pic>
      <p:pic>
        <p:nvPicPr>
          <p:cNvPr id="18" name="图片 17"/>
          <p:cNvPicPr>
            <a:picLocks noChangeAspect="1"/>
          </p:cNvPicPr>
          <p:nvPr/>
        </p:nvPicPr>
        <p:blipFill>
          <a:blip r:embed="rId5"/>
          <a:stretch>
            <a:fillRect/>
          </a:stretch>
        </p:blipFill>
        <p:spPr>
          <a:xfrm>
            <a:off x="8455931" y="1174831"/>
            <a:ext cx="2348345" cy="3770512"/>
          </a:xfrm>
          <a:prstGeom prst="rect">
            <a:avLst/>
          </a:prstGeom>
        </p:spPr>
      </p:pic>
      <p:pic>
        <p:nvPicPr>
          <p:cNvPr id="19" name="图片 18"/>
          <p:cNvPicPr>
            <a:picLocks noChangeAspect="1"/>
          </p:cNvPicPr>
          <p:nvPr/>
        </p:nvPicPr>
        <p:blipFill>
          <a:blip r:embed="rId6"/>
          <a:stretch>
            <a:fillRect/>
          </a:stretch>
        </p:blipFill>
        <p:spPr>
          <a:xfrm>
            <a:off x="860097" y="3725951"/>
            <a:ext cx="2875971" cy="2980571"/>
          </a:xfrm>
          <a:prstGeom prst="rect">
            <a:avLst/>
          </a:prstGeom>
        </p:spPr>
      </p:pic>
      <p:pic>
        <p:nvPicPr>
          <p:cNvPr id="20" name="图片 19"/>
          <p:cNvPicPr>
            <a:picLocks noChangeAspect="1"/>
          </p:cNvPicPr>
          <p:nvPr/>
        </p:nvPicPr>
        <p:blipFill>
          <a:blip r:embed="rId7"/>
          <a:stretch>
            <a:fillRect/>
          </a:stretch>
        </p:blipFill>
        <p:spPr>
          <a:xfrm>
            <a:off x="5343854" y="4144297"/>
            <a:ext cx="2914650" cy="25622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类图</a:t>
            </a:r>
            <a:endParaRPr lang="en-US"/>
          </a:p>
        </p:txBody>
      </p:sp>
      <p:pic>
        <p:nvPicPr>
          <p:cNvPr id="23" name="图片 22"/>
          <p:cNvPicPr>
            <a:picLocks noChangeAspect="1"/>
          </p:cNvPicPr>
          <p:nvPr/>
        </p:nvPicPr>
        <p:blipFill>
          <a:blip r:embed="rId2"/>
          <a:stretch>
            <a:fillRect/>
          </a:stretch>
        </p:blipFill>
        <p:spPr>
          <a:xfrm>
            <a:off x="1018592" y="1173518"/>
            <a:ext cx="9471541" cy="542697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对象图</a:t>
            </a:r>
            <a:endParaRPr lang="en-US"/>
          </a:p>
        </p:txBody>
      </p:sp>
      <p:pic>
        <p:nvPicPr>
          <p:cNvPr id="26" name="图片 25"/>
          <p:cNvPicPr>
            <a:picLocks noChangeAspect="1"/>
          </p:cNvPicPr>
          <p:nvPr/>
        </p:nvPicPr>
        <p:blipFill>
          <a:blip r:embed="rId2"/>
          <a:stretch>
            <a:fillRect/>
          </a:stretch>
        </p:blipFill>
        <p:spPr>
          <a:xfrm>
            <a:off x="1871638" y="1502073"/>
            <a:ext cx="8725476" cy="38538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时序图</a:t>
            </a:r>
            <a:r>
              <a:rPr lang="en-US" sz="3600">
                <a:latin typeface="微软雅黑" panose="020B0503020204020204" charset="-122"/>
                <a:ea typeface="微软雅黑" panose="020B0503020204020204" charset="-122"/>
                <a:cs typeface="+mj-cs"/>
              </a:rPr>
              <a:t>-</a:t>
            </a:r>
            <a:r>
              <a:rPr lang="zh-CN" sz="3600">
                <a:latin typeface="微软雅黑" panose="020B0503020204020204" charset="-122"/>
                <a:ea typeface="微软雅黑" panose="020B0503020204020204" charset="-122"/>
                <a:cs typeface="+mj-cs"/>
              </a:rPr>
              <a:t>登录</a:t>
            </a:r>
            <a:endParaRPr lang="en-US"/>
          </a:p>
        </p:txBody>
      </p:sp>
      <p:pic>
        <p:nvPicPr>
          <p:cNvPr id="29" name="图片 28"/>
          <p:cNvPicPr>
            <a:picLocks noChangeAspect="1"/>
          </p:cNvPicPr>
          <p:nvPr/>
        </p:nvPicPr>
        <p:blipFill>
          <a:blip r:embed="rId2"/>
          <a:stretch>
            <a:fillRect/>
          </a:stretch>
        </p:blipFill>
        <p:spPr>
          <a:xfrm>
            <a:off x="2934566" y="1366874"/>
            <a:ext cx="5671382" cy="5100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时序图</a:t>
            </a:r>
            <a:r>
              <a:rPr lang="en-US" sz="3600">
                <a:latin typeface="微软雅黑" panose="020B0503020204020204" charset="-122"/>
                <a:ea typeface="微软雅黑" panose="020B0503020204020204" charset="-122"/>
                <a:cs typeface="+mj-cs"/>
              </a:rPr>
              <a:t>-</a:t>
            </a:r>
            <a:r>
              <a:rPr lang="zh-CN" sz="3600">
                <a:latin typeface="微软雅黑" panose="020B0503020204020204" charset="-122"/>
                <a:ea typeface="微软雅黑" panose="020B0503020204020204" charset="-122"/>
                <a:cs typeface="+mj-cs"/>
              </a:rPr>
              <a:t>管理员</a:t>
            </a:r>
            <a:endParaRPr lang="en-US"/>
          </a:p>
        </p:txBody>
      </p:sp>
      <p:pic>
        <p:nvPicPr>
          <p:cNvPr id="32" name="图片 31"/>
          <p:cNvPicPr>
            <a:picLocks noChangeAspect="1"/>
          </p:cNvPicPr>
          <p:nvPr/>
        </p:nvPicPr>
        <p:blipFill>
          <a:blip r:embed="rId2"/>
          <a:stretch>
            <a:fillRect/>
          </a:stretch>
        </p:blipFill>
        <p:spPr>
          <a:xfrm>
            <a:off x="2316891" y="1454607"/>
            <a:ext cx="7622014" cy="47368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时序图</a:t>
            </a:r>
            <a:r>
              <a:rPr lang="en-US" sz="3600">
                <a:latin typeface="微软雅黑" panose="020B0503020204020204" charset="-122"/>
                <a:ea typeface="微软雅黑" panose="020B0503020204020204" charset="-122"/>
                <a:cs typeface="+mj-cs"/>
              </a:rPr>
              <a:t>-</a:t>
            </a:r>
            <a:r>
              <a:rPr lang="zh-CN" sz="3600">
                <a:latin typeface="微软雅黑" panose="020B0503020204020204" charset="-122"/>
                <a:ea typeface="微软雅黑" panose="020B0503020204020204" charset="-122"/>
                <a:cs typeface="+mj-cs"/>
              </a:rPr>
              <a:t>发帖</a:t>
            </a:r>
            <a:endParaRPr lang="en-US"/>
          </a:p>
        </p:txBody>
      </p:sp>
      <p:pic>
        <p:nvPicPr>
          <p:cNvPr id="35" name="图片 34"/>
          <p:cNvPicPr>
            <a:picLocks noChangeAspect="1"/>
          </p:cNvPicPr>
          <p:nvPr/>
        </p:nvPicPr>
        <p:blipFill>
          <a:blip r:embed="rId2"/>
          <a:stretch>
            <a:fillRect/>
          </a:stretch>
        </p:blipFill>
        <p:spPr>
          <a:xfrm>
            <a:off x="3536639" y="1335706"/>
            <a:ext cx="5694408" cy="47726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流程图</a:t>
            </a:r>
            <a:endParaRPr lang="en-US"/>
          </a:p>
        </p:txBody>
      </p:sp>
      <p:pic>
        <p:nvPicPr>
          <p:cNvPr id="38" name="图片 37"/>
          <p:cNvPicPr>
            <a:picLocks noChangeAspect="1"/>
          </p:cNvPicPr>
          <p:nvPr/>
        </p:nvPicPr>
        <p:blipFill>
          <a:blip r:embed="rId2"/>
          <a:stretch>
            <a:fillRect/>
          </a:stretch>
        </p:blipFill>
        <p:spPr>
          <a:xfrm>
            <a:off x="3694722" y="1262459"/>
            <a:ext cx="4802477" cy="503253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数据流图</a:t>
            </a:r>
            <a:endParaRPr lang="en-US"/>
          </a:p>
        </p:txBody>
      </p:sp>
      <p:pic>
        <p:nvPicPr>
          <p:cNvPr id="41" name="图片 40"/>
          <p:cNvPicPr>
            <a:picLocks noChangeAspect="1"/>
          </p:cNvPicPr>
          <p:nvPr/>
        </p:nvPicPr>
        <p:blipFill>
          <a:blip r:embed="rId2"/>
          <a:stretch>
            <a:fillRect/>
          </a:stretch>
        </p:blipFill>
        <p:spPr>
          <a:xfrm>
            <a:off x="1065905" y="2133098"/>
            <a:ext cx="4228292" cy="2803332"/>
          </a:xfrm>
          <a:prstGeom prst="rect">
            <a:avLst/>
          </a:prstGeom>
        </p:spPr>
      </p:pic>
      <p:pic>
        <p:nvPicPr>
          <p:cNvPr id="42" name="图片 41"/>
          <p:cNvPicPr>
            <a:picLocks noChangeAspect="1"/>
          </p:cNvPicPr>
          <p:nvPr/>
        </p:nvPicPr>
        <p:blipFill>
          <a:blip r:embed="rId3"/>
          <a:stretch>
            <a:fillRect/>
          </a:stretch>
        </p:blipFill>
        <p:spPr>
          <a:xfrm>
            <a:off x="5697862" y="2133098"/>
            <a:ext cx="5342517" cy="2803332"/>
          </a:xfrm>
          <a:prstGeom prst="rect">
            <a:avLst/>
          </a:prstGeom>
        </p:spPr>
      </p:pic>
      <p:sp>
        <p:nvSpPr>
          <p:cNvPr id="43" name="文本框 42"/>
          <p:cNvSpPr txBox="1"/>
          <p:nvPr/>
        </p:nvSpPr>
        <p:spPr>
          <a:xfrm>
            <a:off x="2299823" y="1764798"/>
            <a:ext cx="1397000" cy="336550"/>
          </a:xfrm>
          <a:prstGeom prst="rect">
            <a:avLst/>
          </a:prstGeom>
          <a:ln w="6350">
            <a:prstDash val="solid"/>
          </a:ln>
        </p:spPr>
        <p:txBody>
          <a:bodyPr wrap="none">
            <a:spAutoFit/>
          </a:bodyPr>
          <a:lstStyle/>
          <a:p>
            <a:r>
              <a:rPr lang="zh-CN" sz="1600"/>
              <a:t>顶层数据流图</a:t>
            </a:r>
          </a:p>
        </p:txBody>
      </p:sp>
      <p:sp>
        <p:nvSpPr>
          <p:cNvPr id="44" name="文本框 43"/>
          <p:cNvSpPr txBox="1"/>
          <p:nvPr/>
        </p:nvSpPr>
        <p:spPr>
          <a:xfrm>
            <a:off x="7642683" y="1764798"/>
            <a:ext cx="1511300" cy="336550"/>
          </a:xfrm>
          <a:prstGeom prst="rect">
            <a:avLst/>
          </a:prstGeom>
          <a:ln w="6350">
            <a:prstDash val="solid"/>
          </a:ln>
        </p:spPr>
        <p:txBody>
          <a:bodyPr wrap="none">
            <a:spAutoFit/>
          </a:bodyPr>
          <a:lstStyle/>
          <a:p>
            <a:r>
              <a:rPr lang="zh-CN" sz="1600"/>
              <a:t>第</a:t>
            </a:r>
            <a:r>
              <a:rPr lang="en-US" sz="1600"/>
              <a:t>0</a:t>
            </a:r>
            <a:r>
              <a:rPr lang="zh-CN" sz="1600"/>
              <a:t>层数据流图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组合 116"/>
          <p:cNvGrpSpPr/>
          <p:nvPr>
            <p:custDataLst>
              <p:tags r:id="rId1"/>
            </p:custDataLst>
          </p:nvPr>
        </p:nvGrpSpPr>
        <p:grpSpPr>
          <a:xfrm>
            <a:off x="4196598" y="2145587"/>
            <a:ext cx="7086370" cy="586736"/>
            <a:chOff x="4271875" y="1194092"/>
            <a:chExt cx="7086370" cy="586736"/>
          </a:xfrm>
        </p:grpSpPr>
        <p:sp>
          <p:nvSpPr>
            <p:cNvPr id="118" name="序号"/>
            <p:cNvSpPr txBox="1"/>
            <p:nvPr>
              <p:custDataLst>
                <p:tags r:id="rId14"/>
              </p:custDataLst>
            </p:nvPr>
          </p:nvSpPr>
          <p:spPr>
            <a:xfrm>
              <a:off x="4508471" y="1194092"/>
              <a:ext cx="671868" cy="371247"/>
            </a:xfrm>
            <a:prstGeom prst="rect">
              <a:avLst/>
            </a:prstGeom>
            <a:noFill/>
          </p:spPr>
          <p:txBody>
            <a:bodyPr wrap="none" lIns="0" tIns="0" rIns="0" bIns="0" rtlCol="0" anchor="t" anchorCtr="0">
              <a:noAutofit/>
            </a:bodyPr>
            <a:lstStyle/>
            <a:p>
              <a:pPr algn="ctr">
                <a:lnSpc>
                  <a:spcPct val="100000"/>
                </a:lnSpc>
              </a:pPr>
              <a:r>
                <a:rPr lang="en-US" sz="2400" b="1">
                  <a:solidFill>
                    <a:schemeClr val="tx1">
                      <a:alpha val="100000"/>
                    </a:schemeClr>
                  </a:solidFill>
                  <a:latin typeface="微软雅黑" panose="020B0503020204020204" charset="-122"/>
                  <a:ea typeface="微软雅黑" panose="020B0503020204020204" charset="-122"/>
                  <a:cs typeface="+mn-cs"/>
                </a:rPr>
                <a:t>01 </a:t>
              </a:r>
            </a:p>
          </p:txBody>
        </p:sp>
        <p:sp>
          <p:nvSpPr>
            <p:cNvPr id="119" name="项标题"/>
            <p:cNvSpPr txBox="1"/>
            <p:nvPr>
              <p:custDataLst>
                <p:tags r:id="rId15"/>
              </p:custDataLst>
            </p:nvPr>
          </p:nvSpPr>
          <p:spPr>
            <a:xfrm>
              <a:off x="5258435" y="1194720"/>
              <a:ext cx="6099810" cy="586108"/>
            </a:xfrm>
            <a:prstGeom prst="rect">
              <a:avLst/>
            </a:prstGeom>
            <a:noFill/>
          </p:spPr>
          <p:txBody>
            <a:bodyPr wrap="square" lIns="0" tIns="0" rIns="0" bIns="0" rtlCol="0" anchor="t">
              <a:noAutofit/>
            </a:bodyPr>
            <a:lstStyle/>
            <a:p>
              <a:pPr>
                <a:lnSpc>
                  <a:spcPct val="100000"/>
                </a:lnSpc>
              </a:pPr>
              <a:r>
                <a:rPr sz="2400" b="1">
                  <a:latin typeface="微软雅黑" panose="020B0503020204020204" charset="-122"/>
                  <a:ea typeface="微软雅黑" panose="020B0503020204020204" charset="-122"/>
                  <a:cs typeface="+mn-cs"/>
                </a:rPr>
                <a:t>项目和团队简介</a:t>
              </a:r>
            </a:p>
          </p:txBody>
        </p:sp>
        <p:sp>
          <p:nvSpPr>
            <p:cNvPr id="120" name="任意多边形: 形状 14"/>
            <p:cNvSpPr/>
            <p:nvPr/>
          </p:nvSpPr>
          <p:spPr>
            <a:xfrm rot="5400000">
              <a:off x="4208706" y="1257261"/>
              <a:ext cx="284069" cy="157730"/>
            </a:xfrm>
            <a:custGeom>
              <a:avLst/>
              <a:gdLst>
                <a:gd name="connsiteX0" fmla="*/ 0 w 1435112"/>
                <a:gd name="connsiteY0" fmla="*/ 717556 h 717556"/>
                <a:gd name="connsiteX1" fmla="*/ 717556 w 1435112"/>
                <a:gd name="connsiteY1" fmla="*/ 0 h 717556"/>
                <a:gd name="connsiteX2" fmla="*/ 1435112 w 1435112"/>
                <a:gd name="connsiteY2" fmla="*/ 717556 h 717556"/>
              </a:gdLst>
              <a:ahLst/>
              <a:cxnLst>
                <a:cxn ang="0">
                  <a:pos x="connsiteX0" y="connsiteY0"/>
                </a:cxn>
                <a:cxn ang="0">
                  <a:pos x="connsiteX1" y="connsiteY1"/>
                </a:cxn>
                <a:cxn ang="0">
                  <a:pos x="connsiteX2" y="connsiteY2"/>
                </a:cxn>
              </a:cxnLst>
              <a:rect l="l" t="t" r="r" b="b"/>
              <a:pathLst>
                <a:path w="1435112" h="717556">
                  <a:moveTo>
                    <a:pt x="0" y="717556"/>
                  </a:moveTo>
                  <a:lnTo>
                    <a:pt x="717556" y="0"/>
                  </a:lnTo>
                  <a:lnTo>
                    <a:pt x="1435112" y="717556"/>
                  </a:lnTo>
                  <a:close/>
                </a:path>
              </a:pathLst>
            </a:custGeom>
            <a:solidFill>
              <a:schemeClr val="bg2">
                <a:lumMod val="50000"/>
                <a:alpha val="100000"/>
              </a:schemeClr>
            </a:solidFill>
            <a:ln w="2934" cap="flat">
              <a:noFill/>
              <a:prstDash val="solid"/>
              <a:miter/>
            </a:ln>
          </p:spPr>
          <p:txBody>
            <a:bodyPr rtlCol="0" anchor="ctr"/>
            <a:lstStyle/>
            <a:p>
              <a:endParaRPr lang="zh-CN">
                <a:highlight>
                  <a:srgbClr val="FFC000">
                    <a:alpha val="100000"/>
                  </a:srgbClr>
                </a:highlight>
              </a:endParaRPr>
            </a:p>
          </p:txBody>
        </p:sp>
      </p:grpSp>
      <p:grpSp>
        <p:nvGrpSpPr>
          <p:cNvPr id="121" name="组合 120"/>
          <p:cNvGrpSpPr/>
          <p:nvPr>
            <p:custDataLst>
              <p:tags r:id="rId2"/>
            </p:custDataLst>
          </p:nvPr>
        </p:nvGrpSpPr>
        <p:grpSpPr>
          <a:xfrm>
            <a:off x="4196598" y="2843466"/>
            <a:ext cx="7086370" cy="586736"/>
            <a:chOff x="4271875" y="1194092"/>
            <a:chExt cx="7086370" cy="586736"/>
          </a:xfrm>
        </p:grpSpPr>
        <p:sp>
          <p:nvSpPr>
            <p:cNvPr id="122" name="序号"/>
            <p:cNvSpPr txBox="1"/>
            <p:nvPr>
              <p:custDataLst>
                <p:tags r:id="rId12"/>
              </p:custDataLst>
            </p:nvPr>
          </p:nvSpPr>
          <p:spPr>
            <a:xfrm>
              <a:off x="4508471" y="1194092"/>
              <a:ext cx="671868" cy="371247"/>
            </a:xfrm>
            <a:prstGeom prst="rect">
              <a:avLst/>
            </a:prstGeom>
            <a:noFill/>
          </p:spPr>
          <p:txBody>
            <a:bodyPr wrap="none" lIns="0" tIns="0" rIns="0" bIns="0" rtlCol="0" anchor="t" anchorCtr="0">
              <a:noAutofit/>
            </a:bodyPr>
            <a:lstStyle/>
            <a:p>
              <a:pPr algn="ctr">
                <a:lnSpc>
                  <a:spcPct val="100000"/>
                </a:lnSpc>
              </a:pPr>
              <a:r>
                <a:rPr lang="en-US" sz="2400" b="1">
                  <a:solidFill>
                    <a:schemeClr val="tx1">
                      <a:alpha val="100000"/>
                    </a:schemeClr>
                  </a:solidFill>
                  <a:latin typeface="微软雅黑" panose="020B0503020204020204" charset="-122"/>
                  <a:ea typeface="微软雅黑" panose="020B0503020204020204" charset="-122"/>
                  <a:cs typeface="+mn-cs"/>
                </a:rPr>
                <a:t>02 </a:t>
              </a:r>
            </a:p>
          </p:txBody>
        </p:sp>
        <p:sp>
          <p:nvSpPr>
            <p:cNvPr id="123" name="项标题"/>
            <p:cNvSpPr txBox="1"/>
            <p:nvPr>
              <p:custDataLst>
                <p:tags r:id="rId13"/>
              </p:custDataLst>
            </p:nvPr>
          </p:nvSpPr>
          <p:spPr>
            <a:xfrm>
              <a:off x="5258435" y="1194720"/>
              <a:ext cx="6099810" cy="586108"/>
            </a:xfrm>
            <a:prstGeom prst="rect">
              <a:avLst/>
            </a:prstGeom>
            <a:noFill/>
          </p:spPr>
          <p:txBody>
            <a:bodyPr wrap="square" lIns="0" tIns="0" rIns="0" bIns="0" rtlCol="0" anchor="t">
              <a:noAutofit/>
            </a:bodyPr>
            <a:lstStyle/>
            <a:p>
              <a:pPr>
                <a:lnSpc>
                  <a:spcPct val="100000"/>
                </a:lnSpc>
              </a:pPr>
              <a:r>
                <a:rPr sz="2400" b="1">
                  <a:latin typeface="微软雅黑" panose="020B0503020204020204" charset="-122"/>
                  <a:ea typeface="微软雅黑" panose="020B0503020204020204" charset="-122"/>
                  <a:cs typeface="+mn-cs"/>
                </a:rPr>
                <a:t>功能建模</a:t>
              </a:r>
            </a:p>
          </p:txBody>
        </p:sp>
        <p:sp>
          <p:nvSpPr>
            <p:cNvPr id="124" name="任意多边形: 形状 14"/>
            <p:cNvSpPr/>
            <p:nvPr/>
          </p:nvSpPr>
          <p:spPr>
            <a:xfrm rot="5400000">
              <a:off x="4208706" y="1257261"/>
              <a:ext cx="284069" cy="157730"/>
            </a:xfrm>
            <a:custGeom>
              <a:avLst/>
              <a:gdLst>
                <a:gd name="connsiteX0" fmla="*/ 0 w 1435112"/>
                <a:gd name="connsiteY0" fmla="*/ 717556 h 717556"/>
                <a:gd name="connsiteX1" fmla="*/ 717556 w 1435112"/>
                <a:gd name="connsiteY1" fmla="*/ 0 h 717556"/>
                <a:gd name="connsiteX2" fmla="*/ 1435112 w 1435112"/>
                <a:gd name="connsiteY2" fmla="*/ 717556 h 717556"/>
              </a:gdLst>
              <a:ahLst/>
              <a:cxnLst>
                <a:cxn ang="0">
                  <a:pos x="connsiteX0" y="connsiteY0"/>
                </a:cxn>
                <a:cxn ang="0">
                  <a:pos x="connsiteX1" y="connsiteY1"/>
                </a:cxn>
                <a:cxn ang="0">
                  <a:pos x="connsiteX2" y="connsiteY2"/>
                </a:cxn>
              </a:cxnLst>
              <a:rect l="l" t="t" r="r" b="b"/>
              <a:pathLst>
                <a:path w="1435112" h="717556">
                  <a:moveTo>
                    <a:pt x="0" y="717556"/>
                  </a:moveTo>
                  <a:lnTo>
                    <a:pt x="717556" y="0"/>
                  </a:lnTo>
                  <a:lnTo>
                    <a:pt x="1435112" y="717556"/>
                  </a:lnTo>
                  <a:close/>
                </a:path>
              </a:pathLst>
            </a:custGeom>
            <a:solidFill>
              <a:schemeClr val="bg2">
                <a:lumMod val="50000"/>
                <a:alpha val="100000"/>
              </a:schemeClr>
            </a:solidFill>
            <a:ln w="2934" cap="flat">
              <a:noFill/>
              <a:prstDash val="solid"/>
              <a:miter/>
            </a:ln>
          </p:spPr>
          <p:txBody>
            <a:bodyPr rtlCol="0" anchor="ctr"/>
            <a:lstStyle/>
            <a:p>
              <a:endParaRPr lang="zh-CN">
                <a:highlight>
                  <a:srgbClr val="FFC000">
                    <a:alpha val="100000"/>
                  </a:srgbClr>
                </a:highlight>
              </a:endParaRPr>
            </a:p>
          </p:txBody>
        </p:sp>
      </p:grpSp>
      <p:grpSp>
        <p:nvGrpSpPr>
          <p:cNvPr id="125" name="组合 124"/>
          <p:cNvGrpSpPr/>
          <p:nvPr>
            <p:custDataLst>
              <p:tags r:id="rId3"/>
            </p:custDataLst>
          </p:nvPr>
        </p:nvGrpSpPr>
        <p:grpSpPr>
          <a:xfrm>
            <a:off x="4196598" y="3514503"/>
            <a:ext cx="7086370" cy="586736"/>
            <a:chOff x="4271875" y="1194092"/>
            <a:chExt cx="7086370" cy="586736"/>
          </a:xfrm>
        </p:grpSpPr>
        <p:sp>
          <p:nvSpPr>
            <p:cNvPr id="126" name="序号"/>
            <p:cNvSpPr txBox="1"/>
            <p:nvPr>
              <p:custDataLst>
                <p:tags r:id="rId10"/>
              </p:custDataLst>
            </p:nvPr>
          </p:nvSpPr>
          <p:spPr>
            <a:xfrm>
              <a:off x="4508471" y="1194092"/>
              <a:ext cx="671868" cy="371247"/>
            </a:xfrm>
            <a:prstGeom prst="rect">
              <a:avLst/>
            </a:prstGeom>
            <a:noFill/>
          </p:spPr>
          <p:txBody>
            <a:bodyPr wrap="none" lIns="0" tIns="0" rIns="0" bIns="0" rtlCol="0" anchor="t" anchorCtr="0">
              <a:noAutofit/>
            </a:bodyPr>
            <a:lstStyle/>
            <a:p>
              <a:pPr algn="ctr">
                <a:lnSpc>
                  <a:spcPct val="100000"/>
                </a:lnSpc>
              </a:pPr>
              <a:r>
                <a:rPr lang="en-US" sz="2400" b="1">
                  <a:solidFill>
                    <a:schemeClr val="tx1">
                      <a:alpha val="100000"/>
                    </a:schemeClr>
                  </a:solidFill>
                  <a:latin typeface="微软雅黑" panose="020B0503020204020204" charset="-122"/>
                  <a:ea typeface="微软雅黑" panose="020B0503020204020204" charset="-122"/>
                  <a:cs typeface="+mn-cs"/>
                </a:rPr>
                <a:t>03 </a:t>
              </a:r>
            </a:p>
          </p:txBody>
        </p:sp>
        <p:sp>
          <p:nvSpPr>
            <p:cNvPr id="127" name="项标题"/>
            <p:cNvSpPr txBox="1"/>
            <p:nvPr>
              <p:custDataLst>
                <p:tags r:id="rId11"/>
              </p:custDataLst>
            </p:nvPr>
          </p:nvSpPr>
          <p:spPr>
            <a:xfrm>
              <a:off x="5258435" y="1194720"/>
              <a:ext cx="6099810" cy="586108"/>
            </a:xfrm>
            <a:prstGeom prst="rect">
              <a:avLst/>
            </a:prstGeom>
            <a:noFill/>
          </p:spPr>
          <p:txBody>
            <a:bodyPr wrap="square" lIns="0" tIns="0" rIns="0" bIns="0" rtlCol="0" anchor="t">
              <a:noAutofit/>
            </a:bodyPr>
            <a:lstStyle/>
            <a:p>
              <a:pPr>
                <a:lnSpc>
                  <a:spcPct val="100000"/>
                </a:lnSpc>
              </a:pPr>
              <a:r>
                <a:rPr lang="zh-CN" sz="2400" b="1" spc="300">
                  <a:solidFill>
                    <a:schemeClr val="tx1">
                      <a:lumMod val="85000"/>
                      <a:lumOff val="15000"/>
                      <a:alpha val="100000"/>
                    </a:schemeClr>
                  </a:solidFill>
                  <a:latin typeface="微软雅黑" panose="020B0503020204020204" charset="-122"/>
                  <a:ea typeface="微软雅黑" panose="020B0503020204020204" charset="-122"/>
                  <a:cs typeface="+mn-cs"/>
                </a:rPr>
                <a:t>总体架构和设计</a:t>
              </a:r>
            </a:p>
          </p:txBody>
        </p:sp>
        <p:sp>
          <p:nvSpPr>
            <p:cNvPr id="128" name="任意多边形: 形状 14"/>
            <p:cNvSpPr/>
            <p:nvPr/>
          </p:nvSpPr>
          <p:spPr>
            <a:xfrm rot="5400000">
              <a:off x="4208706" y="1257261"/>
              <a:ext cx="284069" cy="157730"/>
            </a:xfrm>
            <a:custGeom>
              <a:avLst/>
              <a:gdLst>
                <a:gd name="connsiteX0" fmla="*/ 0 w 1435112"/>
                <a:gd name="connsiteY0" fmla="*/ 717556 h 717556"/>
                <a:gd name="connsiteX1" fmla="*/ 717556 w 1435112"/>
                <a:gd name="connsiteY1" fmla="*/ 0 h 717556"/>
                <a:gd name="connsiteX2" fmla="*/ 1435112 w 1435112"/>
                <a:gd name="connsiteY2" fmla="*/ 717556 h 717556"/>
              </a:gdLst>
              <a:ahLst/>
              <a:cxnLst>
                <a:cxn ang="0">
                  <a:pos x="connsiteX0" y="connsiteY0"/>
                </a:cxn>
                <a:cxn ang="0">
                  <a:pos x="connsiteX1" y="connsiteY1"/>
                </a:cxn>
                <a:cxn ang="0">
                  <a:pos x="connsiteX2" y="connsiteY2"/>
                </a:cxn>
              </a:cxnLst>
              <a:rect l="l" t="t" r="r" b="b"/>
              <a:pathLst>
                <a:path w="1435112" h="717556">
                  <a:moveTo>
                    <a:pt x="0" y="717556"/>
                  </a:moveTo>
                  <a:lnTo>
                    <a:pt x="717556" y="0"/>
                  </a:lnTo>
                  <a:lnTo>
                    <a:pt x="1435112" y="717556"/>
                  </a:lnTo>
                  <a:close/>
                </a:path>
              </a:pathLst>
            </a:custGeom>
            <a:solidFill>
              <a:schemeClr val="bg2">
                <a:lumMod val="50000"/>
                <a:alpha val="100000"/>
              </a:schemeClr>
            </a:solidFill>
            <a:ln w="2934" cap="flat">
              <a:noFill/>
              <a:prstDash val="solid"/>
              <a:miter/>
            </a:ln>
          </p:spPr>
          <p:txBody>
            <a:bodyPr rtlCol="0" anchor="ctr"/>
            <a:lstStyle/>
            <a:p>
              <a:endParaRPr lang="zh-CN">
                <a:highlight>
                  <a:srgbClr val="FFC000">
                    <a:alpha val="100000"/>
                  </a:srgbClr>
                </a:highlight>
              </a:endParaRPr>
            </a:p>
          </p:txBody>
        </p:sp>
      </p:grpSp>
      <p:grpSp>
        <p:nvGrpSpPr>
          <p:cNvPr id="129" name="组合 128"/>
          <p:cNvGrpSpPr/>
          <p:nvPr>
            <p:custDataLst>
              <p:tags r:id="rId4"/>
            </p:custDataLst>
          </p:nvPr>
        </p:nvGrpSpPr>
        <p:grpSpPr>
          <a:xfrm>
            <a:off x="4196598" y="4266065"/>
            <a:ext cx="7086370" cy="586736"/>
            <a:chOff x="4271875" y="1194092"/>
            <a:chExt cx="7086370" cy="586736"/>
          </a:xfrm>
        </p:grpSpPr>
        <p:sp>
          <p:nvSpPr>
            <p:cNvPr id="130" name="序号"/>
            <p:cNvSpPr txBox="1"/>
            <p:nvPr>
              <p:custDataLst>
                <p:tags r:id="rId8"/>
              </p:custDataLst>
            </p:nvPr>
          </p:nvSpPr>
          <p:spPr>
            <a:xfrm>
              <a:off x="4508471" y="1194092"/>
              <a:ext cx="671868" cy="371247"/>
            </a:xfrm>
            <a:prstGeom prst="rect">
              <a:avLst/>
            </a:prstGeom>
            <a:noFill/>
          </p:spPr>
          <p:txBody>
            <a:bodyPr wrap="none" lIns="0" tIns="0" rIns="0" bIns="0" rtlCol="0" anchor="t" anchorCtr="0">
              <a:noAutofit/>
            </a:bodyPr>
            <a:lstStyle/>
            <a:p>
              <a:pPr algn="ctr">
                <a:lnSpc>
                  <a:spcPct val="100000"/>
                </a:lnSpc>
              </a:pPr>
              <a:r>
                <a:rPr lang="en-US" sz="2400" b="1">
                  <a:solidFill>
                    <a:schemeClr val="tx1">
                      <a:alpha val="100000"/>
                    </a:schemeClr>
                  </a:solidFill>
                  <a:latin typeface="微软雅黑" panose="020B0503020204020204" charset="-122"/>
                  <a:ea typeface="微软雅黑" panose="020B0503020204020204" charset="-122"/>
                  <a:cs typeface="+mn-cs"/>
                </a:rPr>
                <a:t>04 </a:t>
              </a:r>
            </a:p>
          </p:txBody>
        </p:sp>
        <p:sp>
          <p:nvSpPr>
            <p:cNvPr id="131" name="项标题"/>
            <p:cNvSpPr txBox="1"/>
            <p:nvPr>
              <p:custDataLst>
                <p:tags r:id="rId9"/>
              </p:custDataLst>
            </p:nvPr>
          </p:nvSpPr>
          <p:spPr>
            <a:xfrm>
              <a:off x="5258435" y="1194720"/>
              <a:ext cx="6099810" cy="586108"/>
            </a:xfrm>
            <a:prstGeom prst="rect">
              <a:avLst/>
            </a:prstGeom>
            <a:noFill/>
          </p:spPr>
          <p:txBody>
            <a:bodyPr wrap="square" lIns="0" tIns="0" rIns="0" bIns="0" rtlCol="0" anchor="t">
              <a:noAutofit/>
            </a:bodyPr>
            <a:lstStyle/>
            <a:p>
              <a:pPr>
                <a:lnSpc>
                  <a:spcPct val="100000"/>
                </a:lnSpc>
              </a:pPr>
              <a:r>
                <a:rPr lang="zh-CN" sz="2400" b="1" spc="300">
                  <a:solidFill>
                    <a:schemeClr val="tx1">
                      <a:lumMod val="85000"/>
                      <a:lumOff val="15000"/>
                      <a:alpha val="100000"/>
                    </a:schemeClr>
                  </a:solidFill>
                  <a:latin typeface="微软雅黑" panose="020B0503020204020204" charset="-122"/>
                  <a:ea typeface="微软雅黑" panose="020B0503020204020204" charset="-122"/>
                  <a:cs typeface="+mn-cs"/>
                  <a:sym typeface="微软雅黑" panose="020B0503020204020204" charset="-122"/>
                </a:rPr>
                <a:t>项目测试</a:t>
              </a:r>
            </a:p>
          </p:txBody>
        </p:sp>
        <p:sp>
          <p:nvSpPr>
            <p:cNvPr id="132" name="任意多边形: 形状 14"/>
            <p:cNvSpPr/>
            <p:nvPr/>
          </p:nvSpPr>
          <p:spPr>
            <a:xfrm rot="5400000">
              <a:off x="4208706" y="1257261"/>
              <a:ext cx="284069" cy="157730"/>
            </a:xfrm>
            <a:custGeom>
              <a:avLst/>
              <a:gdLst>
                <a:gd name="connsiteX0" fmla="*/ 0 w 1435112"/>
                <a:gd name="connsiteY0" fmla="*/ 717556 h 717556"/>
                <a:gd name="connsiteX1" fmla="*/ 717556 w 1435112"/>
                <a:gd name="connsiteY1" fmla="*/ 0 h 717556"/>
                <a:gd name="connsiteX2" fmla="*/ 1435112 w 1435112"/>
                <a:gd name="connsiteY2" fmla="*/ 717556 h 717556"/>
              </a:gdLst>
              <a:ahLst/>
              <a:cxnLst>
                <a:cxn ang="0">
                  <a:pos x="connsiteX0" y="connsiteY0"/>
                </a:cxn>
                <a:cxn ang="0">
                  <a:pos x="connsiteX1" y="connsiteY1"/>
                </a:cxn>
                <a:cxn ang="0">
                  <a:pos x="connsiteX2" y="connsiteY2"/>
                </a:cxn>
              </a:cxnLst>
              <a:rect l="l" t="t" r="r" b="b"/>
              <a:pathLst>
                <a:path w="1435112" h="717556">
                  <a:moveTo>
                    <a:pt x="0" y="717556"/>
                  </a:moveTo>
                  <a:lnTo>
                    <a:pt x="717556" y="0"/>
                  </a:lnTo>
                  <a:lnTo>
                    <a:pt x="1435112" y="717556"/>
                  </a:lnTo>
                  <a:close/>
                </a:path>
              </a:pathLst>
            </a:custGeom>
            <a:solidFill>
              <a:schemeClr val="bg2">
                <a:lumMod val="50000"/>
                <a:alpha val="100000"/>
              </a:schemeClr>
            </a:solidFill>
            <a:ln w="2934" cap="flat">
              <a:noFill/>
              <a:prstDash val="solid"/>
              <a:miter/>
            </a:ln>
          </p:spPr>
          <p:txBody>
            <a:bodyPr rtlCol="0" anchor="ctr"/>
            <a:lstStyle/>
            <a:p>
              <a:endParaRPr lang="zh-CN">
                <a:highlight>
                  <a:srgbClr val="FFC000">
                    <a:alpha val="100000"/>
                  </a:srgbClr>
                </a:highlight>
              </a:endParaRPr>
            </a:p>
          </p:txBody>
        </p:sp>
      </p:grpSp>
      <p:grpSp>
        <p:nvGrpSpPr>
          <p:cNvPr id="133" name="组合 132"/>
          <p:cNvGrpSpPr/>
          <p:nvPr>
            <p:custDataLst>
              <p:tags r:id="rId5"/>
            </p:custDataLst>
          </p:nvPr>
        </p:nvGrpSpPr>
        <p:grpSpPr>
          <a:xfrm>
            <a:off x="4169757" y="4923681"/>
            <a:ext cx="7086370" cy="586736"/>
            <a:chOff x="4271875" y="1194092"/>
            <a:chExt cx="7086370" cy="586736"/>
          </a:xfrm>
        </p:grpSpPr>
        <p:sp>
          <p:nvSpPr>
            <p:cNvPr id="134" name="序号"/>
            <p:cNvSpPr txBox="1"/>
            <p:nvPr>
              <p:custDataLst>
                <p:tags r:id="rId6"/>
              </p:custDataLst>
            </p:nvPr>
          </p:nvSpPr>
          <p:spPr>
            <a:xfrm>
              <a:off x="4508471" y="1194092"/>
              <a:ext cx="671868" cy="371247"/>
            </a:xfrm>
            <a:prstGeom prst="rect">
              <a:avLst/>
            </a:prstGeom>
            <a:noFill/>
          </p:spPr>
          <p:txBody>
            <a:bodyPr wrap="none" lIns="0" tIns="0" rIns="0" bIns="0" rtlCol="0" anchor="t" anchorCtr="0">
              <a:noAutofit/>
            </a:bodyPr>
            <a:lstStyle/>
            <a:p>
              <a:pPr algn="ctr">
                <a:lnSpc>
                  <a:spcPct val="100000"/>
                </a:lnSpc>
              </a:pPr>
              <a:r>
                <a:rPr lang="en-US" sz="2400" b="1">
                  <a:solidFill>
                    <a:schemeClr val="tx1">
                      <a:alpha val="100000"/>
                    </a:schemeClr>
                  </a:solidFill>
                  <a:latin typeface="微软雅黑" panose="020B0503020204020204" charset="-122"/>
                  <a:ea typeface="微软雅黑" panose="020B0503020204020204" charset="-122"/>
                  <a:cs typeface="+mn-cs"/>
                </a:rPr>
                <a:t>05 </a:t>
              </a:r>
            </a:p>
          </p:txBody>
        </p:sp>
        <p:sp>
          <p:nvSpPr>
            <p:cNvPr id="135" name="项标题"/>
            <p:cNvSpPr txBox="1"/>
            <p:nvPr>
              <p:custDataLst>
                <p:tags r:id="rId7"/>
              </p:custDataLst>
            </p:nvPr>
          </p:nvSpPr>
          <p:spPr>
            <a:xfrm>
              <a:off x="5258435" y="1194720"/>
              <a:ext cx="6099810" cy="586108"/>
            </a:xfrm>
            <a:prstGeom prst="rect">
              <a:avLst/>
            </a:prstGeom>
            <a:noFill/>
          </p:spPr>
          <p:txBody>
            <a:bodyPr wrap="square" lIns="0" tIns="0" rIns="0" bIns="0" rtlCol="0" anchor="t">
              <a:noAutofit/>
            </a:bodyPr>
            <a:lstStyle/>
            <a:p>
              <a:pPr>
                <a:lnSpc>
                  <a:spcPct val="100000"/>
                </a:lnSpc>
              </a:pPr>
              <a:r>
                <a:rPr sz="2400" b="1">
                  <a:latin typeface="微软雅黑" panose="020B0503020204020204" charset="-122"/>
                  <a:ea typeface="微软雅黑" panose="020B0503020204020204" charset="-122"/>
                  <a:cs typeface="+mn-cs"/>
                </a:rPr>
                <a:t>项目</a:t>
              </a:r>
              <a:r>
                <a:rPr lang="zh-CN" sz="2400" b="1">
                  <a:latin typeface="微软雅黑" panose="020B0503020204020204" charset="-122"/>
                  <a:ea typeface="微软雅黑" panose="020B0503020204020204" charset="-122"/>
                  <a:cs typeface="+mn-cs"/>
                </a:rPr>
                <a:t>演示</a:t>
              </a:r>
            </a:p>
          </p:txBody>
        </p:sp>
        <p:sp>
          <p:nvSpPr>
            <p:cNvPr id="136" name="任意多边形: 形状 14"/>
            <p:cNvSpPr/>
            <p:nvPr/>
          </p:nvSpPr>
          <p:spPr>
            <a:xfrm rot="5400000">
              <a:off x="4208706" y="1257261"/>
              <a:ext cx="284069" cy="157730"/>
            </a:xfrm>
            <a:custGeom>
              <a:avLst/>
              <a:gdLst>
                <a:gd name="connsiteX0" fmla="*/ 0 w 1435112"/>
                <a:gd name="connsiteY0" fmla="*/ 717556 h 717556"/>
                <a:gd name="connsiteX1" fmla="*/ 717556 w 1435112"/>
                <a:gd name="connsiteY1" fmla="*/ 0 h 717556"/>
                <a:gd name="connsiteX2" fmla="*/ 1435112 w 1435112"/>
                <a:gd name="connsiteY2" fmla="*/ 717556 h 717556"/>
              </a:gdLst>
              <a:ahLst/>
              <a:cxnLst>
                <a:cxn ang="0">
                  <a:pos x="connsiteX0" y="connsiteY0"/>
                </a:cxn>
                <a:cxn ang="0">
                  <a:pos x="connsiteX1" y="connsiteY1"/>
                </a:cxn>
                <a:cxn ang="0">
                  <a:pos x="connsiteX2" y="connsiteY2"/>
                </a:cxn>
              </a:cxnLst>
              <a:rect l="l" t="t" r="r" b="b"/>
              <a:pathLst>
                <a:path w="1435112" h="717556">
                  <a:moveTo>
                    <a:pt x="0" y="717556"/>
                  </a:moveTo>
                  <a:lnTo>
                    <a:pt x="717556" y="0"/>
                  </a:lnTo>
                  <a:lnTo>
                    <a:pt x="1435112" y="717556"/>
                  </a:lnTo>
                  <a:close/>
                </a:path>
              </a:pathLst>
            </a:custGeom>
            <a:solidFill>
              <a:schemeClr val="bg2">
                <a:lumMod val="50000"/>
                <a:alpha val="100000"/>
              </a:schemeClr>
            </a:solidFill>
            <a:ln w="2934" cap="flat">
              <a:noFill/>
              <a:prstDash val="solid"/>
              <a:miter/>
            </a:ln>
          </p:spPr>
          <p:txBody>
            <a:bodyPr rtlCol="0" anchor="ctr"/>
            <a:lstStyle/>
            <a:p>
              <a:endParaRPr lang="zh-CN">
                <a:highlight>
                  <a:srgbClr val="FFC000">
                    <a:alpha val="100000"/>
                  </a:srgbClr>
                </a:highlight>
              </a:endParaRPr>
            </a:p>
          </p:txBody>
        </p:sp>
      </p:grpSp>
      <p:sp>
        <p:nvSpPr>
          <p:cNvPr id="137" name="标题 136"/>
          <p:cNvSpPr>
            <a:spLocks noGrp="1"/>
          </p:cNvSpPr>
          <p:nvPr>
            <p:ph type="title"/>
          </p:nvPr>
        </p:nvSpPr>
        <p:spPr>
          <a:prstGeom prst="rect">
            <a:avLst/>
          </a:prstGeom>
        </p:spPr>
        <p:txBody>
          <a:bodyPr/>
          <a:lstStyle/>
          <a:p>
            <a:pPr>
              <a:buNone/>
            </a:pPr>
            <a:r>
              <a:rPr lang="zh-CN"/>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流程图</a:t>
            </a:r>
            <a:endParaRPr lang="en-US"/>
          </a:p>
        </p:txBody>
      </p:sp>
      <p:pic>
        <p:nvPicPr>
          <p:cNvPr id="47" name="图片 46"/>
          <p:cNvPicPr>
            <a:picLocks noChangeAspect="1"/>
          </p:cNvPicPr>
          <p:nvPr/>
        </p:nvPicPr>
        <p:blipFill>
          <a:blip r:embed="rId2"/>
          <a:stretch>
            <a:fillRect/>
          </a:stretch>
        </p:blipFill>
        <p:spPr>
          <a:xfrm>
            <a:off x="1497780" y="1770321"/>
            <a:ext cx="8885329" cy="4130707"/>
          </a:xfrm>
          <a:prstGeom prst="rect">
            <a:avLst/>
          </a:prstGeom>
        </p:spPr>
      </p:pic>
      <p:sp>
        <p:nvSpPr>
          <p:cNvPr id="48" name="文本框 47"/>
          <p:cNvSpPr txBox="1"/>
          <p:nvPr/>
        </p:nvSpPr>
        <p:spPr>
          <a:xfrm>
            <a:off x="5064952" y="1241011"/>
            <a:ext cx="1511300" cy="336550"/>
          </a:xfrm>
          <a:prstGeom prst="rect">
            <a:avLst/>
          </a:prstGeom>
          <a:ln w="6350">
            <a:prstDash val="solid"/>
          </a:ln>
        </p:spPr>
        <p:txBody>
          <a:bodyPr wrap="none">
            <a:spAutoFit/>
          </a:bodyPr>
          <a:lstStyle/>
          <a:p>
            <a:pPr algn="ctr"/>
            <a:r>
              <a:rPr lang="zh-CN" sz="1600"/>
              <a:t>第</a:t>
            </a:r>
            <a:r>
              <a:rPr lang="en-US" sz="1600"/>
              <a:t>1</a:t>
            </a:r>
            <a:r>
              <a:rPr lang="zh-CN" sz="1600"/>
              <a:t>层数据流图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p:cNvSpPr>
            <a:spLocks noGrp="1"/>
          </p:cNvSpPr>
          <p:nvPr>
            <p:ph type="title"/>
          </p:nvPr>
        </p:nvSpPr>
        <p:spPr>
          <a:xfrm>
            <a:off x="2351508" y="2019935"/>
            <a:ext cx="6940446" cy="2950210"/>
          </a:xfrm>
        </p:spPr>
        <p:txBody>
          <a:bodyPr>
            <a:normAutofit/>
          </a:bodyPr>
          <a:lstStyle/>
          <a:p>
            <a:pPr algn="ctr">
              <a:buNone/>
            </a:pPr>
            <a:r>
              <a:rPr lang="en-US" sz="4000" spc="300">
                <a:solidFill>
                  <a:schemeClr val="tx1">
                    <a:lumMod val="85000"/>
                    <a:lumOff val="15000"/>
                    <a:alpha val="100000"/>
                  </a:schemeClr>
                </a:solidFill>
                <a:latin typeface="微软雅黑" panose="020B0503020204020204" charset="-122"/>
                <a:ea typeface="微软雅黑" panose="020B0503020204020204" charset="-122"/>
                <a:cs typeface="+mj-cs"/>
                <a:sym typeface="微软雅黑" panose="020B0503020204020204" charset="-122"/>
              </a:rPr>
              <a:t>3</a:t>
            </a:r>
            <a:r>
              <a:rPr lang="zh-CN" sz="4000" spc="300">
                <a:solidFill>
                  <a:schemeClr val="tx1">
                    <a:lumMod val="85000"/>
                    <a:lumOff val="15000"/>
                    <a:alpha val="100000"/>
                  </a:schemeClr>
                </a:solidFill>
                <a:latin typeface="微软雅黑" panose="020B0503020204020204" charset="-122"/>
                <a:ea typeface="微软雅黑" panose="020B0503020204020204" charset="-122"/>
                <a:cs typeface="+mj-cs"/>
                <a:sym typeface="微软雅黑" panose="020B0503020204020204" charset="-122"/>
              </a:rPr>
              <a:t>、总体框架和设计</a:t>
            </a:r>
          </a:p>
        </p:txBody>
      </p:sp>
      <p:sp>
        <p:nvSpPr>
          <p:cNvPr id="51" name="节编号"/>
          <p:cNvSpPr>
            <a:spLocks noGrp="1"/>
          </p:cNvSpPr>
          <p:nvPr>
            <p:ph type="body" sz="quarter" idx="13"/>
          </p:nvPr>
        </p:nvSpPr>
        <p:spPr>
          <a:xfrm>
            <a:off x="10270349" y="2560320"/>
            <a:ext cx="1632479" cy="1869606"/>
          </a:xfrm>
        </p:spPr>
        <p:txBody>
          <a:bodyPr/>
          <a:lstStyle/>
          <a:p>
            <a:pPr>
              <a:buFont typeface="Arial" panose="020B0604020202020204" pitchFamily="34" charset="0"/>
              <a:buNone/>
            </a:pPr>
            <a:r>
              <a:rPr lang="en-US">
                <a:solidFill>
                  <a:schemeClr val="lt1">
                    <a:lumMod val="100000"/>
                    <a:alpha val="100000"/>
                  </a:schemeClr>
                </a:solidFill>
              </a:rPr>
              <a:t>03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项目整体架构图</a:t>
            </a:r>
            <a:endParaRPr lang="en-US"/>
          </a:p>
        </p:txBody>
      </p:sp>
      <p:pic>
        <p:nvPicPr>
          <p:cNvPr id="54" name="内容占位符 53"/>
          <p:cNvPicPr>
            <a:picLocks noGrp="1" noChangeAspect="1"/>
          </p:cNvPicPr>
          <p:nvPr>
            <p:ph idx="1"/>
          </p:nvPr>
        </p:nvPicPr>
        <p:blipFill>
          <a:blip r:embed="rId2"/>
          <a:stretch>
            <a:fillRect/>
          </a:stretch>
        </p:blipFill>
        <p:spPr>
          <a:xfrm>
            <a:off x="529705" y="2249771"/>
            <a:ext cx="10800000" cy="2873673"/>
          </a:xfrm>
          <a:prstGeom prst="rect">
            <a:avLst/>
          </a:prstGeom>
        </p:spPr>
      </p:pic>
      <p:sp>
        <p:nvSpPr>
          <p:cNvPr id="55" name="文本框 54"/>
          <p:cNvSpPr txBox="1"/>
          <p:nvPr/>
        </p:nvSpPr>
        <p:spPr>
          <a:xfrm>
            <a:off x="529705" y="1346777"/>
            <a:ext cx="6096000" cy="450850"/>
          </a:xfrm>
          <a:prstGeom prst="rect">
            <a:avLst/>
          </a:prstGeom>
        </p:spPr>
        <p:txBody>
          <a:bodyPr>
            <a:spAutoFit/>
          </a:bodyPr>
          <a:lstStyle/>
          <a:p>
            <a:pPr marL="0" lvl="0" indent="0" algn="l" defTabSz="914400">
              <a:lnSpc>
                <a:spcPct val="130000"/>
              </a:lnSpc>
              <a:buFont typeface="Arial" panose="020B0604020202020204" pitchFamily="34" charset="0"/>
              <a:buNone/>
              <a:defRPr sz="1800">
                <a:solidFill>
                  <a:schemeClr val="tx1">
                    <a:alpha val="100000"/>
                  </a:schemeClr>
                </a:solidFill>
                <a:latin typeface="Arial" panose="020B0604020202020204"/>
                <a:ea typeface="微软雅黑" panose="020B0503020204020204" charset="-122"/>
                <a:cs typeface="+mn-cs"/>
              </a:defRPr>
            </a:pPr>
            <a:r>
              <a:rPr lang="zh-CN" b="0">
                <a:solidFill>
                  <a:schemeClr val="tx1">
                    <a:alpha val="100000"/>
                  </a:schemeClr>
                </a:solidFill>
                <a:latin typeface="Arial" panose="020B0604020202020204"/>
                <a:ea typeface="微软雅黑" panose="020B0503020204020204" charset="-122"/>
                <a:cs typeface="+mn-cs"/>
              </a:rPr>
              <a:t>本项目整体架构图</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设计模式</a:t>
            </a:r>
            <a:endParaRPr lang="en-US"/>
          </a:p>
        </p:txBody>
      </p:sp>
      <p:sp>
        <p:nvSpPr>
          <p:cNvPr id="58" name="内容占位符 57"/>
          <p:cNvSpPr>
            <a:spLocks noGrp="1"/>
          </p:cNvSpPr>
          <p:nvPr>
            <p:ph idx="1"/>
          </p:nvPr>
        </p:nvSpPr>
        <p:spPr>
          <a:xfrm>
            <a:off x="695960" y="1238163"/>
            <a:ext cx="10800000" cy="3735342"/>
          </a:xfrm>
          <a:prstGeom prst="rect">
            <a:avLst/>
          </a:prstGeom>
        </p:spPr>
        <p:txBody>
          <a:bodyPr>
            <a:normAutofit/>
          </a:bodyPr>
          <a:lstStyle/>
          <a:p>
            <a:pPr marL="0" lvl="0" indent="0" algn="l" defTabSz="914400" fontAlgn="auto">
              <a:lnSpc>
                <a:spcPct val="130000"/>
              </a:lnSpc>
              <a:spcBef>
                <a:spcPts val="0"/>
              </a:spcBef>
              <a:buFont typeface="Arial" panose="020B0604020202020204" pitchFamily="34" charset="0"/>
              <a:buNone/>
              <a:defRPr sz="1800">
                <a:solidFill>
                  <a:schemeClr val="tx1">
                    <a:alpha val="100000"/>
                  </a:schemeClr>
                </a:solidFill>
                <a:latin typeface="Arial" panose="020B0604020202020204"/>
                <a:ea typeface="微软雅黑" panose="020B0503020204020204" charset="-122"/>
                <a:cs typeface="+mn-cs"/>
              </a:defRPr>
            </a:pPr>
            <a:r>
              <a:rPr lang="zh-CN" sz="1600" b="1">
                <a:solidFill>
                  <a:schemeClr val="tx1">
                    <a:alpha val="100000"/>
                  </a:schemeClr>
                </a:solidFill>
                <a:latin typeface="微软雅黑" panose="020B0503020204020204" charset="-122"/>
                <a:cs typeface="微软雅黑" panose="020B0503020204020204" charset="-122"/>
              </a:rPr>
              <a:t>工厂方法模式（Factory Method Pattern）</a:t>
            </a:r>
            <a:r>
              <a:rPr lang="zh-CN" sz="1600" b="0">
                <a:solidFill>
                  <a:schemeClr val="tx1">
                    <a:alpha val="100000"/>
                  </a:schemeClr>
                </a:solidFill>
                <a:latin typeface="微软雅黑" panose="020B0503020204020204" charset="-122"/>
                <a:cs typeface="微软雅黑" panose="020B0503020204020204" charset="-122"/>
              </a:rPr>
              <a:t>是一种创建型设计模式，它定义了一个创建对象的接口，但让子类决定要实例化的类是哪一个。工厂方法模式让类的实例化推迟到子类中进行。</a:t>
            </a:r>
          </a:p>
          <a:p>
            <a:pPr marL="0" lvl="0" indent="0" algn="l" defTabSz="914400" fontAlgn="auto">
              <a:lnSpc>
                <a:spcPct val="130000"/>
              </a:lnSpc>
              <a:spcBef>
                <a:spcPts val="0"/>
              </a:spcBef>
              <a:buFont typeface="Arial" panose="020B0604020202020204" pitchFamily="34" charset="0"/>
              <a:buNone/>
              <a:defRPr sz="1800">
                <a:solidFill>
                  <a:schemeClr val="tx1">
                    <a:alpha val="100000"/>
                  </a:schemeClr>
                </a:solidFill>
                <a:latin typeface="Arial" panose="020B0604020202020204"/>
                <a:ea typeface="微软雅黑" panose="020B0503020204020204" charset="-122"/>
                <a:cs typeface="+mn-cs"/>
              </a:defRPr>
            </a:pPr>
            <a:endParaRPr sz="1600">
              <a:solidFill>
                <a:schemeClr val="tx1">
                  <a:alpha val="100000"/>
                </a:schemeClr>
              </a:solidFill>
              <a:latin typeface="微软雅黑" panose="020B0503020204020204" charset="-122"/>
              <a:cs typeface="微软雅黑" panose="020B0503020204020204" charset="-122"/>
            </a:endParaRPr>
          </a:p>
          <a:p>
            <a:pPr marL="0" lvl="0" indent="0" algn="l" defTabSz="914400" fontAlgn="auto">
              <a:lnSpc>
                <a:spcPct val="130000"/>
              </a:lnSpc>
              <a:spcBef>
                <a:spcPts val="0"/>
              </a:spcBef>
              <a:buFont typeface="Arial" panose="020B0604020202020204" pitchFamily="34" charset="0"/>
              <a:buNone/>
              <a:defRPr sz="1800">
                <a:solidFill>
                  <a:schemeClr val="tx1">
                    <a:alpha val="100000"/>
                  </a:schemeClr>
                </a:solidFill>
                <a:latin typeface="Arial" panose="020B0604020202020204"/>
                <a:ea typeface="微软雅黑" panose="020B0503020204020204" charset="-122"/>
                <a:cs typeface="+mn-cs"/>
              </a:defRPr>
            </a:pPr>
            <a:r>
              <a:rPr lang="zh-CN" sz="1600" b="0">
                <a:solidFill>
                  <a:schemeClr val="tx1">
                    <a:alpha val="100000"/>
                  </a:schemeClr>
                </a:solidFill>
                <a:latin typeface="微软雅黑" panose="020B0503020204020204" charset="-122"/>
                <a:cs typeface="微软雅黑" panose="020B0503020204020204" charset="-122"/>
              </a:rPr>
              <a:t>工厂方法模式的主要优点包括：</a:t>
            </a:r>
            <a:endParaRPr sz="1600">
              <a:solidFill>
                <a:schemeClr val="tx1">
                  <a:alpha val="100000"/>
                </a:schemeClr>
              </a:solidFill>
              <a:latin typeface="微软雅黑" panose="020B0503020204020204" charset="-122"/>
              <a:cs typeface="微软雅黑" panose="020B0503020204020204" charset="-122"/>
            </a:endParaRPr>
          </a:p>
          <a:p>
            <a:pPr marL="0" lvl="0" indent="457200" algn="l" defTabSz="914400" fontAlgn="auto">
              <a:lnSpc>
                <a:spcPct val="130000"/>
              </a:lnSpc>
              <a:spcBef>
                <a:spcPts val="0"/>
              </a:spcBef>
              <a:buFont typeface="Arial" panose="020B0604020202020204" pitchFamily="34" charset="0"/>
              <a:buNone/>
              <a:defRPr sz="1800">
                <a:solidFill>
                  <a:schemeClr val="tx1">
                    <a:alpha val="100000"/>
                  </a:schemeClr>
                </a:solidFill>
                <a:latin typeface="Arial" panose="020B0604020202020204"/>
                <a:ea typeface="微软雅黑" panose="020B0503020204020204" charset="-122"/>
                <a:cs typeface="+mn-cs"/>
              </a:defRPr>
            </a:pPr>
            <a:r>
              <a:rPr lang="zh-CN" sz="1600" b="1">
                <a:solidFill>
                  <a:schemeClr val="tx1">
                    <a:alpha val="100000"/>
                  </a:schemeClr>
                </a:solidFill>
                <a:latin typeface="微软雅黑" panose="020B0503020204020204" charset="-122"/>
                <a:cs typeface="微软雅黑" panose="020B0503020204020204" charset="-122"/>
              </a:rPr>
              <a:t>代码的灵活性和可维护性</a:t>
            </a:r>
            <a:r>
              <a:rPr lang="zh-CN" sz="1600" b="0">
                <a:solidFill>
                  <a:schemeClr val="tx1">
                    <a:alpha val="100000"/>
                  </a:schemeClr>
                </a:solidFill>
                <a:latin typeface="微软雅黑" panose="020B0503020204020204" charset="-122"/>
                <a:cs typeface="微软雅黑" panose="020B0503020204020204" charset="-122"/>
              </a:rPr>
              <a:t>：通过使用工厂方法，可以轻松替换和添加新的类，而不需要修改依赖于具体类的代码。</a:t>
            </a:r>
            <a:endParaRPr sz="1600">
              <a:solidFill>
                <a:schemeClr val="tx1">
                  <a:alpha val="100000"/>
                </a:schemeClr>
              </a:solidFill>
              <a:latin typeface="微软雅黑" panose="020B0503020204020204" charset="-122"/>
              <a:cs typeface="微软雅黑" panose="020B0503020204020204" charset="-122"/>
            </a:endParaRPr>
          </a:p>
          <a:p>
            <a:pPr marL="0" lvl="0" indent="457200" algn="l" defTabSz="914400" fontAlgn="auto">
              <a:lnSpc>
                <a:spcPct val="130000"/>
              </a:lnSpc>
              <a:spcBef>
                <a:spcPts val="0"/>
              </a:spcBef>
              <a:buFont typeface="Arial" panose="020B0604020202020204" pitchFamily="34" charset="0"/>
              <a:buNone/>
              <a:defRPr sz="1800">
                <a:solidFill>
                  <a:schemeClr val="tx1">
                    <a:alpha val="100000"/>
                  </a:schemeClr>
                </a:solidFill>
                <a:latin typeface="Arial" panose="020B0604020202020204"/>
                <a:ea typeface="微软雅黑" panose="020B0503020204020204" charset="-122"/>
                <a:cs typeface="+mn-cs"/>
              </a:defRPr>
            </a:pPr>
            <a:r>
              <a:rPr lang="zh-CN" sz="1600" b="1">
                <a:solidFill>
                  <a:schemeClr val="tx1">
                    <a:alpha val="100000"/>
                  </a:schemeClr>
                </a:solidFill>
                <a:latin typeface="微软雅黑" panose="020B0503020204020204" charset="-122"/>
                <a:cs typeface="微软雅黑" panose="020B0503020204020204" charset="-122"/>
              </a:rPr>
              <a:t>解耦</a:t>
            </a:r>
            <a:r>
              <a:rPr lang="zh-CN" sz="1600" b="0">
                <a:solidFill>
                  <a:schemeClr val="tx1">
                    <a:alpha val="100000"/>
                  </a:schemeClr>
                </a:solidFill>
                <a:latin typeface="微软雅黑" panose="020B0503020204020204" charset="-122"/>
                <a:cs typeface="微软雅黑" panose="020B0503020204020204" charset="-122"/>
              </a:rPr>
              <a:t>：客户端代码不需要知道具体的产品类，只需要知道工厂接口和抽象产品类。</a:t>
            </a:r>
            <a:endParaRPr sz="1600">
              <a:solidFill>
                <a:schemeClr val="tx1">
                  <a:alpha val="100000"/>
                </a:schemeClr>
              </a:solidFill>
              <a:latin typeface="微软雅黑" panose="020B0503020204020204" charset="-122"/>
              <a:cs typeface="微软雅黑" panose="020B0503020204020204" charset="-122"/>
            </a:endParaRPr>
          </a:p>
          <a:p>
            <a:pPr marL="0" lvl="0" indent="457200" algn="l" defTabSz="914400" fontAlgn="auto">
              <a:lnSpc>
                <a:spcPct val="130000"/>
              </a:lnSpc>
              <a:spcBef>
                <a:spcPts val="0"/>
              </a:spcBef>
              <a:buFont typeface="Arial" panose="020B0604020202020204" pitchFamily="34" charset="0"/>
              <a:buNone/>
              <a:defRPr sz="1800">
                <a:solidFill>
                  <a:schemeClr val="tx1">
                    <a:alpha val="100000"/>
                  </a:schemeClr>
                </a:solidFill>
                <a:latin typeface="Arial" panose="020B0604020202020204"/>
                <a:ea typeface="微软雅黑" panose="020B0503020204020204" charset="-122"/>
                <a:cs typeface="+mn-cs"/>
              </a:defRPr>
            </a:pPr>
            <a:r>
              <a:rPr lang="zh-CN" sz="1600" b="1">
                <a:solidFill>
                  <a:schemeClr val="tx1">
                    <a:alpha val="100000"/>
                  </a:schemeClr>
                </a:solidFill>
                <a:latin typeface="微软雅黑" panose="020B0503020204020204" charset="-122"/>
                <a:cs typeface="微软雅黑" panose="020B0503020204020204" charset="-122"/>
              </a:rPr>
              <a:t>提高扩展性</a:t>
            </a:r>
            <a:r>
              <a:rPr lang="zh-CN" sz="1600" b="0">
                <a:solidFill>
                  <a:schemeClr val="tx1">
                    <a:alpha val="100000"/>
                  </a:schemeClr>
                </a:solidFill>
                <a:latin typeface="微软雅黑" panose="020B0503020204020204" charset="-122"/>
                <a:cs typeface="微软雅黑" panose="020B0503020204020204" charset="-122"/>
              </a:rPr>
              <a:t>：可以引入新的产品类而不改变现有代码，符合开闭原则。</a:t>
            </a:r>
          </a:p>
          <a:p>
            <a:pPr marL="0" lvl="0" indent="457200" algn="l" defTabSz="914400" fontAlgn="auto">
              <a:lnSpc>
                <a:spcPct val="130000"/>
              </a:lnSpc>
              <a:spcBef>
                <a:spcPts val="0"/>
              </a:spcBef>
              <a:buFont typeface="Arial" panose="020B0604020202020204" pitchFamily="34" charset="0"/>
              <a:buNone/>
              <a:defRPr sz="1800">
                <a:solidFill>
                  <a:schemeClr val="tx1">
                    <a:alpha val="100000"/>
                  </a:schemeClr>
                </a:solidFill>
                <a:latin typeface="Arial" panose="020B0604020202020204"/>
                <a:ea typeface="微软雅黑" panose="020B0503020204020204" charset="-122"/>
                <a:cs typeface="+mn-cs"/>
              </a:defRPr>
            </a:pPr>
            <a:endParaRPr sz="1600">
              <a:solidFill>
                <a:schemeClr val="tx1">
                  <a:alpha val="100000"/>
                </a:schemeClr>
              </a:solidFill>
              <a:latin typeface="微软雅黑" panose="020B0503020204020204" charset="-122"/>
              <a:cs typeface="微软雅黑" panose="020B0503020204020204" charset="-122"/>
            </a:endParaRPr>
          </a:p>
          <a:p>
            <a:pPr marL="0" lvl="0" indent="0" algn="l" defTabSz="914400" fontAlgn="auto">
              <a:lnSpc>
                <a:spcPct val="130000"/>
              </a:lnSpc>
              <a:spcBef>
                <a:spcPts val="0"/>
              </a:spcBef>
              <a:buFont typeface="Arial" panose="020B0604020202020204" pitchFamily="34" charset="0"/>
              <a:buNone/>
              <a:defRPr sz="1800">
                <a:solidFill>
                  <a:schemeClr val="tx1">
                    <a:alpha val="100000"/>
                  </a:schemeClr>
                </a:solidFill>
                <a:latin typeface="Arial" panose="020B0604020202020204"/>
                <a:ea typeface="微软雅黑" panose="020B0503020204020204" charset="-122"/>
                <a:cs typeface="+mn-cs"/>
              </a:defRPr>
            </a:pPr>
            <a:r>
              <a:rPr lang="zh-CN" sz="1600" b="0">
                <a:solidFill>
                  <a:schemeClr val="tx1">
                    <a:alpha val="100000"/>
                  </a:schemeClr>
                </a:solidFill>
                <a:latin typeface="微软雅黑" panose="020B0503020204020204" charset="-122"/>
                <a:cs typeface="微软雅黑" panose="020B0503020204020204" charset="-122"/>
              </a:rPr>
              <a:t>本项目借助</a:t>
            </a:r>
            <a:r>
              <a:rPr lang="en-US" sz="1600" b="0">
                <a:solidFill>
                  <a:schemeClr val="tx1">
                    <a:alpha val="100000"/>
                  </a:schemeClr>
                </a:solidFill>
                <a:latin typeface="微软雅黑" panose="020B0503020204020204" charset="-122"/>
                <a:cs typeface="微软雅黑" panose="020B0503020204020204" charset="-122"/>
              </a:rPr>
              <a:t>Spring</a:t>
            </a:r>
            <a:r>
              <a:rPr lang="zh-CN" sz="1600" b="0">
                <a:solidFill>
                  <a:schemeClr val="tx1">
                    <a:alpha val="100000"/>
                  </a:schemeClr>
                </a:solidFill>
                <a:latin typeface="微软雅黑" panose="020B0503020204020204" charset="-122"/>
                <a:cs typeface="微软雅黑" panose="020B0503020204020204" charset="-122"/>
              </a:rPr>
              <a:t>框架的</a:t>
            </a:r>
            <a:r>
              <a:rPr lang="zh-CN" sz="1600" b="1">
                <a:solidFill>
                  <a:schemeClr val="tx1">
                    <a:alpha val="100000"/>
                  </a:schemeClr>
                </a:solidFill>
                <a:latin typeface="微软雅黑" panose="020B0503020204020204" charset="-122"/>
                <a:cs typeface="微软雅黑" panose="020B0503020204020204" charset="-122"/>
              </a:rPr>
              <a:t>工厂模式</a:t>
            </a:r>
            <a:r>
              <a:rPr lang="zh-CN" sz="1600" b="0">
                <a:solidFill>
                  <a:schemeClr val="tx1">
                    <a:alpha val="100000"/>
                  </a:schemeClr>
                </a:solidFill>
                <a:latin typeface="微软雅黑" panose="020B0503020204020204" charset="-122"/>
                <a:cs typeface="微软雅黑" panose="020B0503020204020204" charset="-122"/>
              </a:rPr>
              <a:t>设计，实现了对象创建和业务逻辑的分离。通过这种设计，系统中的组件（如</a:t>
            </a:r>
            <a:r>
              <a:rPr lang="en-US" sz="1600" b="0">
                <a:solidFill>
                  <a:schemeClr val="tx1">
                    <a:alpha val="100000"/>
                  </a:schemeClr>
                </a:solidFill>
                <a:latin typeface="微软雅黑" panose="020B0503020204020204" charset="-122"/>
                <a:cs typeface="微软雅黑" panose="020B0503020204020204" charset="-122"/>
              </a:rPr>
              <a:t>FileService</a:t>
            </a:r>
            <a:r>
              <a:rPr lang="zh-CN" sz="1600" b="0">
                <a:solidFill>
                  <a:schemeClr val="tx1">
                    <a:alpha val="100000"/>
                  </a:schemeClr>
                </a:solidFill>
                <a:latin typeface="微软雅黑" panose="020B0503020204020204" charset="-122"/>
                <a:cs typeface="微软雅黑" panose="020B0503020204020204" charset="-122"/>
              </a:rPr>
              <a:t>、</a:t>
            </a:r>
            <a:r>
              <a:rPr lang="en-US" sz="1600" b="0">
                <a:solidFill>
                  <a:schemeClr val="tx1">
                    <a:alpha val="100000"/>
                  </a:schemeClr>
                </a:solidFill>
                <a:latin typeface="微软雅黑" panose="020B0503020204020204" charset="-122"/>
                <a:cs typeface="微软雅黑" panose="020B0503020204020204" charset="-122"/>
              </a:rPr>
              <a:t>NetdiskController</a:t>
            </a:r>
            <a:r>
              <a:rPr lang="zh-CN" sz="1600" b="0">
                <a:solidFill>
                  <a:schemeClr val="tx1">
                    <a:alpha val="100000"/>
                  </a:schemeClr>
                </a:solidFill>
                <a:latin typeface="微软雅黑" panose="020B0503020204020204" charset="-122"/>
                <a:cs typeface="微软雅黑" panose="020B0503020204020204" charset="-122"/>
              </a:rPr>
              <a:t>等）不需要关心其依赖对象的具体实现细节，只需通过接口进行交互。这种松耦合的架构不仅提高了代码的可维护性和可测试性，还为后续功能扩展提供了灵活的基础。</a:t>
            </a:r>
          </a:p>
          <a:p>
            <a:pPr marL="0" lvl="0" indent="0" algn="l" defTabSz="914400" fontAlgn="auto">
              <a:lnSpc>
                <a:spcPct val="130000"/>
              </a:lnSpc>
              <a:spcBef>
                <a:spcPts val="0"/>
              </a:spcBef>
              <a:buFont typeface="Arial" panose="020B0604020202020204" pitchFamily="34" charset="0"/>
              <a:buNone/>
              <a:defRPr sz="1800">
                <a:solidFill>
                  <a:schemeClr val="tx1">
                    <a:alpha val="100000"/>
                  </a:schemeClr>
                </a:solidFill>
                <a:latin typeface="Arial" panose="020B0604020202020204"/>
                <a:ea typeface="微软雅黑" panose="020B0503020204020204" charset="-122"/>
                <a:cs typeface="+mn-cs"/>
              </a:defRPr>
            </a:pPr>
            <a:endParaRPr lang="zh-CN" sz="1600" b="0">
              <a:solidFill>
                <a:schemeClr val="tx1">
                  <a:alpha val="100000"/>
                </a:schemeClr>
              </a:solidFill>
              <a:latin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设计模式</a:t>
            </a:r>
            <a:endParaRPr lang="en-US"/>
          </a:p>
        </p:txBody>
      </p:sp>
      <p:sp>
        <p:nvSpPr>
          <p:cNvPr id="61" name="内容占位符 60"/>
          <p:cNvSpPr>
            <a:spLocks noGrp="1"/>
          </p:cNvSpPr>
          <p:nvPr>
            <p:ph idx="1"/>
          </p:nvPr>
        </p:nvSpPr>
        <p:spPr>
          <a:xfrm>
            <a:off x="4645371" y="1445587"/>
            <a:ext cx="10800000" cy="395143"/>
          </a:xfrm>
          <a:prstGeom prst="rect">
            <a:avLst/>
          </a:prstGeom>
        </p:spPr>
        <p:txBody>
          <a:bodyPr>
            <a:normAutofit/>
          </a:bodyPr>
          <a:lstStyle/>
          <a:p>
            <a:pPr marL="0" lvl="0" indent="0" algn="l" defTabSz="914400">
              <a:lnSpc>
                <a:spcPct val="130000"/>
              </a:lnSpc>
              <a:spcBef>
                <a:spcPts val="1000"/>
              </a:spcBef>
              <a:buFont typeface="Arial" panose="020B0604020202020204" pitchFamily="34" charset="0"/>
              <a:buNone/>
              <a:defRPr sz="1800">
                <a:solidFill>
                  <a:schemeClr val="tx1">
                    <a:alpha val="100000"/>
                  </a:schemeClr>
                </a:solidFill>
                <a:latin typeface="Arial" panose="020B0604020202020204"/>
                <a:ea typeface="微软雅黑" panose="020B0503020204020204" charset="-122"/>
                <a:cs typeface="+mn-cs"/>
              </a:defRPr>
            </a:pPr>
            <a:r>
              <a:rPr lang="zh-CN" sz="2000" b="0">
                <a:solidFill>
                  <a:schemeClr val="tx1">
                    <a:alpha val="100000"/>
                  </a:schemeClr>
                </a:solidFill>
                <a:latin typeface="Arial" panose="020B0604020202020204"/>
                <a:ea typeface="微软雅黑" panose="020B0503020204020204" charset="-122"/>
                <a:cs typeface="+mn-cs"/>
              </a:rPr>
              <a:t>本项目工厂模式类图</a:t>
            </a:r>
            <a:endParaRPr sz="1800">
              <a:solidFill>
                <a:schemeClr val="tx1">
                  <a:alpha val="100000"/>
                </a:schemeClr>
              </a:solidFill>
              <a:latin typeface="Arial" panose="020B0604020202020204"/>
              <a:ea typeface="微软雅黑" panose="020B0503020204020204" charset="-122"/>
              <a:cs typeface="+mn-cs"/>
            </a:endParaRPr>
          </a:p>
        </p:txBody>
      </p:sp>
      <p:pic>
        <p:nvPicPr>
          <p:cNvPr id="62" name="图片 61"/>
          <p:cNvPicPr>
            <a:picLocks noChangeAspect="1"/>
          </p:cNvPicPr>
          <p:nvPr/>
        </p:nvPicPr>
        <p:blipFill>
          <a:blip r:embed="rId2"/>
          <a:stretch>
            <a:fillRect/>
          </a:stretch>
        </p:blipFill>
        <p:spPr>
          <a:xfrm>
            <a:off x="1090930" y="2014855"/>
            <a:ext cx="10203815" cy="28282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设计模式</a:t>
            </a:r>
            <a:endParaRPr lang="en-US"/>
          </a:p>
        </p:txBody>
      </p:sp>
      <p:sp>
        <p:nvSpPr>
          <p:cNvPr id="65" name="内容占位符 64"/>
          <p:cNvSpPr>
            <a:spLocks noGrp="1"/>
          </p:cNvSpPr>
          <p:nvPr>
            <p:ph idx="1"/>
          </p:nvPr>
        </p:nvSpPr>
        <p:spPr>
          <a:xfrm>
            <a:off x="695960" y="1929678"/>
            <a:ext cx="10800000" cy="3909812"/>
          </a:xfrm>
          <a:prstGeom prst="rect">
            <a:avLst/>
          </a:prstGeom>
        </p:spPr>
        <p:txBody>
          <a:bodyPr>
            <a:noAutofit/>
          </a:bodyPr>
          <a:lstStyle/>
          <a:p>
            <a:pPr>
              <a:buFont typeface="Arial" panose="020B0604020202020204" pitchFamily="34" charset="0"/>
              <a:buChar char="•"/>
            </a:pPr>
            <a:r>
              <a:rPr sz="1600" b="1">
                <a:latin typeface="微软雅黑" panose="020B0503020204020204" charset="-122"/>
                <a:ea typeface="微软雅黑" panose="020B0503020204020204" charset="-122"/>
                <a:cs typeface="微软雅黑" panose="020B0503020204020204" charset="-122"/>
              </a:rPr>
              <a:t>单例模式（Singleton Pattern）</a:t>
            </a:r>
            <a:r>
              <a:rPr sz="1600">
                <a:latin typeface="微软雅黑" panose="020B0503020204020204" charset="-122"/>
                <a:ea typeface="微软雅黑" panose="020B0503020204020204" charset="-122"/>
                <a:cs typeface="微软雅黑" panose="020B0503020204020204" charset="-122"/>
              </a:rPr>
              <a:t>是一种创建型设计模式，它确保一个类只有一个实例，并提供一个全局访问点来访问该实例。单例模式通过限制实例的数量和提供对唯一实例的控制，避免了重复实例化和资源浪费。</a:t>
            </a:r>
            <a:endParaRPr sz="1600">
              <a:solidFill>
                <a:schemeClr val="tx1">
                  <a:alpha val="100000"/>
                </a:schemeClr>
              </a:solidFill>
              <a:latin typeface="微软雅黑" panose="020B0503020204020204" charset="-122"/>
              <a:ea typeface="微软雅黑" panose="020B0503020204020204" charset="-122"/>
              <a:cs typeface="微软雅黑" panose="020B0503020204020204" charset="-122"/>
            </a:endParaRPr>
          </a:p>
          <a:p>
            <a:pPr>
              <a:buFont typeface="Arial" panose="020B0604020202020204" pitchFamily="34" charset="0"/>
              <a:buChar char="•"/>
            </a:pPr>
            <a:r>
              <a:rPr sz="1600">
                <a:latin typeface="微软雅黑" panose="020B0503020204020204" charset="-122"/>
                <a:ea typeface="微软雅黑" panose="020B0503020204020204" charset="-122"/>
                <a:cs typeface="微软雅黑" panose="020B0503020204020204" charset="-122"/>
              </a:rPr>
              <a:t>单例模式的主要优点包括：</a:t>
            </a:r>
          </a:p>
          <a:p>
            <a:pPr marL="228600" lvl="0" indent="-228600" algn="l" defTabSz="914400">
              <a:lnSpc>
                <a:spcPct val="130000"/>
              </a:lnSpc>
              <a:spcBef>
                <a:spcPts val="1000"/>
              </a:spcBef>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sz="1600" b="1">
                <a:latin typeface="微软雅黑" panose="020B0503020204020204" charset="-122"/>
                <a:ea typeface="微软雅黑" panose="020B0503020204020204" charset="-122"/>
                <a:cs typeface="微软雅黑" panose="020B0503020204020204" charset="-122"/>
              </a:rPr>
              <a:t>控制实例数量：</a:t>
            </a:r>
            <a:r>
              <a:rPr sz="1600">
                <a:latin typeface="微软雅黑" panose="020B0503020204020204" charset="-122"/>
                <a:ea typeface="微软雅黑" panose="020B0503020204020204" charset="-122"/>
                <a:cs typeface="微软雅黑" panose="020B0503020204020204" charset="-122"/>
              </a:rPr>
              <a:t> 单例模式通过私有化构造方法和提供全局访问点，保证一个类的实例只能有一个。</a:t>
            </a:r>
          </a:p>
          <a:p>
            <a:pPr marL="228600" lvl="0" indent="-228600" algn="l" defTabSz="914400">
              <a:lnSpc>
                <a:spcPct val="130000"/>
              </a:lnSpc>
              <a:spcBef>
                <a:spcPts val="1000"/>
              </a:spcBef>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sz="1600" b="1">
                <a:latin typeface="微软雅黑" panose="020B0503020204020204" charset="-122"/>
                <a:ea typeface="微软雅黑" panose="020B0503020204020204" charset="-122"/>
                <a:cs typeface="微软雅黑" panose="020B0503020204020204" charset="-122"/>
              </a:rPr>
              <a:t>节省资源：</a:t>
            </a:r>
            <a:r>
              <a:rPr sz="1600">
                <a:latin typeface="微软雅黑" panose="020B0503020204020204" charset="-122"/>
                <a:ea typeface="微软雅黑" panose="020B0503020204020204" charset="-122"/>
                <a:cs typeface="微软雅黑" panose="020B0503020204020204" charset="-122"/>
              </a:rPr>
              <a:t> 避免重复创建实例，特别适用于需要耗费资源初始化的对象。</a:t>
            </a:r>
          </a:p>
          <a:p>
            <a:pPr marL="228600" lvl="0" indent="-228600" algn="l" defTabSz="914400">
              <a:lnSpc>
                <a:spcPct val="130000"/>
              </a:lnSpc>
              <a:spcBef>
                <a:spcPts val="1000"/>
              </a:spcBef>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sz="1600" b="1">
                <a:latin typeface="微软雅黑" panose="020B0503020204020204" charset="-122"/>
                <a:ea typeface="微软雅黑" panose="020B0503020204020204" charset="-122"/>
                <a:cs typeface="微软雅黑" panose="020B0503020204020204" charset="-122"/>
              </a:rPr>
              <a:t>全局访问：</a:t>
            </a:r>
            <a:r>
              <a:rPr sz="1600">
                <a:latin typeface="微软雅黑" panose="020B0503020204020204" charset="-122"/>
                <a:ea typeface="微软雅黑" panose="020B0503020204020204" charset="-122"/>
                <a:cs typeface="微软雅黑" panose="020B0503020204020204" charset="-122"/>
              </a:rPr>
              <a:t> 提供对实例的全局访问点，使得多个对象能够共享同一个实例。</a:t>
            </a:r>
          </a:p>
          <a:p>
            <a:pPr marL="228600" lvl="0" indent="-228600" algn="l" defTabSz="914400">
              <a:lnSpc>
                <a:spcPct val="130000"/>
              </a:lnSpc>
              <a:spcBef>
                <a:spcPts val="1000"/>
              </a:spcBef>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sz="1600" b="1">
                <a:latin typeface="微软雅黑" panose="020B0503020204020204" charset="-122"/>
                <a:ea typeface="微软雅黑" panose="020B0503020204020204" charset="-122"/>
                <a:cs typeface="微软雅黑" panose="020B0503020204020204" charset="-122"/>
              </a:rPr>
              <a:t>方便管理：</a:t>
            </a:r>
            <a:r>
              <a:rPr sz="1600">
                <a:latin typeface="微软雅黑" panose="020B0503020204020204" charset="-122"/>
                <a:ea typeface="微软雅黑" panose="020B0503020204020204" charset="-122"/>
                <a:cs typeface="微软雅黑" panose="020B0503020204020204" charset="-122"/>
              </a:rPr>
              <a:t> 通过统一的实例访问点，简化了复杂对象的管理和状态维护。</a:t>
            </a:r>
          </a:p>
          <a:p>
            <a:pPr marL="228600" lvl="0" indent="-228600" algn="l" defTabSz="914400">
              <a:lnSpc>
                <a:spcPct val="130000"/>
              </a:lnSpc>
              <a:spcBef>
                <a:spcPts val="1000"/>
              </a:spcBef>
              <a:buFont typeface="Arial" panose="020B0604020202020204" pitchFamily="34" charset="0"/>
              <a:buChar char="•"/>
              <a:defRPr sz="1800">
                <a:solidFill>
                  <a:schemeClr val="tx1">
                    <a:alpha val="100000"/>
                  </a:schemeClr>
                </a:solidFill>
                <a:latin typeface="Arial" panose="020B0604020202020204"/>
                <a:ea typeface="微软雅黑" panose="020B0503020204020204" charset="-122"/>
                <a:cs typeface="+mn-cs"/>
              </a:defRPr>
            </a:pPr>
            <a:r>
              <a:rPr lang="zh-CN" sz="1600">
                <a:latin typeface="微软雅黑" panose="020B0503020204020204" charset="-122"/>
                <a:ea typeface="微软雅黑" panose="020B0503020204020204" charset="-122"/>
                <a:cs typeface="微软雅黑" panose="020B0503020204020204" charset="-122"/>
              </a:rPr>
              <a:t>项目通过</a:t>
            </a:r>
            <a:r>
              <a:rPr lang="zh-CN" sz="1600" b="1">
                <a:latin typeface="微软雅黑" panose="020B0503020204020204" charset="-122"/>
                <a:ea typeface="微软雅黑" panose="020B0503020204020204" charset="-122"/>
                <a:cs typeface="微软雅黑" panose="020B0503020204020204" charset="-122"/>
              </a:rPr>
              <a:t>单例模式</a:t>
            </a:r>
            <a:r>
              <a:rPr lang="zh-CN" sz="1600">
                <a:latin typeface="微软雅黑" panose="020B0503020204020204" charset="-122"/>
                <a:ea typeface="微软雅黑" panose="020B0503020204020204" charset="-122"/>
                <a:cs typeface="微软雅黑" panose="020B0503020204020204" charset="-122"/>
              </a:rPr>
              <a:t>的设计理念，确保关键组件（如文件服务、控制器等）在整个应用程序的生命周期中只存在唯一实例。这种设计不仅避免了重复创建和销毁对象带来的资源开销，还为系统提供了统一的访问入口，有效提升了应用程序的运行性能和资源利用率。</a:t>
            </a:r>
          </a:p>
          <a:p>
            <a:pPr marL="0" lvl="0" indent="0" algn="l" defTabSz="914400">
              <a:lnSpc>
                <a:spcPct val="130000"/>
              </a:lnSpc>
              <a:spcBef>
                <a:spcPts val="1000"/>
              </a:spcBef>
              <a:buFont typeface="Arial" panose="020B0604020202020204" pitchFamily="34" charset="0"/>
              <a:buNone/>
              <a:defRPr sz="1800">
                <a:solidFill>
                  <a:schemeClr val="tx1">
                    <a:alpha val="100000"/>
                  </a:schemeClr>
                </a:solidFill>
                <a:latin typeface="Arial" panose="020B0604020202020204"/>
                <a:ea typeface="微软雅黑" panose="020B0503020204020204" charset="-122"/>
                <a:cs typeface="+mn-cs"/>
              </a:defRPr>
            </a:pPr>
            <a:endParaRPr lang="zh-CN" sz="1200" b="0">
              <a:solidFill>
                <a:schemeClr val="tx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设计模式</a:t>
            </a:r>
            <a:endParaRPr lang="en-US"/>
          </a:p>
        </p:txBody>
      </p:sp>
      <p:pic>
        <p:nvPicPr>
          <p:cNvPr id="68" name="图片 67"/>
          <p:cNvPicPr>
            <a:picLocks noChangeAspect="1"/>
          </p:cNvPicPr>
          <p:nvPr/>
        </p:nvPicPr>
        <p:blipFill>
          <a:blip r:embed="rId2"/>
          <a:stretch>
            <a:fillRect/>
          </a:stretch>
        </p:blipFill>
        <p:spPr>
          <a:xfrm>
            <a:off x="2906858" y="1142230"/>
            <a:ext cx="6378017" cy="545385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1"/>
          <p:cNvSpPr>
            <a:spLocks noGrp="1"/>
          </p:cNvSpPr>
          <p:nvPr>
            <p:ph type="title"/>
          </p:nvPr>
        </p:nvSpPr>
        <p:spPr/>
        <p:txBody>
          <a:bodyPr>
            <a:normAutofit/>
          </a:bodyPr>
          <a:lstStyle/>
          <a:p>
            <a:pPr>
              <a:buNone/>
            </a:pPr>
            <a:r>
              <a:rPr lang="zh-CN" sz="3600">
                <a:latin typeface="微软雅黑" panose="020B0503020204020204" charset="-122"/>
                <a:ea typeface="微软雅黑" panose="020B0503020204020204" charset="-122"/>
                <a:cs typeface="+mj-cs"/>
              </a:rPr>
              <a:t>数据库设计</a:t>
            </a:r>
            <a:endParaRPr lang="en-US"/>
          </a:p>
        </p:txBody>
      </p:sp>
      <p:pic>
        <p:nvPicPr>
          <p:cNvPr id="71" name="内容占位符 70"/>
          <p:cNvPicPr>
            <a:picLocks noGrp="1" noChangeAspect="1"/>
          </p:cNvPicPr>
          <p:nvPr>
            <p:ph idx="1"/>
          </p:nvPr>
        </p:nvPicPr>
        <p:blipFill>
          <a:blip r:embed="rId2"/>
          <a:stretch>
            <a:fillRect/>
          </a:stretch>
        </p:blipFill>
        <p:spPr>
          <a:xfrm>
            <a:off x="4541520" y="1764665"/>
            <a:ext cx="5782310" cy="3886200"/>
          </a:xfrm>
          <a:prstGeom prst="rect">
            <a:avLst/>
          </a:prstGeom>
        </p:spPr>
      </p:pic>
      <p:sp>
        <p:nvSpPr>
          <p:cNvPr id="72" name="文本框 71"/>
          <p:cNvSpPr txBox="1"/>
          <p:nvPr/>
        </p:nvSpPr>
        <p:spPr>
          <a:xfrm>
            <a:off x="6702252" y="5958070"/>
            <a:ext cx="1460500" cy="393700"/>
          </a:xfrm>
          <a:prstGeom prst="rect">
            <a:avLst/>
          </a:prstGeom>
          <a:ln w="12700">
            <a:prstDash val="solid"/>
            <a:miter lim="800000"/>
          </a:ln>
        </p:spPr>
        <p:txBody>
          <a:bodyPr>
            <a:spAutoFit/>
          </a:bodyPr>
          <a:lstStyle/>
          <a:p>
            <a:r>
              <a:rPr lang="zh-CN" sz="2000">
                <a:latin typeface="微软雅黑" panose="020B0503020204020204" charset="-122"/>
                <a:ea typeface="微软雅黑" panose="020B0503020204020204" charset="-122"/>
                <a:cs typeface="+mn-cs"/>
              </a:rPr>
              <a:t>项目</a:t>
            </a:r>
            <a:r>
              <a:rPr sz="2000">
                <a:latin typeface="微软雅黑" panose="020B0503020204020204" charset="-122"/>
                <a:ea typeface="微软雅黑" panose="020B0503020204020204" charset="-122"/>
                <a:cs typeface="+mn-cs"/>
              </a:rPr>
              <a:t>ER图</a:t>
            </a:r>
          </a:p>
        </p:txBody>
      </p:sp>
      <p:sp>
        <p:nvSpPr>
          <p:cNvPr id="73" name="文本框 72"/>
          <p:cNvSpPr txBox="1"/>
          <p:nvPr/>
        </p:nvSpPr>
        <p:spPr>
          <a:xfrm>
            <a:off x="599440" y="2866390"/>
            <a:ext cx="3663950" cy="850900"/>
          </a:xfrm>
          <a:prstGeom prst="rect">
            <a:avLst/>
          </a:prstGeom>
        </p:spPr>
        <p:txBody>
          <a:bodyPr wrap="square">
            <a:spAutoFit/>
          </a:bodyPr>
          <a:lstStyle/>
          <a:p>
            <a:pPr indent="0" fontAlgn="auto">
              <a:lnSpc>
                <a:spcPct val="130000"/>
              </a:lnSpc>
            </a:pPr>
            <a:r>
              <a:rPr lang="en-US"/>
              <a:t> </a:t>
            </a:r>
            <a:r>
              <a:rPr lang="en-US" sz="1600">
                <a:latin typeface="微软雅黑" panose="020B0503020204020204" charset="-122"/>
                <a:ea typeface="微软雅黑" panose="020B0503020204020204" charset="-122"/>
                <a:cs typeface="微软雅黑" panose="020B0503020204020204" charset="-122"/>
              </a:rPr>
              <a:t>   </a:t>
            </a:r>
            <a:r>
              <a:rPr sz="1600">
                <a:latin typeface="微软雅黑" panose="020B0503020204020204" charset="-122"/>
                <a:ea typeface="微软雅黑" panose="020B0503020204020204" charset="-122"/>
                <a:cs typeface="微软雅黑" panose="020B0503020204020204" charset="-122"/>
              </a:rPr>
              <a:t>数据库设计是系统架构的核</a:t>
            </a:r>
            <a:r>
              <a:rPr lang="zh-CN" sz="1600">
                <a:latin typeface="微软雅黑" panose="020B0503020204020204" charset="-122"/>
                <a:ea typeface="微软雅黑" panose="020B0503020204020204" charset="-122"/>
                <a:cs typeface="微软雅黑" panose="020B0503020204020204" charset="-122"/>
              </a:rPr>
              <a:t>心</a:t>
            </a:r>
            <a:r>
              <a:rPr sz="1600">
                <a:latin typeface="微软雅黑" panose="020B0503020204020204" charset="-122"/>
                <a:ea typeface="微软雅黑" panose="020B0503020204020204" charset="-122"/>
                <a:cs typeface="微软雅黑" panose="020B0503020204020204" charset="-122"/>
              </a:rPr>
              <a:t>部分，确保数据能够有效、安全地存储与访问</a:t>
            </a:r>
            <a:r>
              <a:rPr sz="2000">
                <a:latin typeface="微软雅黑" panose="020B0503020204020204" charset="-122"/>
                <a:ea typeface="微软雅黑" panose="020B0503020204020204" charset="-122"/>
                <a:cs typeface="+mn-cs"/>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标题 1"/>
          <p:cNvSpPr>
            <a:spLocks noGrp="1"/>
          </p:cNvSpPr>
          <p:nvPr>
            <p:ph type="title"/>
          </p:nvPr>
        </p:nvSpPr>
        <p:spPr/>
        <p:txBody>
          <a:bodyPr>
            <a:normAutofit/>
          </a:bodyPr>
          <a:lstStyle/>
          <a:p>
            <a:pPr>
              <a:buNone/>
            </a:pPr>
            <a:r>
              <a:rPr lang="en-US" sz="3600">
                <a:latin typeface="微软雅黑" panose="020B0503020204020204" charset="-122"/>
                <a:ea typeface="微软雅黑" panose="020B0503020204020204" charset="-122"/>
                <a:cs typeface="+mj-cs"/>
              </a:rPr>
              <a:t>UI</a:t>
            </a:r>
            <a:r>
              <a:rPr lang="zh-CN" sz="3600">
                <a:latin typeface="微软雅黑" panose="020B0503020204020204" charset="-122"/>
                <a:ea typeface="微软雅黑" panose="020B0503020204020204" charset="-122"/>
                <a:cs typeface="+mj-cs"/>
              </a:rPr>
              <a:t>界面设计</a:t>
            </a:r>
            <a:endParaRPr lang="en-US"/>
          </a:p>
        </p:txBody>
      </p:sp>
      <p:sp>
        <p:nvSpPr>
          <p:cNvPr id="81" name="内容占位符 80"/>
          <p:cNvSpPr>
            <a:spLocks noGrp="1"/>
          </p:cNvSpPr>
          <p:nvPr>
            <p:ph idx="1"/>
          </p:nvPr>
        </p:nvSpPr>
        <p:spPr>
          <a:xfrm>
            <a:off x="695960" y="1301749"/>
            <a:ext cx="10612963" cy="720026"/>
          </a:xfrm>
          <a:prstGeom prst="rect">
            <a:avLst/>
          </a:prstGeom>
        </p:spPr>
        <p:txBody>
          <a:bodyPr>
            <a:normAutofit/>
          </a:bodyPr>
          <a:lstStyle/>
          <a:p>
            <a:pPr marL="0" indent="0">
              <a:buFont typeface="Arial" panose="020B0604020202020204" pitchFamily="34" charset="0"/>
              <a:buNone/>
            </a:pPr>
            <a:r>
              <a:rPr sz="1600" b="0">
                <a:latin typeface="微软雅黑" panose="020B0503020204020204" charset="-122"/>
                <a:ea typeface="微软雅黑" panose="020B0503020204020204" charset="-122"/>
                <a:cs typeface="+mn-cs"/>
              </a:rPr>
              <a:t>UI设计展示了系统的界面布局和用户交互。页面的设计考虑用户的使用习惯，</a:t>
            </a:r>
            <a:r>
              <a:rPr lang="zh-CN" sz="1600" b="0">
                <a:latin typeface="微软雅黑" panose="020B0503020204020204" charset="-122"/>
                <a:ea typeface="微软雅黑" panose="020B0503020204020204" charset="-122"/>
                <a:cs typeface="+mn-cs"/>
              </a:rPr>
              <a:t>保持</a:t>
            </a:r>
            <a:r>
              <a:rPr sz="1600" b="0">
                <a:latin typeface="微软雅黑" panose="020B0503020204020204" charset="-122"/>
                <a:ea typeface="微软雅黑" panose="020B0503020204020204" charset="-122"/>
                <a:cs typeface="+mn-cs"/>
              </a:rPr>
              <a:t>界面简洁、易于操作。</a:t>
            </a:r>
          </a:p>
          <a:p>
            <a:pPr marL="0" indent="0">
              <a:buFont typeface="Arial" panose="020B0604020202020204" pitchFamily="34" charset="0"/>
              <a:buNone/>
            </a:pPr>
            <a:endParaRPr lang="en-US" sz="1600" b="0">
              <a:latin typeface="微软雅黑" panose="020B0503020204020204" charset="-122"/>
              <a:ea typeface="微软雅黑" panose="020B0503020204020204" charset="-122"/>
              <a:cs typeface="+mn-cs"/>
            </a:endParaRPr>
          </a:p>
          <a:p>
            <a:pPr marL="0" indent="0">
              <a:buFont typeface="Arial" panose="020B0604020202020204" pitchFamily="34" charset="0"/>
              <a:buNone/>
            </a:pPr>
            <a:endParaRPr lang="en-US" b="0">
              <a:latin typeface="微软雅黑" panose="020B0503020204020204" charset="-122"/>
              <a:ea typeface="微软雅黑" panose="020B0503020204020204" charset="-122"/>
              <a:cs typeface="+mn-cs"/>
            </a:endParaRPr>
          </a:p>
          <a:p>
            <a:pPr marL="0" indent="0">
              <a:buFont typeface="Arial" panose="020B0604020202020204" pitchFamily="34" charset="0"/>
              <a:buNone/>
            </a:pPr>
            <a:endParaRPr lang="en-US" b="0">
              <a:latin typeface="微软雅黑" panose="020B0503020204020204" charset="-122"/>
              <a:ea typeface="微软雅黑" panose="020B0503020204020204" charset="-122"/>
              <a:cs typeface="+mn-cs"/>
            </a:endParaRPr>
          </a:p>
          <a:p>
            <a:pPr marL="0" indent="0">
              <a:buFont typeface="Arial" panose="020B0604020202020204" pitchFamily="34" charset="0"/>
              <a:buNone/>
            </a:pPr>
            <a:endParaRPr lang="en-US" b="0">
              <a:latin typeface="微软雅黑" panose="020B0503020204020204" charset="-122"/>
              <a:ea typeface="微软雅黑" panose="020B0503020204020204" charset="-122"/>
              <a:cs typeface="+mn-cs"/>
            </a:endParaRPr>
          </a:p>
          <a:p>
            <a:pPr marL="0" indent="0">
              <a:buFont typeface="Arial" panose="020B0604020202020204" pitchFamily="34" charset="0"/>
              <a:buNone/>
            </a:pPr>
            <a:endParaRPr lang="en-US" b="0">
              <a:latin typeface="微软雅黑" panose="020B0503020204020204" charset="-122"/>
              <a:ea typeface="微软雅黑" panose="020B0503020204020204" charset="-122"/>
              <a:cs typeface="+mn-cs"/>
            </a:endParaRPr>
          </a:p>
        </p:txBody>
      </p:sp>
      <p:pic>
        <p:nvPicPr>
          <p:cNvPr id="82" name="图片 81"/>
          <p:cNvPicPr>
            <a:picLocks noChangeAspect="1"/>
          </p:cNvPicPr>
          <p:nvPr/>
        </p:nvPicPr>
        <p:blipFill>
          <a:blip r:embed="rId2"/>
          <a:stretch>
            <a:fillRect/>
          </a:stretch>
        </p:blipFill>
        <p:spPr>
          <a:xfrm>
            <a:off x="2540862" y="1995403"/>
            <a:ext cx="7110276" cy="4446960"/>
          </a:xfrm>
          <a:prstGeom prst="rect">
            <a:avLst/>
          </a:prstGeom>
        </p:spPr>
      </p:pic>
      <p:sp>
        <p:nvSpPr>
          <p:cNvPr id="83" name="文本框 82"/>
          <p:cNvSpPr txBox="1"/>
          <p:nvPr/>
        </p:nvSpPr>
        <p:spPr>
          <a:xfrm>
            <a:off x="1250950" y="3645535"/>
            <a:ext cx="1360170" cy="337185"/>
          </a:xfrm>
          <a:prstGeom prst="rect">
            <a:avLst/>
          </a:prstGeom>
          <a:ln w="12700">
            <a:prstDash val="solid"/>
            <a:miter lim="800000"/>
          </a:ln>
        </p:spPr>
        <p:txBody>
          <a:bodyPr wrap="square">
            <a:spAutoFit/>
          </a:bodyPr>
          <a:lstStyle/>
          <a:p>
            <a:r>
              <a:rPr lang="zh-CN" sz="1600">
                <a:latin typeface="微软雅黑" panose="020B0503020204020204" charset="-122"/>
                <a:ea typeface="微软雅黑" panose="020B0503020204020204" charset="-122"/>
              </a:rPr>
              <a:t>应用主页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标题 1"/>
          <p:cNvSpPr>
            <a:spLocks noGrp="1"/>
          </p:cNvSpPr>
          <p:nvPr>
            <p:ph type="title"/>
          </p:nvPr>
        </p:nvSpPr>
        <p:spPr/>
        <p:txBody>
          <a:bodyPr>
            <a:normAutofit/>
          </a:bodyPr>
          <a:lstStyle/>
          <a:p>
            <a:pPr>
              <a:buNone/>
            </a:pPr>
            <a:r>
              <a:rPr lang="en-US" sz="3600">
                <a:latin typeface="微软雅黑" panose="020B0503020204020204" charset="-122"/>
                <a:ea typeface="微软雅黑" panose="020B0503020204020204" charset="-122"/>
                <a:cs typeface="+mj-cs"/>
              </a:rPr>
              <a:t>UI</a:t>
            </a:r>
            <a:r>
              <a:rPr lang="zh-CN" sz="3600">
                <a:latin typeface="微软雅黑" panose="020B0503020204020204" charset="-122"/>
                <a:ea typeface="微软雅黑" panose="020B0503020204020204" charset="-122"/>
                <a:cs typeface="+mj-cs"/>
              </a:rPr>
              <a:t>界面设计</a:t>
            </a:r>
            <a:endParaRPr lang="en-US"/>
          </a:p>
        </p:txBody>
      </p:sp>
      <p:sp>
        <p:nvSpPr>
          <p:cNvPr id="86" name="内容占位符 85"/>
          <p:cNvSpPr>
            <a:spLocks noGrp="1"/>
          </p:cNvSpPr>
          <p:nvPr>
            <p:ph idx="1"/>
          </p:nvPr>
        </p:nvSpPr>
        <p:spPr>
          <a:xfrm>
            <a:off x="695960" y="1301749"/>
            <a:ext cx="10467490" cy="457488"/>
          </a:xfrm>
          <a:prstGeom prst="rect">
            <a:avLst/>
          </a:prstGeom>
        </p:spPr>
        <p:txBody>
          <a:bodyPr>
            <a:normAutofit/>
          </a:bodyPr>
          <a:lstStyle/>
          <a:p>
            <a:pPr marL="0" indent="0">
              <a:buNone/>
            </a:pPr>
            <a:r>
              <a:rPr lang="zh-CN"/>
              <a:t>登录与注册界面</a:t>
            </a:r>
          </a:p>
        </p:txBody>
      </p:sp>
      <p:pic>
        <p:nvPicPr>
          <p:cNvPr id="87" name="图片 86"/>
          <p:cNvPicPr>
            <a:picLocks noChangeAspect="1"/>
          </p:cNvPicPr>
          <p:nvPr/>
        </p:nvPicPr>
        <p:blipFill>
          <a:blip r:embed="rId2"/>
          <a:stretch>
            <a:fillRect/>
          </a:stretch>
        </p:blipFill>
        <p:spPr>
          <a:xfrm>
            <a:off x="467360" y="1980985"/>
            <a:ext cx="5233745" cy="3081414"/>
          </a:xfrm>
          <a:prstGeom prst="rect">
            <a:avLst/>
          </a:prstGeom>
        </p:spPr>
      </p:pic>
      <p:pic>
        <p:nvPicPr>
          <p:cNvPr id="88" name="图片 87"/>
          <p:cNvPicPr>
            <a:picLocks noChangeAspect="1"/>
          </p:cNvPicPr>
          <p:nvPr/>
        </p:nvPicPr>
        <p:blipFill>
          <a:blip r:embed="rId3"/>
          <a:stretch>
            <a:fillRect/>
          </a:stretch>
        </p:blipFill>
        <p:spPr>
          <a:xfrm>
            <a:off x="6096000" y="1872527"/>
            <a:ext cx="4887271" cy="32983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标题"/>
          <p:cNvSpPr>
            <a:spLocks noGrp="1"/>
          </p:cNvSpPr>
          <p:nvPr>
            <p:ph type="title"/>
          </p:nvPr>
        </p:nvSpPr>
        <p:spPr>
          <a:xfrm>
            <a:off x="1863725" y="2019935"/>
            <a:ext cx="8406765" cy="2950210"/>
          </a:xfrm>
        </p:spPr>
        <p:txBody>
          <a:bodyPr>
            <a:normAutofit/>
          </a:bodyPr>
          <a:lstStyle/>
          <a:p>
            <a:pPr algn="ctr">
              <a:buNone/>
            </a:pPr>
            <a:r>
              <a:rPr lang="en-US" sz="3600" b="1">
                <a:latin typeface="微软雅黑" panose="020B0503020204020204" charset="-122"/>
                <a:ea typeface="微软雅黑" panose="020B0503020204020204" charset="-122"/>
                <a:cs typeface="+mn-cs"/>
              </a:rPr>
              <a:t>1</a:t>
            </a:r>
            <a:r>
              <a:rPr lang="zh-CN" sz="3600" b="1">
                <a:latin typeface="微软雅黑" panose="020B0503020204020204" charset="-122"/>
                <a:ea typeface="微软雅黑" panose="020B0503020204020204" charset="-122"/>
                <a:cs typeface="+mn-cs"/>
              </a:rPr>
              <a:t>、</a:t>
            </a:r>
            <a:r>
              <a:rPr sz="3600" b="1">
                <a:latin typeface="微软雅黑" panose="020B0503020204020204" charset="-122"/>
                <a:ea typeface="微软雅黑" panose="020B0503020204020204" charset="-122"/>
                <a:cs typeface="+mn-cs"/>
              </a:rPr>
              <a:t>项目</a:t>
            </a:r>
            <a:r>
              <a:rPr lang="zh-CN" sz="3600" b="1">
                <a:latin typeface="微软雅黑" panose="020B0503020204020204" charset="-122"/>
                <a:ea typeface="微软雅黑" panose="020B0503020204020204" charset="-122"/>
                <a:cs typeface="+mn-cs"/>
              </a:rPr>
              <a:t>和团队简介</a:t>
            </a:r>
            <a:endParaRPr lang="zh-CN" sz="3600" spc="300">
              <a:solidFill>
                <a:schemeClr val="tx1">
                  <a:lumMod val="85000"/>
                  <a:lumOff val="15000"/>
                  <a:alpha val="100000"/>
                </a:schemeClr>
              </a:solidFill>
              <a:latin typeface="微软雅黑" panose="020B0503020204020204" charset="-122"/>
              <a:ea typeface="微软雅黑" panose="020B0503020204020204" charset="-122"/>
              <a:cs typeface="+mj-cs"/>
              <a:sym typeface="微软雅黑" panose="020B0503020204020204" charset="-122"/>
            </a:endParaRPr>
          </a:p>
        </p:txBody>
      </p:sp>
      <p:sp>
        <p:nvSpPr>
          <p:cNvPr id="140" name="节编号"/>
          <p:cNvSpPr>
            <a:spLocks noGrp="1"/>
          </p:cNvSpPr>
          <p:nvPr>
            <p:ph type="body" sz="quarter" idx="13"/>
          </p:nvPr>
        </p:nvSpPr>
        <p:spPr>
          <a:xfrm>
            <a:off x="10270349" y="2560320"/>
            <a:ext cx="1632479" cy="1869606"/>
          </a:xfrm>
        </p:spPr>
        <p:txBody>
          <a:bodyPr/>
          <a:lstStyle/>
          <a:p>
            <a:r>
              <a:rPr lang="en-US" altLang="zh-CN" dirty="0">
                <a:solidFill>
                  <a:schemeClr val="lt1">
                    <a:lumMod val="100000"/>
                  </a:schemeClr>
                </a:solidFill>
              </a:rPr>
              <a:t>01</a:t>
            </a:r>
            <a:endParaRPr lang="zh-CN" altLang="en-US" dirty="0">
              <a:solidFill>
                <a:schemeClr val="lt1">
                  <a:lumMod val="10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标题 1"/>
          <p:cNvSpPr>
            <a:spLocks noGrp="1"/>
          </p:cNvSpPr>
          <p:nvPr>
            <p:ph type="title"/>
          </p:nvPr>
        </p:nvSpPr>
        <p:spPr/>
        <p:txBody>
          <a:bodyPr>
            <a:normAutofit/>
          </a:bodyPr>
          <a:lstStyle/>
          <a:p>
            <a:pPr>
              <a:buNone/>
            </a:pPr>
            <a:r>
              <a:rPr lang="en-US" sz="3600">
                <a:latin typeface="微软雅黑" panose="020B0503020204020204" charset="-122"/>
                <a:ea typeface="微软雅黑" panose="020B0503020204020204" charset="-122"/>
                <a:cs typeface="+mj-cs"/>
              </a:rPr>
              <a:t>UI</a:t>
            </a:r>
            <a:r>
              <a:rPr lang="zh-CN" sz="3600">
                <a:latin typeface="微软雅黑" panose="020B0503020204020204" charset="-122"/>
                <a:ea typeface="微软雅黑" panose="020B0503020204020204" charset="-122"/>
                <a:cs typeface="+mj-cs"/>
              </a:rPr>
              <a:t>界面设计</a:t>
            </a:r>
            <a:endParaRPr lang="en-US"/>
          </a:p>
        </p:txBody>
      </p:sp>
      <p:sp>
        <p:nvSpPr>
          <p:cNvPr id="91" name="文本框 90"/>
          <p:cNvSpPr txBox="1"/>
          <p:nvPr/>
        </p:nvSpPr>
        <p:spPr>
          <a:xfrm>
            <a:off x="4471266" y="1205345"/>
            <a:ext cx="2050472" cy="368300"/>
          </a:xfrm>
          <a:prstGeom prst="rect">
            <a:avLst/>
          </a:prstGeom>
          <a:ln w="12700">
            <a:prstDash val="solid"/>
            <a:miter lim="800000"/>
          </a:ln>
        </p:spPr>
        <p:txBody>
          <a:bodyPr>
            <a:spAutoFit/>
          </a:bodyPr>
          <a:lstStyle/>
          <a:p>
            <a:r>
              <a:rPr lang="zh-CN"/>
              <a:t>网盘系统上传文件</a:t>
            </a:r>
          </a:p>
        </p:txBody>
      </p:sp>
      <p:pic>
        <p:nvPicPr>
          <p:cNvPr id="92" name="图片 91"/>
          <p:cNvPicPr>
            <a:picLocks noChangeAspect="1"/>
          </p:cNvPicPr>
          <p:nvPr/>
        </p:nvPicPr>
        <p:blipFill>
          <a:blip r:embed="rId2"/>
          <a:stretch>
            <a:fillRect/>
          </a:stretch>
        </p:blipFill>
        <p:spPr>
          <a:xfrm>
            <a:off x="1491056" y="1573645"/>
            <a:ext cx="8648698" cy="2774642"/>
          </a:xfrm>
          <a:prstGeom prst="rect">
            <a:avLst/>
          </a:prstGeom>
        </p:spPr>
      </p:pic>
      <p:pic>
        <p:nvPicPr>
          <p:cNvPr id="93" name="图片 92"/>
          <p:cNvPicPr>
            <a:picLocks noChangeAspect="1"/>
          </p:cNvPicPr>
          <p:nvPr/>
        </p:nvPicPr>
        <p:blipFill>
          <a:blip r:embed="rId3"/>
          <a:stretch>
            <a:fillRect/>
          </a:stretch>
        </p:blipFill>
        <p:spPr>
          <a:xfrm>
            <a:off x="1156815" y="4512465"/>
            <a:ext cx="9878291" cy="219865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标题"/>
          <p:cNvSpPr>
            <a:spLocks noGrp="1"/>
          </p:cNvSpPr>
          <p:nvPr>
            <p:ph type="title"/>
          </p:nvPr>
        </p:nvSpPr>
        <p:spPr>
          <a:xfrm>
            <a:off x="2590741" y="2019935"/>
            <a:ext cx="6701213" cy="2950210"/>
          </a:xfrm>
        </p:spPr>
        <p:txBody>
          <a:bodyPr>
            <a:normAutofit/>
          </a:bodyPr>
          <a:lstStyle/>
          <a:p>
            <a:pPr algn="ctr">
              <a:buNone/>
            </a:pPr>
            <a:r>
              <a:rPr lang="en-US" sz="4000" spc="300">
                <a:solidFill>
                  <a:schemeClr val="tx1">
                    <a:lumMod val="85000"/>
                    <a:lumOff val="15000"/>
                    <a:alpha val="100000"/>
                  </a:schemeClr>
                </a:solidFill>
                <a:latin typeface="微软雅黑" panose="020B0503020204020204" charset="-122"/>
                <a:ea typeface="微软雅黑" panose="020B0503020204020204" charset="-122"/>
                <a:cs typeface="+mj-cs"/>
                <a:sym typeface="微软雅黑" panose="020B0503020204020204" charset="-122"/>
              </a:rPr>
              <a:t>4</a:t>
            </a:r>
            <a:r>
              <a:rPr lang="zh-CN" sz="4000" spc="300">
                <a:solidFill>
                  <a:schemeClr val="tx1">
                    <a:lumMod val="85000"/>
                    <a:lumOff val="15000"/>
                    <a:alpha val="100000"/>
                  </a:schemeClr>
                </a:solidFill>
                <a:latin typeface="微软雅黑" panose="020B0503020204020204" charset="-122"/>
                <a:ea typeface="微软雅黑" panose="020B0503020204020204" charset="-122"/>
                <a:cs typeface="+mj-cs"/>
                <a:sym typeface="微软雅黑" panose="020B0503020204020204" charset="-122"/>
              </a:rPr>
              <a:t>、项目测试</a:t>
            </a:r>
          </a:p>
        </p:txBody>
      </p:sp>
      <p:sp>
        <p:nvSpPr>
          <p:cNvPr id="96" name="节编号"/>
          <p:cNvSpPr>
            <a:spLocks noGrp="1"/>
          </p:cNvSpPr>
          <p:nvPr>
            <p:ph type="body" sz="quarter" idx="13"/>
          </p:nvPr>
        </p:nvSpPr>
        <p:spPr>
          <a:xfrm>
            <a:off x="10270349" y="2560320"/>
            <a:ext cx="1632479" cy="1869606"/>
          </a:xfrm>
        </p:spPr>
        <p:txBody>
          <a:bodyPr/>
          <a:lstStyle/>
          <a:p>
            <a:pPr>
              <a:buFont typeface="Arial" panose="020B0604020202020204" pitchFamily="34" charset="0"/>
              <a:buNone/>
            </a:pPr>
            <a:r>
              <a:rPr lang="en-US">
                <a:solidFill>
                  <a:schemeClr val="lt1">
                    <a:lumMod val="100000"/>
                    <a:alpha val="100000"/>
                  </a:schemeClr>
                </a:solidFill>
              </a:rPr>
              <a:t>04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标题 1"/>
          <p:cNvSpPr>
            <a:spLocks noGrp="1"/>
          </p:cNvSpPr>
          <p:nvPr>
            <p:ph type="title"/>
          </p:nvPr>
        </p:nvSpPr>
        <p:spPr/>
        <p:txBody>
          <a:bodyPr/>
          <a:lstStyle/>
          <a:p>
            <a:r>
              <a:rPr lang="zh-CN" altLang="en-US" sz="3600"/>
              <a:t>功能测试</a:t>
            </a:r>
          </a:p>
        </p:txBody>
      </p:sp>
      <p:sp>
        <p:nvSpPr>
          <p:cNvPr id="99" name="文本框 3"/>
          <p:cNvSpPr txBox="1"/>
          <p:nvPr/>
        </p:nvSpPr>
        <p:spPr>
          <a:xfrm>
            <a:off x="3373681" y="1539875"/>
            <a:ext cx="8153400" cy="3290570"/>
          </a:xfrm>
          <a:prstGeom prst="rect">
            <a:avLst/>
          </a:prstGeom>
          <a:noFill/>
        </p:spPr>
        <p:txBody>
          <a:bodyPr wrap="square" rtlCol="0">
            <a:spAutoFit/>
          </a:bodyPr>
          <a:lstStyle/>
          <a:p>
            <a:pPr indent="0" algn="l" fontAlgn="auto">
              <a:lnSpc>
                <a:spcPct val="130000"/>
              </a:lnSpc>
            </a:pPr>
            <a:r>
              <a:rPr lang="zh-CN" sz="1600">
                <a:solidFill>
                  <a:schemeClr val="tx1">
                    <a:alpha val="100000"/>
                  </a:schemeClr>
                </a:solidFill>
                <a:latin typeface="微软雅黑" panose="020B0503020204020204" charset="-122"/>
                <a:ea typeface="微软雅黑" panose="020B0503020204020204" charset="-122"/>
                <a:cs typeface="微软雅黑" panose="020B0503020204020204" charset="-122"/>
              </a:rPr>
              <a:t>测试范围：</a:t>
            </a:r>
          </a:p>
          <a:p>
            <a:pPr indent="0" algn="l" fontAlgn="auto">
              <a:lnSpc>
                <a:spcPct val="130000"/>
              </a:lnSpc>
            </a:pPr>
            <a:r>
              <a:rPr lang="en-US" sz="1600">
                <a:solidFill>
                  <a:schemeClr val="tx1"/>
                </a:solidFill>
                <a:latin typeface="微软雅黑" panose="020B0503020204020204" charset="-122"/>
                <a:ea typeface="微软雅黑" panose="020B0503020204020204" charset="-122"/>
                <a:cs typeface="微软雅黑" panose="020B0503020204020204" charset="-122"/>
              </a:rPr>
              <a:t>    </a:t>
            </a:r>
            <a:r>
              <a:rPr lang="zh-CN" sz="1600">
                <a:solidFill>
                  <a:schemeClr val="tx1"/>
                </a:solidFill>
                <a:latin typeface="微软雅黑" panose="020B0503020204020204" charset="-122"/>
                <a:ea typeface="微软雅黑" panose="020B0503020204020204" charset="-122"/>
                <a:cs typeface="微软雅黑" panose="020B0503020204020204" charset="-122"/>
              </a:rPr>
              <a:t>整个网页中所有可能的操作路径；</a:t>
            </a:r>
          </a:p>
          <a:p>
            <a:pPr indent="0" algn="l" fontAlgn="auto">
              <a:lnSpc>
                <a:spcPct val="130000"/>
              </a:lnSpc>
            </a:pPr>
            <a:endParaRPr lang="zh-CN" sz="1600">
              <a:solidFill>
                <a:schemeClr val="tx1"/>
              </a:solidFill>
              <a:latin typeface="微软雅黑" panose="020B0503020204020204" charset="-122"/>
              <a:ea typeface="微软雅黑" panose="020B0503020204020204" charset="-122"/>
              <a:cs typeface="微软雅黑" panose="020B0503020204020204" charset="-122"/>
            </a:endParaRPr>
          </a:p>
          <a:p>
            <a:pPr indent="0" algn="l" fontAlgn="auto">
              <a:lnSpc>
                <a:spcPct val="130000"/>
              </a:lnSpc>
            </a:pPr>
            <a:r>
              <a:rPr lang="zh-CN" sz="1600">
                <a:solidFill>
                  <a:schemeClr val="tx1"/>
                </a:solidFill>
                <a:latin typeface="微软雅黑" panose="020B0503020204020204" charset="-122"/>
                <a:ea typeface="微软雅黑" panose="020B0503020204020204" charset="-122"/>
                <a:cs typeface="微软雅黑" panose="020B0503020204020204" charset="-122"/>
              </a:rPr>
              <a:t>我们对用户可能进行的所有操作以及操作后可能出现的情况进行测试，包括内容：</a:t>
            </a:r>
          </a:p>
          <a:p>
            <a:pPr indent="0" algn="l" fontAlgn="auto">
              <a:lnSpc>
                <a:spcPct val="130000"/>
              </a:lnSpc>
            </a:pPr>
            <a:r>
              <a:rPr lang="en-US" sz="1600">
                <a:solidFill>
                  <a:schemeClr val="tx1"/>
                </a:solidFill>
                <a:latin typeface="微软雅黑" panose="020B0503020204020204" charset="-122"/>
                <a:ea typeface="微软雅黑" panose="020B0503020204020204" charset="-122"/>
                <a:cs typeface="微软雅黑" panose="020B0503020204020204" charset="-122"/>
              </a:rPr>
              <a:t>    </a:t>
            </a:r>
            <a:r>
              <a:rPr lang="zh-CN" sz="1600">
                <a:solidFill>
                  <a:schemeClr val="tx1"/>
                </a:solidFill>
                <a:latin typeface="微软雅黑" panose="020B0503020204020204" charset="-122"/>
                <a:ea typeface="微软雅黑" panose="020B0503020204020204" charset="-122"/>
                <a:cs typeface="微软雅黑" panose="020B0503020204020204" charset="-122"/>
              </a:rPr>
              <a:t>正常的页面操作</a:t>
            </a:r>
          </a:p>
          <a:p>
            <a:pPr indent="0" algn="l" fontAlgn="auto">
              <a:lnSpc>
                <a:spcPct val="130000"/>
              </a:lnSpc>
            </a:pPr>
            <a:r>
              <a:rPr lang="zh-CN" sz="1600">
                <a:solidFill>
                  <a:schemeClr val="tx1"/>
                </a:solidFill>
                <a:latin typeface="微软雅黑" panose="020B0503020204020204" charset="-122"/>
                <a:ea typeface="微软雅黑" panose="020B0503020204020204" charset="-122"/>
                <a:cs typeface="微软雅黑" panose="020B0503020204020204" charset="-122"/>
              </a:rPr>
              <a:t>-&gt; 正常的操作反馈 -&gt; 正常的页面退出；</a:t>
            </a:r>
          </a:p>
          <a:p>
            <a:pPr indent="0" algn="l" fontAlgn="auto">
              <a:lnSpc>
                <a:spcPct val="130000"/>
              </a:lnSpc>
            </a:pPr>
            <a:r>
              <a:rPr lang="zh-CN" sz="1600">
                <a:solidFill>
                  <a:schemeClr val="tx1"/>
                </a:solidFill>
                <a:latin typeface="微软雅黑" panose="020B0503020204020204" charset="-122"/>
                <a:ea typeface="微软雅黑" panose="020B0503020204020204" charset="-122"/>
                <a:cs typeface="微软雅黑" panose="020B0503020204020204" charset="-122"/>
              </a:rPr>
              <a:t>-&gt; 正常的操作反馈 -&gt; 异常的页面退出 -&gt;检测是否对异常退出进行数据暂存或清空；</a:t>
            </a:r>
          </a:p>
          <a:p>
            <a:pPr indent="0" algn="l" fontAlgn="auto">
              <a:lnSpc>
                <a:spcPct val="130000"/>
              </a:lnSpc>
            </a:pPr>
            <a:r>
              <a:rPr lang="zh-CN" sz="1600">
                <a:solidFill>
                  <a:schemeClr val="tx1"/>
                </a:solidFill>
                <a:latin typeface="微软雅黑" panose="020B0503020204020204" charset="-122"/>
                <a:ea typeface="微软雅黑" panose="020B0503020204020204" charset="-122"/>
                <a:cs typeface="微软雅黑" panose="020B0503020204020204" charset="-122"/>
              </a:rPr>
              <a:t>-&gt; 反馈因网络请求出现异常 -&gt; 检测是否对网络异常进行提示；</a:t>
            </a:r>
          </a:p>
          <a:p>
            <a:pPr indent="0" algn="l" fontAlgn="auto">
              <a:lnSpc>
                <a:spcPct val="130000"/>
              </a:lnSpc>
            </a:pPr>
            <a:r>
              <a:rPr lang="zh-CN" sz="1600">
                <a:solidFill>
                  <a:schemeClr val="tx1"/>
                </a:solidFill>
                <a:latin typeface="微软雅黑" panose="020B0503020204020204" charset="-122"/>
                <a:ea typeface="微软雅黑" panose="020B0503020204020204" charset="-122"/>
                <a:cs typeface="微软雅黑" panose="020B0503020204020204" charset="-122"/>
              </a:rPr>
              <a:t>-&gt; 反馈因逻辑处理出现异常 -&gt; 检测是否存在兜底逻辑 -&gt; 排查异常并解决；</a:t>
            </a:r>
          </a:p>
          <a:p>
            <a:pPr indent="0" algn="l" fontAlgn="auto">
              <a:lnSpc>
                <a:spcPct val="130000"/>
              </a:lnSpc>
            </a:pPr>
            <a:r>
              <a:rPr lang="en-US" sz="1600">
                <a:solidFill>
                  <a:schemeClr val="tx1"/>
                </a:solidFill>
                <a:latin typeface="微软雅黑" panose="020B0503020204020204" charset="-122"/>
                <a:ea typeface="微软雅黑" panose="020B0503020204020204" charset="-122"/>
                <a:cs typeface="微软雅黑" panose="020B0503020204020204" charset="-122"/>
              </a:rPr>
              <a:t>    </a:t>
            </a:r>
            <a:r>
              <a:rPr lang="zh-CN" sz="1600">
                <a:solidFill>
                  <a:schemeClr val="tx1"/>
                </a:solidFill>
                <a:latin typeface="微软雅黑" panose="020B0503020204020204" charset="-122"/>
                <a:ea typeface="微软雅黑" panose="020B0503020204020204" charset="-122"/>
                <a:cs typeface="微软雅黑" panose="020B0503020204020204" charset="-122"/>
              </a:rPr>
              <a:t>异常的页面操作 -&gt; 检测是否对异常操作进行拦截以及异常提醒；</a:t>
            </a:r>
          </a:p>
        </p:txBody>
      </p:sp>
      <p:sp>
        <p:nvSpPr>
          <p:cNvPr id="100" name="圆角矩形 4"/>
          <p:cNvSpPr/>
          <p:nvPr/>
        </p:nvSpPr>
        <p:spPr>
          <a:xfrm>
            <a:off x="3043555" y="854075"/>
            <a:ext cx="8277860" cy="4971415"/>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标题 1"/>
          <p:cNvSpPr>
            <a:spLocks noGrp="1"/>
          </p:cNvSpPr>
          <p:nvPr>
            <p:ph type="title"/>
          </p:nvPr>
        </p:nvSpPr>
        <p:spPr/>
        <p:txBody>
          <a:bodyPr/>
          <a:lstStyle/>
          <a:p>
            <a:r>
              <a:rPr lang="zh-CN" altLang="en-US"/>
              <a:t>测试用例</a:t>
            </a:r>
          </a:p>
        </p:txBody>
      </p:sp>
      <p:pic>
        <p:nvPicPr>
          <p:cNvPr id="103" name="图片 102"/>
          <p:cNvPicPr>
            <a:picLocks noChangeAspect="1"/>
          </p:cNvPicPr>
          <p:nvPr/>
        </p:nvPicPr>
        <p:blipFill>
          <a:blip r:embed="rId2"/>
          <a:stretch>
            <a:fillRect/>
          </a:stretch>
        </p:blipFill>
        <p:spPr>
          <a:xfrm>
            <a:off x="831430" y="1699046"/>
            <a:ext cx="5264570" cy="3833817"/>
          </a:xfrm>
          <a:prstGeom prst="rect">
            <a:avLst/>
          </a:prstGeom>
        </p:spPr>
      </p:pic>
      <p:pic>
        <p:nvPicPr>
          <p:cNvPr id="104" name="图片 103"/>
          <p:cNvPicPr>
            <a:picLocks noChangeAspect="1"/>
          </p:cNvPicPr>
          <p:nvPr/>
        </p:nvPicPr>
        <p:blipFill>
          <a:blip r:embed="rId3"/>
          <a:stretch>
            <a:fillRect/>
          </a:stretch>
        </p:blipFill>
        <p:spPr>
          <a:xfrm>
            <a:off x="6210191" y="1773129"/>
            <a:ext cx="5420757" cy="341048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
          <p:cNvSpPr>
            <a:spLocks noGrp="1"/>
          </p:cNvSpPr>
          <p:nvPr>
            <p:ph type="title"/>
          </p:nvPr>
        </p:nvSpPr>
        <p:spPr/>
        <p:txBody>
          <a:bodyPr/>
          <a:lstStyle/>
          <a:p>
            <a:r>
              <a:rPr lang="zh-CN" altLang="en-US"/>
              <a:t>测试用例</a:t>
            </a:r>
          </a:p>
        </p:txBody>
      </p:sp>
      <p:pic>
        <p:nvPicPr>
          <p:cNvPr id="107" name="图片 106"/>
          <p:cNvPicPr>
            <a:picLocks noChangeAspect="1"/>
          </p:cNvPicPr>
          <p:nvPr/>
        </p:nvPicPr>
        <p:blipFill>
          <a:blip r:embed="rId2"/>
          <a:stretch>
            <a:fillRect/>
          </a:stretch>
        </p:blipFill>
        <p:spPr>
          <a:xfrm>
            <a:off x="1079500" y="1439333"/>
            <a:ext cx="4783666" cy="4783666"/>
          </a:xfrm>
          <a:prstGeom prst="rect">
            <a:avLst/>
          </a:prstGeom>
        </p:spPr>
      </p:pic>
      <p:pic>
        <p:nvPicPr>
          <p:cNvPr id="108" name="图片 107"/>
          <p:cNvPicPr>
            <a:picLocks noChangeAspect="1"/>
          </p:cNvPicPr>
          <p:nvPr/>
        </p:nvPicPr>
        <p:blipFill>
          <a:blip r:embed="rId3"/>
          <a:stretch>
            <a:fillRect/>
          </a:stretch>
        </p:blipFill>
        <p:spPr>
          <a:xfrm>
            <a:off x="6097588" y="1439333"/>
            <a:ext cx="5740138" cy="478366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标题"/>
          <p:cNvSpPr>
            <a:spLocks noGrp="1"/>
          </p:cNvSpPr>
          <p:nvPr>
            <p:ph type="title"/>
          </p:nvPr>
        </p:nvSpPr>
        <p:spPr>
          <a:xfrm>
            <a:off x="2328131" y="2158531"/>
            <a:ext cx="7100273" cy="2271395"/>
          </a:xfrm>
        </p:spPr>
        <p:txBody>
          <a:bodyPr>
            <a:normAutofit/>
          </a:bodyPr>
          <a:lstStyle/>
          <a:p>
            <a:pPr algn="ctr">
              <a:buNone/>
            </a:pPr>
            <a:r>
              <a:rPr lang="en-US" sz="4000" spc="300">
                <a:solidFill>
                  <a:schemeClr val="tx1">
                    <a:lumMod val="85000"/>
                    <a:lumOff val="15000"/>
                    <a:alpha val="100000"/>
                  </a:schemeClr>
                </a:solidFill>
                <a:latin typeface="微软雅黑" panose="020B0503020204020204" charset="-122"/>
                <a:ea typeface="微软雅黑" panose="020B0503020204020204" charset="-122"/>
                <a:cs typeface="+mj-cs"/>
                <a:sym typeface="微软雅黑" panose="020B0503020204020204" charset="-122"/>
              </a:rPr>
              <a:t>5</a:t>
            </a:r>
            <a:r>
              <a:rPr lang="zh-CN" sz="4000" spc="300">
                <a:solidFill>
                  <a:schemeClr val="tx1">
                    <a:lumMod val="85000"/>
                    <a:lumOff val="15000"/>
                    <a:alpha val="100000"/>
                  </a:schemeClr>
                </a:solidFill>
                <a:latin typeface="微软雅黑" panose="020B0503020204020204" charset="-122"/>
                <a:ea typeface="微软雅黑" panose="020B0503020204020204" charset="-122"/>
                <a:cs typeface="+mj-cs"/>
                <a:sym typeface="微软雅黑" panose="020B0503020204020204" charset="-122"/>
              </a:rPr>
              <a:t>、项目演示</a:t>
            </a:r>
            <a:br>
              <a:rPr lang="zh-CN" sz="4000" spc="300">
                <a:solidFill>
                  <a:schemeClr val="tx1">
                    <a:lumMod val="85000"/>
                    <a:lumOff val="15000"/>
                    <a:alpha val="100000"/>
                  </a:schemeClr>
                </a:solidFill>
                <a:latin typeface="微软雅黑" panose="020B0503020204020204" charset="-122"/>
                <a:ea typeface="微软雅黑" panose="020B0503020204020204" charset="-122"/>
                <a:cs typeface="+mj-cs"/>
                <a:sym typeface="微软雅黑" panose="020B0503020204020204" charset="-122"/>
              </a:rPr>
            </a:br>
            <a:br>
              <a:rPr lang="zh-CN" sz="4000" spc="300">
                <a:solidFill>
                  <a:schemeClr val="tx1">
                    <a:lumMod val="85000"/>
                    <a:lumOff val="15000"/>
                    <a:alpha val="100000"/>
                  </a:schemeClr>
                </a:solidFill>
                <a:latin typeface="微软雅黑" panose="020B0503020204020204" charset="-122"/>
                <a:ea typeface="微软雅黑" panose="020B0503020204020204" charset="-122"/>
                <a:cs typeface="+mj-cs"/>
                <a:sym typeface="微软雅黑" panose="020B0503020204020204" charset="-122"/>
              </a:rPr>
            </a:br>
            <a:endParaRPr lang="en-US" altLang="zh-CN" sz="1110"/>
          </a:p>
        </p:txBody>
      </p:sp>
      <p:sp>
        <p:nvSpPr>
          <p:cNvPr id="111" name="节编号"/>
          <p:cNvSpPr>
            <a:spLocks noGrp="1"/>
          </p:cNvSpPr>
          <p:nvPr>
            <p:ph type="body" sz="quarter" idx="13"/>
          </p:nvPr>
        </p:nvSpPr>
        <p:spPr>
          <a:xfrm>
            <a:off x="10270349" y="2560320"/>
            <a:ext cx="1632479" cy="1869606"/>
          </a:xfrm>
        </p:spPr>
        <p:txBody>
          <a:bodyPr/>
          <a:lstStyle/>
          <a:p>
            <a:r>
              <a:rPr lang="en-US" altLang="zh-CN" dirty="0">
                <a:solidFill>
                  <a:schemeClr val="lt1">
                    <a:lumMod val="100000"/>
                  </a:schemeClr>
                </a:solidFill>
              </a:rPr>
              <a:t>05</a:t>
            </a:r>
          </a:p>
        </p:txBody>
      </p:sp>
      <p:sp>
        <p:nvSpPr>
          <p:cNvPr id="2" name="文本框 1"/>
          <p:cNvSpPr txBox="1"/>
          <p:nvPr/>
        </p:nvSpPr>
        <p:spPr>
          <a:xfrm>
            <a:off x="4067175" y="3623310"/>
            <a:ext cx="5210810" cy="903605"/>
          </a:xfrm>
          <a:prstGeom prst="rect">
            <a:avLst/>
          </a:prstGeom>
          <a:noFill/>
        </p:spPr>
        <p:txBody>
          <a:bodyPr wrap="square" rtlCol="0" anchor="t">
            <a:noAutofit/>
          </a:bodyPr>
          <a:lstStyle/>
          <a:p>
            <a:r>
              <a:rPr lang="en-US" altLang="zh-CN" sz="2400">
                <a:hlinkClick r:id="rId2" action="ppaction://hlinkfile"/>
              </a:rPr>
              <a:t>https://6a857e95.r15.cpolar.top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标题"/>
          <p:cNvSpPr>
            <a:spLocks noGrp="1"/>
          </p:cNvSpPr>
          <p:nvPr>
            <p:ph type="ctrTitle"/>
          </p:nvPr>
        </p:nvSpPr>
        <p:spPr>
          <a:xfrm>
            <a:off x="2225242" y="1100447"/>
            <a:ext cx="7756958" cy="2763596"/>
          </a:xfrm>
        </p:spPr>
        <p:txBody>
          <a:bodyPr/>
          <a:lstStyle/>
          <a:p>
            <a:r>
              <a:rPr lang="en-US" altLang="zh-CN" dirty="0"/>
              <a:t>THANK YOU</a:t>
            </a:r>
            <a:endParaRPr lang="zh-CN" altLang="en-US" dirty="0"/>
          </a:p>
        </p:txBody>
      </p:sp>
      <p:sp>
        <p:nvSpPr>
          <p:cNvPr id="114" name="公司名"/>
          <p:cNvSpPr>
            <a:spLocks noGrp="1"/>
          </p:cNvSpPr>
          <p:nvPr>
            <p:ph type="body" sz="quarter" idx="18"/>
          </p:nvPr>
        </p:nvSpPr>
        <p:spPr>
          <a:xfrm>
            <a:off x="486770" y="330199"/>
            <a:ext cx="1546568" cy="504000"/>
          </a:xfrm>
        </p:spPr>
        <p:txBody>
          <a:bodyPr/>
          <a:lstStyle/>
          <a:p>
            <a:r>
              <a:rPr lang="en-US" altLang="zh-CN" dirty="0"/>
              <a:t>X-Share</a:t>
            </a:r>
          </a:p>
        </p:txBody>
      </p:sp>
      <p:sp>
        <p:nvSpPr>
          <p:cNvPr id="115" name="署名"/>
          <p:cNvSpPr>
            <a:spLocks noGrp="1"/>
          </p:cNvSpPr>
          <p:nvPr>
            <p:ph type="body" sz="quarter" idx="19"/>
          </p:nvPr>
        </p:nvSpPr>
        <p:spPr>
          <a:xfrm>
            <a:off x="4569460" y="4075430"/>
            <a:ext cx="3068955" cy="753745"/>
          </a:xfrm>
        </p:spPr>
        <p:txBody>
          <a:bodyPr>
            <a:normAutofit/>
          </a:bodyPr>
          <a:lstStyle/>
          <a:p>
            <a:pPr>
              <a:buFont typeface="Arial" panose="020B0604020202020204" pitchFamily="34" charset="0"/>
              <a:buNone/>
            </a:pPr>
            <a:r>
              <a:rPr lang="en-US" sz="2400" b="1">
                <a:solidFill>
                  <a:srgbClr val="4F8A8B">
                    <a:alpha val="100000"/>
                  </a:srgbClr>
                </a:solidFill>
                <a:latin typeface="Arial" panose="020B0604020202020204"/>
                <a:ea typeface="微软雅黑" panose="020B0503020204020204" charset="-122"/>
                <a:cs typeface="+mn-cs"/>
              </a:rPr>
              <a:t>Group 1</a:t>
            </a:r>
            <a:endParaRPr 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标题 1"/>
          <p:cNvSpPr>
            <a:spLocks noGrp="1"/>
          </p:cNvSpPr>
          <p:nvPr>
            <p:ph type="title"/>
          </p:nvPr>
        </p:nvSpPr>
        <p:spPr/>
        <p:txBody>
          <a:bodyPr>
            <a:normAutofit/>
          </a:bodyPr>
          <a:lstStyle/>
          <a:p>
            <a:pPr>
              <a:buNone/>
            </a:pPr>
            <a:r>
              <a:rPr lang="zh-CN"/>
              <a:t>项目背景</a:t>
            </a:r>
            <a:r>
              <a:rPr lang="en-US"/>
              <a:t>——</a:t>
            </a:r>
            <a:r>
              <a:rPr lang="zh-CN"/>
              <a:t>需求分析</a:t>
            </a:r>
          </a:p>
        </p:txBody>
      </p:sp>
      <p:sp>
        <p:nvSpPr>
          <p:cNvPr id="156" name="文本框 155"/>
          <p:cNvSpPr txBox="1"/>
          <p:nvPr/>
        </p:nvSpPr>
        <p:spPr>
          <a:xfrm>
            <a:off x="695734" y="2637838"/>
            <a:ext cx="9652000" cy="2011045"/>
          </a:xfrm>
          <a:prstGeom prst="rect">
            <a:avLst/>
          </a:prstGeom>
        </p:spPr>
        <p:txBody>
          <a:bodyPr>
            <a:spAutoFit/>
          </a:bodyPr>
          <a:lstStyle/>
          <a:p>
            <a:pPr fontAlgn="auto">
              <a:lnSpc>
                <a:spcPct val="130000"/>
              </a:lnSpc>
            </a:pPr>
            <a:r>
              <a:rPr sz="1600" b="1"/>
              <a:t>项目目标：</a:t>
            </a:r>
          </a:p>
          <a:p>
            <a:pPr indent="457200" fontAlgn="auto">
              <a:lnSpc>
                <a:spcPct val="130000"/>
              </a:lnSpc>
            </a:pPr>
            <a:r>
              <a:rPr sz="1600">
                <a:sym typeface="+mn-ea"/>
              </a:rPr>
              <a:t>用户管理：支持用户的注册、登录、个人信息修改、权限管理等。</a:t>
            </a:r>
            <a:r>
              <a:rPr lang="en-US" sz="1600">
                <a:sym typeface="+mn-ea"/>
              </a:rPr>
              <a:t>	</a:t>
            </a:r>
            <a:r>
              <a:rPr sz="1600">
                <a:sym typeface="+mn-ea"/>
              </a:rPr>
              <a:t>帖子管理：支持用户发布、</a:t>
            </a:r>
            <a:r>
              <a:rPr lang="en-US" sz="1600">
                <a:sym typeface="+mn-ea"/>
              </a:rPr>
              <a:t>   </a:t>
            </a:r>
            <a:r>
              <a:rPr sz="1600">
                <a:sym typeface="+mn-ea"/>
              </a:rPr>
              <a:t>编辑、删除帖子，其他用户可以进行评论。</a:t>
            </a:r>
            <a:endParaRPr sz="1600" b="0"/>
          </a:p>
          <a:p>
            <a:pPr indent="457200" fontAlgn="auto">
              <a:lnSpc>
                <a:spcPct val="130000"/>
              </a:lnSpc>
            </a:pPr>
            <a:r>
              <a:rPr sz="1600">
                <a:sym typeface="+mn-ea"/>
              </a:rPr>
              <a:t>文件管理：提供文件上传、</a:t>
            </a:r>
            <a:r>
              <a:rPr lang="zh-CN" sz="1600">
                <a:sym typeface="+mn-ea"/>
              </a:rPr>
              <a:t>文件</a:t>
            </a:r>
            <a:r>
              <a:rPr sz="1600">
                <a:sym typeface="+mn-ea"/>
              </a:rPr>
              <a:t>下载、</a:t>
            </a:r>
            <a:r>
              <a:rPr lang="zh-CN" sz="1600">
                <a:sym typeface="+mn-ea"/>
              </a:rPr>
              <a:t>文件</a:t>
            </a:r>
            <a:r>
              <a:rPr sz="1600">
                <a:sym typeface="+mn-ea"/>
              </a:rPr>
              <a:t>删除</a:t>
            </a:r>
            <a:r>
              <a:rPr lang="zh-CN" sz="1600">
                <a:sym typeface="+mn-ea"/>
              </a:rPr>
              <a:t>等</a:t>
            </a:r>
            <a:r>
              <a:rPr sz="1600">
                <a:sym typeface="+mn-ea"/>
              </a:rPr>
              <a:t>网盘功能。</a:t>
            </a:r>
            <a:endParaRPr sz="1600" b="0"/>
          </a:p>
          <a:p>
            <a:pPr indent="457200" fontAlgn="auto">
              <a:lnSpc>
                <a:spcPct val="130000"/>
              </a:lnSpc>
            </a:pPr>
            <a:r>
              <a:rPr sz="1600">
                <a:sym typeface="+mn-ea"/>
              </a:rPr>
              <a:t>管理员功能：支持论坛内容的管理、用户管理、帖子管理等。</a:t>
            </a:r>
            <a:endParaRPr sz="1600" b="0"/>
          </a:p>
          <a:p>
            <a:pPr indent="457200" fontAlgn="auto">
              <a:lnSpc>
                <a:spcPct val="130000"/>
              </a:lnSpc>
            </a:pPr>
            <a:r>
              <a:rPr sz="1600"/>
              <a:t>系统界面简洁直观，易于使用，并且具有较高的性能与可扩展性。</a:t>
            </a:r>
          </a:p>
        </p:txBody>
      </p:sp>
      <p:sp>
        <p:nvSpPr>
          <p:cNvPr id="157" name="矩形 156"/>
          <p:cNvSpPr/>
          <p:nvPr/>
        </p:nvSpPr>
        <p:spPr>
          <a:xfrm>
            <a:off x="695960" y="1437005"/>
            <a:ext cx="10800080" cy="1303020"/>
          </a:xfrm>
          <a:prstGeom prst="rect">
            <a:avLst/>
          </a:prstGeom>
        </p:spPr>
        <p:txBody>
          <a:bodyPr>
            <a:normAutofit/>
          </a:bodyPr>
          <a:lstStyle/>
          <a:p>
            <a:pPr marL="0" indent="0">
              <a:lnSpc>
                <a:spcPct val="130000"/>
              </a:lnSpc>
              <a:buFont typeface="Arial" panose="020B0604020202020204" pitchFamily="34" charset="0"/>
              <a:buNone/>
            </a:pPr>
            <a:r>
              <a:rPr lang="zh-CN" sz="1600" b="1">
                <a:latin typeface="微软雅黑" panose="020B0503020204020204" charset="-122"/>
                <a:ea typeface="微软雅黑" panose="020B0503020204020204" charset="-122"/>
                <a:cs typeface="+mn-cs"/>
              </a:rPr>
              <a:t>项目简介：</a:t>
            </a:r>
          </a:p>
          <a:p>
            <a:pPr marL="0" indent="457200">
              <a:lnSpc>
                <a:spcPct val="130000"/>
              </a:lnSpc>
              <a:buFont typeface="Arial" panose="020B0604020202020204" pitchFamily="34" charset="0"/>
              <a:buNone/>
            </a:pPr>
            <a:r>
              <a:rPr lang="zh-CN" altLang="en-US" sz="1600">
                <a:latin typeface="微软雅黑" panose="020B0503020204020204" charset="-122"/>
                <a:ea typeface="微软雅黑" panose="020B0503020204020204" charset="-122"/>
                <a:cs typeface="+mn-cs"/>
              </a:rPr>
              <a:t>论坛为用户提供了一个交流和互助的社区，用户可以在这里分享自己的知识和经验，寻求帮助和建议。为用户提供了一个</a:t>
            </a:r>
            <a:r>
              <a:rPr lang="zh-CN" altLang="en-US" sz="1600" b="1">
                <a:latin typeface="微软雅黑" panose="020B0503020204020204" charset="-122"/>
                <a:ea typeface="微软雅黑" panose="020B0503020204020204" charset="-122"/>
                <a:cs typeface="+mn-cs"/>
              </a:rPr>
              <a:t>安全</a:t>
            </a:r>
            <a:r>
              <a:rPr lang="zh-CN" altLang="en-US" sz="1600">
                <a:latin typeface="微软雅黑" panose="020B0503020204020204" charset="-122"/>
                <a:ea typeface="微软雅黑" panose="020B0503020204020204" charset="-122"/>
                <a:cs typeface="+mn-cs"/>
              </a:rPr>
              <a:t>、</a:t>
            </a:r>
            <a:r>
              <a:rPr lang="zh-CN" altLang="en-US" sz="1600" b="1">
                <a:latin typeface="微软雅黑" panose="020B0503020204020204" charset="-122"/>
                <a:ea typeface="微软雅黑" panose="020B0503020204020204" charset="-122"/>
                <a:cs typeface="+mn-cs"/>
              </a:rPr>
              <a:t>匿名</a:t>
            </a:r>
            <a:r>
              <a:rPr lang="zh-CN" altLang="en-US" sz="1600">
                <a:latin typeface="微软雅黑" panose="020B0503020204020204" charset="-122"/>
                <a:ea typeface="微软雅黑" panose="020B0503020204020204" charset="-122"/>
                <a:cs typeface="+mn-cs"/>
              </a:rPr>
              <a:t>的环境，以便自由分享知识和经验，用户</a:t>
            </a:r>
            <a:r>
              <a:rPr lang="zh-CN" altLang="en-US" sz="1600" b="1">
                <a:latin typeface="微软雅黑" panose="020B0503020204020204" charset="-122"/>
                <a:ea typeface="微软雅黑" panose="020B0503020204020204" charset="-122"/>
                <a:cs typeface="+mn-cs"/>
              </a:rPr>
              <a:t>邀请制</a:t>
            </a:r>
            <a:r>
              <a:rPr lang="zh-CN" altLang="en-US" sz="1600">
                <a:latin typeface="微软雅黑" panose="020B0503020204020204" charset="-122"/>
                <a:ea typeface="微软雅黑" panose="020B0503020204020204" charset="-122"/>
                <a:cs typeface="+mn-cs"/>
              </a:rPr>
              <a:t>注册。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标题 1"/>
          <p:cNvSpPr>
            <a:spLocks noGrp="1"/>
          </p:cNvSpPr>
          <p:nvPr>
            <p:ph type="title"/>
          </p:nvPr>
        </p:nvSpPr>
        <p:spPr/>
        <p:txBody>
          <a:bodyPr>
            <a:normAutofit/>
          </a:bodyPr>
          <a:lstStyle/>
          <a:p>
            <a:pPr>
              <a:buNone/>
            </a:pPr>
            <a:r>
              <a:rPr lang="zh-CN"/>
              <a:t>团队分工</a:t>
            </a:r>
          </a:p>
        </p:txBody>
      </p:sp>
      <p:sp>
        <p:nvSpPr>
          <p:cNvPr id="143" name="内容占位符 2"/>
          <p:cNvSpPr>
            <a:spLocks noGrp="1"/>
          </p:cNvSpPr>
          <p:nvPr>
            <p:ph idx="1"/>
          </p:nvPr>
        </p:nvSpPr>
        <p:spPr/>
        <p:txBody>
          <a:bodyPr/>
          <a:lstStyle/>
          <a:p>
            <a:r>
              <a:rPr lang="en-US"/>
              <a:t> </a:t>
            </a:r>
          </a:p>
        </p:txBody>
      </p:sp>
      <p:graphicFrame>
        <p:nvGraphicFramePr>
          <p:cNvPr id="144" name="表格 4"/>
          <p:cNvGraphicFramePr/>
          <p:nvPr/>
        </p:nvGraphicFramePr>
        <p:xfrm>
          <a:off x="695960" y="1300480"/>
          <a:ext cx="10307320" cy="4514850"/>
        </p:xfrm>
        <a:graphic>
          <a:graphicData uri="http://schemas.openxmlformats.org/drawingml/2006/table">
            <a:tbl>
              <a:tblPr firstRow="1" bandRow="1">
                <a:tableStyleId>{5C22544A-7EE6-4342-B048-85BDC9FD1C3A}</a:tableStyleId>
              </a:tblPr>
              <a:tblGrid>
                <a:gridCol w="5153660">
                  <a:extLst>
                    <a:ext uri="{9D8B030D-6E8A-4147-A177-3AD203B41FA5}">
                      <a16:colId xmlns:a16="http://schemas.microsoft.com/office/drawing/2014/main" val="20000"/>
                    </a:ext>
                  </a:extLst>
                </a:gridCol>
                <a:gridCol w="5153660">
                  <a:extLst>
                    <a:ext uri="{9D8B030D-6E8A-4147-A177-3AD203B41FA5}">
                      <a16:colId xmlns:a16="http://schemas.microsoft.com/office/drawing/2014/main" val="20001"/>
                    </a:ext>
                  </a:extLst>
                </a:gridCol>
              </a:tblGrid>
              <a:tr h="863600">
                <a:tc>
                  <a:txBody>
                    <a:bodyPr/>
                    <a:lstStyle/>
                    <a:p>
                      <a:pPr algn="ctr">
                        <a:buNone/>
                      </a:pPr>
                      <a:r>
                        <a:rPr lang="zh-CN" sz="2400"/>
                        <a:t>姓名</a:t>
                      </a:r>
                    </a:p>
                  </a:txBody>
                  <a:tcPr anchor="ctr"/>
                </a:tc>
                <a:tc>
                  <a:txBody>
                    <a:bodyPr/>
                    <a:lstStyle/>
                    <a:p>
                      <a:pPr algn="ctr">
                        <a:buNone/>
                      </a:pPr>
                      <a:r>
                        <a:rPr lang="zh-CN" sz="2400"/>
                        <a:t>分工</a:t>
                      </a:r>
                    </a:p>
                  </a:txBody>
                  <a:tcPr anchor="ctr"/>
                </a:tc>
                <a:extLst>
                  <a:ext uri="{0D108BD9-81ED-4DB2-BD59-A6C34878D82A}">
                    <a16:rowId xmlns:a16="http://schemas.microsoft.com/office/drawing/2014/main" val="10000"/>
                  </a:ext>
                </a:extLst>
              </a:tr>
              <a:tr h="1060450">
                <a:tc>
                  <a:txBody>
                    <a:bodyPr/>
                    <a:lstStyle/>
                    <a:p>
                      <a:pPr algn="ctr">
                        <a:buNone/>
                      </a:pPr>
                      <a:r>
                        <a:rPr lang="en-US" sz="2400"/>
                        <a:t>23 </a:t>
                      </a:r>
                      <a:r>
                        <a:rPr lang="zh-CN" sz="2400"/>
                        <a:t>胡姗</a:t>
                      </a:r>
                    </a:p>
                  </a:txBody>
                  <a:tcPr anchor="ctr"/>
                </a:tc>
                <a:tc>
                  <a:txBody>
                    <a:bodyPr/>
                    <a:lstStyle/>
                    <a:p>
                      <a:pPr algn="ctr">
                        <a:buNone/>
                      </a:pPr>
                      <a:r>
                        <a:rPr lang="zh-CN" sz="2400"/>
                        <a:t>项目经理、项目测试</a:t>
                      </a:r>
                    </a:p>
                  </a:txBody>
                  <a:tcPr anchor="ctr"/>
                </a:tc>
                <a:extLst>
                  <a:ext uri="{0D108BD9-81ED-4DB2-BD59-A6C34878D82A}">
                    <a16:rowId xmlns:a16="http://schemas.microsoft.com/office/drawing/2014/main" val="10001"/>
                  </a:ext>
                </a:extLst>
              </a:tr>
              <a:tr h="863600">
                <a:tc>
                  <a:txBody>
                    <a:bodyPr/>
                    <a:lstStyle/>
                    <a:p>
                      <a:pPr algn="ctr">
                        <a:buNone/>
                      </a:pPr>
                      <a:r>
                        <a:rPr lang="en-US" sz="2400"/>
                        <a:t>84 </a:t>
                      </a:r>
                      <a:r>
                        <a:rPr lang="zh-CN" sz="2400"/>
                        <a:t>方骏</a:t>
                      </a:r>
                    </a:p>
                  </a:txBody>
                  <a:tcPr anchor="ctr"/>
                </a:tc>
                <a:tc>
                  <a:txBody>
                    <a:bodyPr/>
                    <a:lstStyle/>
                    <a:p>
                      <a:pPr algn="ctr">
                        <a:buNone/>
                      </a:pPr>
                      <a:r>
                        <a:rPr lang="en-US" altLang="zh-CN" sz="2400"/>
                        <a:t>UI </a:t>
                      </a:r>
                      <a:r>
                        <a:rPr lang="zh-CN" altLang="en-US" sz="2400"/>
                        <a:t>设计师、产品经理</a:t>
                      </a:r>
                    </a:p>
                  </a:txBody>
                  <a:tcPr anchor="ctr"/>
                </a:tc>
                <a:extLst>
                  <a:ext uri="{0D108BD9-81ED-4DB2-BD59-A6C34878D82A}">
                    <a16:rowId xmlns:a16="http://schemas.microsoft.com/office/drawing/2014/main" val="10002"/>
                  </a:ext>
                </a:extLst>
              </a:tr>
              <a:tr h="863600">
                <a:tc>
                  <a:txBody>
                    <a:bodyPr/>
                    <a:lstStyle/>
                    <a:p>
                      <a:pPr algn="ctr">
                        <a:buNone/>
                      </a:pPr>
                      <a:r>
                        <a:rPr lang="en-US" sz="2400"/>
                        <a:t>35 </a:t>
                      </a:r>
                      <a:r>
                        <a:rPr lang="zh-CN" sz="2400"/>
                        <a:t>王文超</a:t>
                      </a:r>
                    </a:p>
                  </a:txBody>
                  <a:tcPr anchor="ctr"/>
                </a:tc>
                <a:tc>
                  <a:txBody>
                    <a:bodyPr/>
                    <a:lstStyle/>
                    <a:p>
                      <a:pPr algn="ctr">
                        <a:buNone/>
                      </a:pPr>
                      <a:r>
                        <a:rPr lang="zh-CN" altLang="en-US" sz="2400">
                          <a:latin typeface="Arial" panose="020B0604020202020204"/>
                          <a:ea typeface="微软雅黑" panose="020B0503020204020204" charset="-122"/>
                          <a:cs typeface="+mn-cs"/>
                          <a:sym typeface="微软雅黑" panose="020B0503020204020204" charset="-122"/>
                        </a:rPr>
                        <a:t>软件架构师、开发人员</a:t>
                      </a:r>
                    </a:p>
                  </a:txBody>
                  <a:tcPr anchor="ctr"/>
                </a:tc>
                <a:extLst>
                  <a:ext uri="{0D108BD9-81ED-4DB2-BD59-A6C34878D82A}">
                    <a16:rowId xmlns:a16="http://schemas.microsoft.com/office/drawing/2014/main" val="10003"/>
                  </a:ext>
                </a:extLst>
              </a:tr>
              <a:tr h="863600">
                <a:tc>
                  <a:txBody>
                    <a:bodyPr/>
                    <a:lstStyle/>
                    <a:p>
                      <a:pPr algn="ctr">
                        <a:buNone/>
                      </a:pPr>
                      <a:r>
                        <a:rPr lang="en-US" sz="2400"/>
                        <a:t>38 </a:t>
                      </a:r>
                      <a:r>
                        <a:rPr lang="zh-CN" sz="2400"/>
                        <a:t>黄川</a:t>
                      </a:r>
                    </a:p>
                  </a:txBody>
                  <a:tcPr anchor="ctr"/>
                </a:tc>
                <a:tc>
                  <a:txBody>
                    <a:bodyPr/>
                    <a:lstStyle/>
                    <a:p>
                      <a:pPr algn="ctr">
                        <a:buNone/>
                      </a:pPr>
                      <a:r>
                        <a:rPr lang="zh-CN" altLang="en-US" sz="2400">
                          <a:latin typeface="Arial" panose="020B0604020202020204"/>
                          <a:ea typeface="微软雅黑" panose="020B0503020204020204" charset="-122"/>
                          <a:cs typeface="+mn-cs"/>
                          <a:sym typeface="微软雅黑" panose="020B0503020204020204" charset="-122"/>
                        </a:rPr>
                        <a:t>数据库管理员、开发人员</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标题 1"/>
          <p:cNvSpPr>
            <a:spLocks noGrp="1"/>
          </p:cNvSpPr>
          <p:nvPr>
            <p:ph type="title"/>
          </p:nvPr>
        </p:nvSpPr>
        <p:spPr>
          <a:xfrm>
            <a:off x="519787" y="308045"/>
            <a:ext cx="10800000" cy="720000"/>
          </a:xfrm>
        </p:spPr>
        <p:txBody>
          <a:bodyPr>
            <a:normAutofit/>
          </a:bodyPr>
          <a:lstStyle/>
          <a:p>
            <a:pPr>
              <a:buNone/>
            </a:pPr>
            <a:r>
              <a:rPr lang="zh-CN"/>
              <a:t>项目管理</a:t>
            </a:r>
            <a:endParaRPr lang="en-US"/>
          </a:p>
        </p:txBody>
      </p:sp>
      <p:sp>
        <p:nvSpPr>
          <p:cNvPr id="160" name="内容占位符 159"/>
          <p:cNvSpPr>
            <a:spLocks noGrp="1"/>
          </p:cNvSpPr>
          <p:nvPr>
            <p:ph idx="1"/>
          </p:nvPr>
        </p:nvSpPr>
        <p:spPr>
          <a:xfrm>
            <a:off x="689610" y="1301749"/>
            <a:ext cx="10467490" cy="2127251"/>
          </a:xfrm>
          <a:prstGeom prst="rect">
            <a:avLst/>
          </a:prstGeom>
        </p:spPr>
        <p:txBody>
          <a:bodyPr>
            <a:noAutofit/>
          </a:bodyPr>
          <a:lstStyle/>
          <a:p>
            <a:pPr marL="0" indent="0" fontAlgn="auto">
              <a:spcBef>
                <a:spcPts val="0"/>
              </a:spcBef>
              <a:buFont typeface="Arial" panose="020B0604020202020204" pitchFamily="34" charset="0"/>
              <a:buNone/>
            </a:pPr>
            <a:r>
              <a:rPr sz="1600" b="0"/>
              <a:t>管理方法：</a:t>
            </a:r>
          </a:p>
          <a:p>
            <a:pPr marL="0" indent="457200" fontAlgn="auto">
              <a:spcBef>
                <a:spcPts val="0"/>
              </a:spcBef>
              <a:buFont typeface="Arial" panose="020B0604020202020204" pitchFamily="34" charset="0"/>
              <a:buNone/>
            </a:pPr>
            <a:r>
              <a:rPr sz="1600"/>
              <a:t>本项目采用敏捷开发模式，通过短期迭代、灵活调整的方式推动项目进展。每个迭代周期大约为两周，期间会进行需求调整、功能开发、系统测试等工作。</a:t>
            </a:r>
          </a:p>
          <a:p>
            <a:pPr marL="0" indent="457200" fontAlgn="auto">
              <a:spcBef>
                <a:spcPts val="0"/>
              </a:spcBef>
              <a:buFont typeface="Arial" panose="020B0604020202020204" pitchFamily="34" charset="0"/>
              <a:buNone/>
            </a:pPr>
            <a:endParaRPr sz="1600"/>
          </a:p>
          <a:p>
            <a:pPr marL="0" indent="0" fontAlgn="auto">
              <a:spcBef>
                <a:spcPts val="0"/>
              </a:spcBef>
              <a:buFont typeface="Arial" panose="020B0604020202020204" pitchFamily="34" charset="0"/>
              <a:buNone/>
            </a:pPr>
            <a:r>
              <a:rPr sz="1600" b="0"/>
              <a:t>迭代开发与任务分配：</a:t>
            </a:r>
          </a:p>
          <a:p>
            <a:pPr marL="0" indent="457200" fontAlgn="auto">
              <a:spcBef>
                <a:spcPts val="0"/>
              </a:spcBef>
              <a:buFont typeface="Arial" panose="020B0604020202020204" pitchFamily="34" charset="0"/>
              <a:buNone/>
            </a:pPr>
            <a:r>
              <a:rPr sz="1600"/>
              <a:t>每个迭代的开始阶段，团队会进行需求评审并分配任务。开发人员根据任务优先级进行编码，并在迭代结束前进行集成与测试</a:t>
            </a:r>
          </a:p>
          <a:p>
            <a:pPr marL="0" indent="0">
              <a:buFont typeface="Arial" panose="020B0604020202020204" pitchFamily="34" charset="0"/>
              <a:buNone/>
            </a:pPr>
            <a:endParaRPr sz="1600"/>
          </a:p>
        </p:txBody>
      </p:sp>
      <p:sp>
        <p:nvSpPr>
          <p:cNvPr id="161" name="文本框 160"/>
          <p:cNvSpPr txBox="1"/>
          <p:nvPr/>
        </p:nvSpPr>
        <p:spPr>
          <a:xfrm>
            <a:off x="520065" y="3877310"/>
            <a:ext cx="7924800" cy="2260600"/>
          </a:xfrm>
          <a:prstGeom prst="rect">
            <a:avLst/>
          </a:prstGeom>
        </p:spPr>
        <p:txBody>
          <a:bodyPr>
            <a:noAutofit/>
          </a:bodyPr>
          <a:lstStyle/>
          <a:p>
            <a:pPr fontAlgn="auto">
              <a:lnSpc>
                <a:spcPct val="130000"/>
              </a:lnSpc>
            </a:pPr>
            <a:r>
              <a:rPr sz="1600"/>
              <a:t> </a:t>
            </a:r>
            <a:r>
              <a:rPr lang="zh-CN" sz="1600"/>
              <a:t>项目</a:t>
            </a:r>
            <a:r>
              <a:rPr lang="zh-CN" sz="1600">
                <a:latin typeface="微软雅黑" panose="020B0503020204020204" charset="-122"/>
                <a:ea typeface="微软雅黑" panose="020B0503020204020204" charset="-122"/>
                <a:cs typeface="微软雅黑" panose="020B0503020204020204" charset="-122"/>
              </a:rPr>
              <a:t>开发流程：</a:t>
            </a:r>
          </a:p>
          <a:p>
            <a:pPr indent="457200" fontAlgn="auto">
              <a:lnSpc>
                <a:spcPct val="130000"/>
              </a:lnSpc>
            </a:pPr>
            <a:r>
              <a:rPr lang="zh-CN" sz="1600">
                <a:latin typeface="微软雅黑" panose="020B0503020204020204" charset="-122"/>
                <a:ea typeface="微软雅黑" panose="020B0503020204020204" charset="-122"/>
                <a:cs typeface="微软雅黑" panose="020B0503020204020204" charset="-122"/>
                <a:sym typeface="+mn-ea"/>
              </a:rPr>
              <a:t>需求评审➡</a:t>
            </a:r>
            <a:r>
              <a:rPr sz="1600">
                <a:latin typeface="微软雅黑" panose="020B0503020204020204" charset="-122"/>
                <a:ea typeface="微软雅黑" panose="020B0503020204020204" charset="-122"/>
                <a:cs typeface="微软雅黑" panose="020B0503020204020204" charset="-122"/>
                <a:sym typeface="+mn-ea"/>
              </a:rPr>
              <a:t> </a:t>
            </a:r>
            <a:r>
              <a:rPr sz="1600">
                <a:latin typeface="微软雅黑" panose="020B0503020204020204" charset="-122"/>
                <a:ea typeface="微软雅黑" panose="020B0503020204020204" charset="-122"/>
                <a:cs typeface="微软雅黑" panose="020B0503020204020204" charset="-122"/>
              </a:rPr>
              <a:t>开发任务分配 </a:t>
            </a:r>
            <a:r>
              <a:rPr lang="zh-CN" sz="1600">
                <a:latin typeface="微软雅黑" panose="020B0503020204020204" charset="-122"/>
                <a:ea typeface="微软雅黑" panose="020B0503020204020204" charset="-122"/>
                <a:cs typeface="微软雅黑" panose="020B0503020204020204" charset="-122"/>
              </a:rPr>
              <a:t>➡</a:t>
            </a:r>
            <a:r>
              <a:rPr sz="1600">
                <a:latin typeface="微软雅黑" panose="020B0503020204020204" charset="-122"/>
                <a:ea typeface="微软雅黑" panose="020B0503020204020204" charset="-122"/>
                <a:cs typeface="微软雅黑" panose="020B0503020204020204" charset="-122"/>
              </a:rPr>
              <a:t> 前端开发 </a:t>
            </a:r>
            <a:r>
              <a:rPr lang="zh-CN" sz="1600">
                <a:latin typeface="微软雅黑" panose="020B0503020204020204" charset="-122"/>
                <a:ea typeface="微软雅黑" panose="020B0503020204020204" charset="-122"/>
                <a:cs typeface="微软雅黑" panose="020B0503020204020204" charset="-122"/>
              </a:rPr>
              <a:t>➡</a:t>
            </a:r>
            <a:r>
              <a:rPr sz="1600">
                <a:latin typeface="微软雅黑" panose="020B0503020204020204" charset="-122"/>
                <a:ea typeface="微软雅黑" panose="020B0503020204020204" charset="-122"/>
                <a:cs typeface="微软雅黑" panose="020B0503020204020204" charset="-122"/>
              </a:rPr>
              <a:t> 功能实现 </a:t>
            </a:r>
            <a:r>
              <a:rPr lang="zh-CN" sz="1600">
                <a:latin typeface="微软雅黑" panose="020B0503020204020204" charset="-122"/>
                <a:ea typeface="微软雅黑" panose="020B0503020204020204" charset="-122"/>
                <a:cs typeface="微软雅黑" panose="020B0503020204020204" charset="-122"/>
              </a:rPr>
              <a:t>➡</a:t>
            </a:r>
            <a:r>
              <a:rPr sz="1600">
                <a:latin typeface="微软雅黑" panose="020B0503020204020204" charset="-122"/>
                <a:ea typeface="微软雅黑" panose="020B0503020204020204" charset="-122"/>
                <a:cs typeface="微软雅黑" panose="020B0503020204020204" charset="-122"/>
              </a:rPr>
              <a:t> 测试与集成
                         </a:t>
            </a:r>
            <a:r>
              <a:rPr lang="en-US" sz="1600">
                <a:latin typeface="微软雅黑" panose="020B0503020204020204" charset="-122"/>
                <a:ea typeface="微软雅黑" panose="020B0503020204020204" charset="-122"/>
                <a:cs typeface="微软雅黑" panose="020B0503020204020204" charset="-122"/>
              </a:rPr>
              <a:t>	</a:t>
            </a:r>
            <a:r>
              <a:rPr sz="1600">
                <a:latin typeface="微软雅黑" panose="020B0503020204020204" charset="-122"/>
                <a:ea typeface="微软雅黑" panose="020B0503020204020204" charset="-122"/>
                <a:cs typeface="微软雅黑" panose="020B0503020204020204" charset="-122"/>
              </a:rPr>
              <a:t>          
                         </a:t>
            </a:r>
            <a:r>
              <a:rPr lang="en-US" sz="1600">
                <a:latin typeface="微软雅黑" panose="020B0503020204020204" charset="-122"/>
                <a:ea typeface="微软雅黑" panose="020B0503020204020204" charset="-122"/>
                <a:cs typeface="微软雅黑" panose="020B0503020204020204" charset="-122"/>
              </a:rPr>
              <a:t>		 </a:t>
            </a:r>
            <a:r>
              <a:rPr lang="zh-CN" sz="1600">
                <a:latin typeface="微软雅黑" panose="020B0503020204020204" charset="-122"/>
                <a:ea typeface="微软雅黑" panose="020B0503020204020204" charset="-122"/>
                <a:cs typeface="微软雅黑" panose="020B0503020204020204" charset="-122"/>
              </a:rPr>
              <a:t>➡</a:t>
            </a:r>
            <a:r>
              <a:rPr lang="en-US" sz="1600">
                <a:latin typeface="微软雅黑" panose="020B0503020204020204" charset="-122"/>
                <a:ea typeface="微软雅黑" panose="020B0503020204020204" charset="-122"/>
                <a:cs typeface="微软雅黑" panose="020B0503020204020204" charset="-122"/>
              </a:rPr>
              <a:t> </a:t>
            </a:r>
            <a:r>
              <a:rPr sz="1600">
                <a:latin typeface="微软雅黑" panose="020B0503020204020204" charset="-122"/>
                <a:ea typeface="微软雅黑" panose="020B0503020204020204" charset="-122"/>
                <a:cs typeface="微软雅黑" panose="020B0503020204020204" charset="-122"/>
              </a:rPr>
              <a:t>后端开发 </a:t>
            </a:r>
            <a:r>
              <a:rPr lang="zh-CN" sz="1600">
                <a:latin typeface="微软雅黑" panose="020B0503020204020204" charset="-122"/>
                <a:ea typeface="微软雅黑" panose="020B0503020204020204" charset="-122"/>
                <a:cs typeface="微软雅黑" panose="020B0503020204020204" charset="-122"/>
              </a:rPr>
              <a:t>➡</a:t>
            </a:r>
            <a:r>
              <a:rPr lang="en-US" sz="1600">
                <a:latin typeface="微软雅黑" panose="020B0503020204020204" charset="-122"/>
                <a:ea typeface="微软雅黑" panose="020B0503020204020204" charset="-122"/>
                <a:cs typeface="微软雅黑" panose="020B0503020204020204" charset="-122"/>
              </a:rPr>
              <a:t> </a:t>
            </a:r>
            <a:r>
              <a:rPr sz="1600">
                <a:latin typeface="微软雅黑" panose="020B0503020204020204" charset="-122"/>
                <a:ea typeface="微软雅黑" panose="020B0503020204020204" charset="-122"/>
                <a:cs typeface="微软雅黑" panose="020B0503020204020204" charset="-122"/>
              </a:rPr>
              <a:t>数据库设计            
                         </a:t>
            </a:r>
            <a:r>
              <a:rPr lang="en-US" sz="1600">
                <a:latin typeface="微软雅黑" panose="020B0503020204020204" charset="-122"/>
                <a:ea typeface="微软雅黑" panose="020B0503020204020204" charset="-122"/>
                <a:cs typeface="微软雅黑" panose="020B0503020204020204" charset="-122"/>
              </a:rPr>
              <a:t>		 </a:t>
            </a:r>
            <a:r>
              <a:rPr lang="zh-CN" sz="1600">
                <a:latin typeface="微软雅黑" panose="020B0503020204020204" charset="-122"/>
                <a:ea typeface="微软雅黑" panose="020B0503020204020204" charset="-122"/>
                <a:cs typeface="微软雅黑" panose="020B0503020204020204" charset="-122"/>
              </a:rPr>
              <a:t>➡</a:t>
            </a:r>
            <a:r>
              <a:rPr sz="1600">
                <a:latin typeface="微软雅黑" panose="020B0503020204020204" charset="-122"/>
                <a:ea typeface="微软雅黑" panose="020B0503020204020204" charset="-122"/>
                <a:cs typeface="微软雅黑" panose="020B0503020204020204" charset="-122"/>
              </a:rPr>
              <a:t> 系统测试 </a:t>
            </a:r>
            <a:r>
              <a:rPr lang="zh-CN" sz="1600">
                <a:latin typeface="微软雅黑" panose="020B0503020204020204" charset="-122"/>
                <a:ea typeface="微软雅黑" panose="020B0503020204020204" charset="-122"/>
                <a:cs typeface="微软雅黑" panose="020B0503020204020204" charset="-122"/>
              </a:rPr>
              <a:t>➡</a:t>
            </a:r>
            <a:r>
              <a:rPr sz="1600">
                <a:latin typeface="微软雅黑" panose="020B0503020204020204" charset="-122"/>
                <a:ea typeface="微软雅黑" panose="020B0503020204020204" charset="-122"/>
                <a:cs typeface="微软雅黑" panose="020B0503020204020204" charset="-122"/>
              </a:rPr>
              <a:t> 性能测试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标题 1"/>
          <p:cNvSpPr>
            <a:spLocks noGrp="1"/>
          </p:cNvSpPr>
          <p:nvPr>
            <p:ph type="title"/>
          </p:nvPr>
        </p:nvSpPr>
        <p:spPr/>
        <p:txBody>
          <a:bodyPr>
            <a:normAutofit/>
          </a:bodyPr>
          <a:lstStyle/>
          <a:p>
            <a:pPr>
              <a:buNone/>
            </a:pPr>
            <a:r>
              <a:rPr lang="zh-CN"/>
              <a:t>相关技术栈</a:t>
            </a:r>
          </a:p>
        </p:txBody>
      </p:sp>
      <p:sp>
        <p:nvSpPr>
          <p:cNvPr id="147" name="内容占位符 146"/>
          <p:cNvSpPr>
            <a:spLocks noGrp="1"/>
          </p:cNvSpPr>
          <p:nvPr>
            <p:ph idx="2"/>
          </p:nvPr>
        </p:nvSpPr>
        <p:spPr>
          <a:xfrm>
            <a:off x="695960" y="1875099"/>
            <a:ext cx="10659428" cy="4300276"/>
          </a:xfrm>
          <a:prstGeom prst="rect">
            <a:avLst/>
          </a:prstGeom>
        </p:spPr>
        <p:txBody>
          <a:bodyPr>
            <a:normAutofit/>
          </a:bodyPr>
          <a:lstStyle/>
          <a:p>
            <a:pPr marL="349885" algn="l">
              <a:buFont typeface="Arial" panose="020B0604020202020204" pitchFamily="34" charset="0"/>
              <a:buChar char="•"/>
            </a:pPr>
            <a:r>
              <a:rPr sz="1600" b="1"/>
              <a:t>前端技术栈</a:t>
            </a:r>
            <a:r>
              <a:rPr sz="1600"/>
              <a:t>：使用</a:t>
            </a:r>
            <a:r>
              <a:rPr sz="1600" b="1"/>
              <a:t>Bootstrap</a:t>
            </a:r>
            <a:r>
              <a:rPr sz="1600"/>
              <a:t>进行响应式设计，</a:t>
            </a:r>
            <a:r>
              <a:rPr sz="1600" b="1"/>
              <a:t>Thymeleaf</a:t>
            </a:r>
            <a:r>
              <a:rPr sz="1600"/>
              <a:t>作为模板引擎，</a:t>
            </a:r>
            <a:r>
              <a:rPr sz="1600" b="1"/>
              <a:t>JQuery</a:t>
            </a:r>
            <a:r>
              <a:rPr sz="1600"/>
              <a:t>增强页面交互性。</a:t>
            </a:r>
          </a:p>
          <a:p>
            <a:pPr marL="349885" algn="l">
              <a:buFont typeface="Arial" panose="020B0604020202020204" pitchFamily="34" charset="0"/>
              <a:buChar char="•"/>
            </a:pPr>
            <a:r>
              <a:rPr sz="1600" b="1"/>
              <a:t>后端技术栈</a:t>
            </a:r>
            <a:r>
              <a:rPr sz="1600"/>
              <a:t>：使用</a:t>
            </a:r>
            <a:r>
              <a:rPr sz="1600" b="1"/>
              <a:t>Spring Boot</a:t>
            </a:r>
            <a:r>
              <a:rPr sz="1600"/>
              <a:t>框架构建服务端，</a:t>
            </a:r>
            <a:r>
              <a:rPr sz="1600" b="1"/>
              <a:t>Mybatis</a:t>
            </a:r>
            <a:r>
              <a:rPr sz="1600"/>
              <a:t>进行数据持久化操作，</a:t>
            </a:r>
            <a:r>
              <a:rPr sz="1600" b="1"/>
              <a:t>Spring Security</a:t>
            </a:r>
            <a:r>
              <a:rPr sz="1600"/>
              <a:t>进行安全控制。</a:t>
            </a:r>
          </a:p>
          <a:p>
            <a:pPr marL="349885" algn="l">
              <a:buFont typeface="Arial" panose="020B0604020202020204" pitchFamily="34" charset="0"/>
              <a:buChar char="•"/>
            </a:pPr>
            <a:r>
              <a:rPr sz="1600" b="1"/>
              <a:t>数据库</a:t>
            </a:r>
            <a:r>
              <a:rPr sz="1600"/>
              <a:t>：使用</a:t>
            </a:r>
            <a:r>
              <a:rPr sz="1600" b="1"/>
              <a:t>MySQL</a:t>
            </a:r>
            <a:r>
              <a:rPr sz="1600"/>
              <a:t>作为项目数据库管理系统。</a:t>
            </a:r>
          </a:p>
          <a:p>
            <a:pPr marL="349885" algn="l">
              <a:buFont typeface="Arial" panose="020B0604020202020204" pitchFamily="34" charset="0"/>
              <a:buChar char="•"/>
            </a:pPr>
            <a:r>
              <a:rPr sz="1600" b="1"/>
              <a:t>开发工具</a:t>
            </a:r>
            <a:r>
              <a:rPr sz="1600"/>
              <a:t>：</a:t>
            </a:r>
            <a:r>
              <a:rPr sz="1600" b="1"/>
              <a:t>IntelliJ IDEA</a:t>
            </a:r>
            <a:r>
              <a:rPr sz="1600"/>
              <a:t>、</a:t>
            </a:r>
            <a:r>
              <a:rPr sz="1600" b="1"/>
              <a:t>Visual Studio Code</a:t>
            </a:r>
            <a:r>
              <a:rPr sz="1600"/>
              <a:t>、</a:t>
            </a:r>
            <a:r>
              <a:rPr sz="1600" b="1"/>
              <a:t>Postman</a:t>
            </a:r>
            <a:r>
              <a:rPr sz="1600"/>
              <a:t>、</a:t>
            </a:r>
            <a:r>
              <a:rPr sz="1600" b="1"/>
              <a:t>Git</a:t>
            </a:r>
            <a:r>
              <a:rPr lang="zh-CN" sz="1600" b="1"/>
              <a:t>、</a:t>
            </a:r>
            <a:r>
              <a:rPr lang="en-US" sz="1600" b="1"/>
              <a:t>Visio</a:t>
            </a:r>
            <a:r>
              <a:rPr sz="1600"/>
              <a:t>等。</a:t>
            </a:r>
          </a:p>
        </p:txBody>
      </p:sp>
      <p:pic>
        <p:nvPicPr>
          <p:cNvPr id="148" name="图片 147"/>
          <p:cNvPicPr>
            <a:picLocks noChangeAspect="1"/>
          </p:cNvPicPr>
          <p:nvPr/>
        </p:nvPicPr>
        <p:blipFill>
          <a:blip r:embed="rId2"/>
          <a:stretch>
            <a:fillRect/>
          </a:stretch>
        </p:blipFill>
        <p:spPr>
          <a:xfrm>
            <a:off x="1656132" y="4293893"/>
            <a:ext cx="809625" cy="885825"/>
          </a:xfrm>
          <a:prstGeom prst="rect">
            <a:avLst/>
          </a:prstGeom>
        </p:spPr>
      </p:pic>
      <p:pic>
        <p:nvPicPr>
          <p:cNvPr id="149" name="图片 148"/>
          <p:cNvPicPr>
            <a:picLocks noChangeAspect="1"/>
          </p:cNvPicPr>
          <p:nvPr/>
        </p:nvPicPr>
        <p:blipFill>
          <a:blip r:embed="rId3"/>
          <a:stretch>
            <a:fillRect/>
          </a:stretch>
        </p:blipFill>
        <p:spPr>
          <a:xfrm>
            <a:off x="3408842" y="4222456"/>
            <a:ext cx="781050" cy="1028700"/>
          </a:xfrm>
          <a:prstGeom prst="rect">
            <a:avLst/>
          </a:prstGeom>
        </p:spPr>
      </p:pic>
      <p:pic>
        <p:nvPicPr>
          <p:cNvPr id="150" name="图片 149"/>
          <p:cNvPicPr>
            <a:picLocks noChangeAspect="1"/>
          </p:cNvPicPr>
          <p:nvPr/>
        </p:nvPicPr>
        <p:blipFill>
          <a:blip r:embed="rId4"/>
          <a:stretch>
            <a:fillRect/>
          </a:stretch>
        </p:blipFill>
        <p:spPr>
          <a:xfrm>
            <a:off x="5132977" y="4155781"/>
            <a:ext cx="952500" cy="1162050"/>
          </a:xfrm>
          <a:prstGeom prst="rect">
            <a:avLst/>
          </a:prstGeom>
        </p:spPr>
      </p:pic>
      <p:pic>
        <p:nvPicPr>
          <p:cNvPr id="151" name="图片 150"/>
          <p:cNvPicPr>
            <a:picLocks noChangeAspect="1"/>
          </p:cNvPicPr>
          <p:nvPr/>
        </p:nvPicPr>
        <p:blipFill>
          <a:blip r:embed="rId5"/>
          <a:stretch>
            <a:fillRect/>
          </a:stretch>
        </p:blipFill>
        <p:spPr>
          <a:xfrm>
            <a:off x="6677801" y="4108156"/>
            <a:ext cx="1228725" cy="1257300"/>
          </a:xfrm>
          <a:prstGeom prst="rect">
            <a:avLst/>
          </a:prstGeom>
        </p:spPr>
      </p:pic>
      <p:pic>
        <p:nvPicPr>
          <p:cNvPr id="152" name="图片 151"/>
          <p:cNvPicPr>
            <a:picLocks noChangeAspect="1"/>
          </p:cNvPicPr>
          <p:nvPr/>
        </p:nvPicPr>
        <p:blipFill>
          <a:blip r:embed="rId6"/>
          <a:stretch>
            <a:fillRect/>
          </a:stretch>
        </p:blipFill>
        <p:spPr>
          <a:xfrm>
            <a:off x="8602958" y="4293893"/>
            <a:ext cx="1216762" cy="10715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buNone/>
            </a:pPr>
            <a:r>
              <a:rPr lang="zh-CN"/>
              <a:t>编码规范</a:t>
            </a:r>
            <a:r>
              <a:rPr lang="en-US"/>
              <a:t> </a:t>
            </a:r>
          </a:p>
        </p:txBody>
      </p:sp>
      <p:sp>
        <p:nvSpPr>
          <p:cNvPr id="3" name="内容占位符 2"/>
          <p:cNvSpPr>
            <a:spLocks noGrp="1"/>
          </p:cNvSpPr>
          <p:nvPr>
            <p:ph idx="1"/>
          </p:nvPr>
        </p:nvSpPr>
        <p:spPr>
          <a:prstGeom prst="rect">
            <a:avLst/>
          </a:prstGeom>
        </p:spPr>
        <p:txBody>
          <a:bodyPr>
            <a:normAutofit/>
          </a:bodyPr>
          <a:lstStyle/>
          <a:p>
            <a:pPr marL="121285" indent="0" algn="l">
              <a:buFont typeface="Arial" panose="020B0604020202020204" pitchFamily="34" charset="0"/>
              <a:buNone/>
            </a:pPr>
            <a:r>
              <a:rPr lang="zh-CN" sz="1600" b="0"/>
              <a:t>一、命名规范</a:t>
            </a:r>
          </a:p>
          <a:p>
            <a:pPr marL="121285" indent="0" algn="l">
              <a:buFont typeface="Arial" panose="020B0604020202020204" pitchFamily="34" charset="0"/>
              <a:buNone/>
            </a:pPr>
            <a:r>
              <a:rPr lang="en-US" sz="1600" b="0"/>
              <a:t>	</a:t>
            </a:r>
            <a:r>
              <a:rPr lang="zh-CN" sz="1600" b="0"/>
              <a:t>类名：首字母大写，采用驼峰命名法（</a:t>
            </a:r>
            <a:r>
              <a:rPr lang="en-US" sz="1600" b="0"/>
              <a:t>CamelCase</a:t>
            </a:r>
            <a:r>
              <a:rPr lang="zh-CN" sz="1600" b="0"/>
              <a:t>），例如</a:t>
            </a:r>
            <a:r>
              <a:rPr lang="en-US" sz="1600" b="0"/>
              <a:t>UserController</a:t>
            </a:r>
            <a:r>
              <a:rPr lang="zh-CN" sz="1600" b="0"/>
              <a:t>。</a:t>
            </a:r>
          </a:p>
          <a:p>
            <a:pPr marL="121285" indent="0" algn="l">
              <a:buFont typeface="Arial" panose="020B0604020202020204" pitchFamily="34" charset="0"/>
              <a:buNone/>
            </a:pPr>
            <a:r>
              <a:rPr lang="en-US" sz="1600" b="0">
                <a:solidFill>
                  <a:srgbClr val="000000">
                    <a:alpha val="100000"/>
                  </a:srgbClr>
                </a:solidFill>
                <a:latin typeface="Arial" panose="020B0604020202020204"/>
                <a:ea typeface="微软雅黑" panose="020B0503020204020204" charset="-122"/>
                <a:cs typeface="+mn-cs"/>
              </a:rPr>
              <a:t>	</a:t>
            </a:r>
            <a:r>
              <a:rPr lang="zh-CN" sz="1600" b="0">
                <a:solidFill>
                  <a:srgbClr val="000000">
                    <a:alpha val="100000"/>
                  </a:srgbClr>
                </a:solidFill>
                <a:latin typeface="Arial" panose="020B0604020202020204"/>
                <a:ea typeface="微软雅黑" panose="020B0503020204020204" charset="-122"/>
                <a:cs typeface="+mn-cs"/>
              </a:rPr>
              <a:t>变量名：首字母小写，驼峰命名法，例如</a:t>
            </a:r>
            <a:r>
              <a:rPr lang="en-US" sz="1600" b="0">
                <a:solidFill>
                  <a:srgbClr val="000000">
                    <a:alpha val="100000"/>
                  </a:srgbClr>
                </a:solidFill>
                <a:latin typeface="Arial" panose="020B0604020202020204"/>
                <a:ea typeface="微软雅黑" panose="020B0503020204020204" charset="-122"/>
                <a:cs typeface="+mn-cs"/>
              </a:rPr>
              <a:t>fileName</a:t>
            </a:r>
            <a:r>
              <a:rPr lang="zh-CN" sz="1600" b="0">
                <a:solidFill>
                  <a:srgbClr val="000000">
                    <a:alpha val="100000"/>
                  </a:srgbClr>
                </a:solidFill>
                <a:latin typeface="Arial" panose="020B0604020202020204"/>
                <a:ea typeface="微软雅黑" panose="020B0503020204020204" charset="-122"/>
                <a:cs typeface="+mn-cs"/>
              </a:rPr>
              <a:t>。</a:t>
            </a:r>
          </a:p>
          <a:p>
            <a:pPr marL="121285" indent="0" algn="l">
              <a:buFont typeface="Arial" panose="020B0604020202020204" pitchFamily="34" charset="0"/>
              <a:buNone/>
            </a:pPr>
            <a:r>
              <a:rPr lang="en-US" sz="1600" b="0"/>
              <a:t>	</a:t>
            </a:r>
            <a:r>
              <a:rPr lang="zh-CN" sz="1600" b="0"/>
              <a:t>方法名：首字母小写，同样采用驼峰命名法，例如</a:t>
            </a:r>
            <a:r>
              <a:rPr lang="en-US" sz="1600" b="0"/>
              <a:t>getFileName()</a:t>
            </a:r>
            <a:r>
              <a:rPr lang="zh-CN" sz="1600" b="0"/>
              <a:t>。</a:t>
            </a:r>
          </a:p>
          <a:p>
            <a:pPr marL="121285" indent="0" algn="l">
              <a:buFont typeface="Arial" panose="020B0604020202020204" pitchFamily="34" charset="0"/>
              <a:buNone/>
            </a:pPr>
            <a:r>
              <a:rPr lang="zh-CN" sz="1600" b="0"/>
              <a:t>二、代码格式</a:t>
            </a:r>
          </a:p>
          <a:p>
            <a:pPr marL="121285" indent="0" algn="l">
              <a:buFont typeface="Arial" panose="020B0604020202020204" pitchFamily="34" charset="0"/>
              <a:buNone/>
            </a:pPr>
            <a:r>
              <a:rPr lang="en-US" sz="1600" b="0"/>
              <a:t>	</a:t>
            </a:r>
            <a:r>
              <a:rPr lang="zh-CN" sz="1600" b="0"/>
              <a:t>缩进：使用制表符（</a:t>
            </a:r>
            <a:r>
              <a:rPr lang="en-US" sz="1600" b="0"/>
              <a:t>Tab</a:t>
            </a:r>
            <a:r>
              <a:rPr lang="zh-CN" sz="1600" b="0"/>
              <a:t>）。</a:t>
            </a:r>
          </a:p>
          <a:p>
            <a:pPr marL="121285" indent="0" algn="l">
              <a:buFont typeface="Arial" panose="020B0604020202020204" pitchFamily="34" charset="0"/>
              <a:buNone/>
            </a:pPr>
            <a:r>
              <a:rPr lang="en-US" sz="1600" b="0"/>
              <a:t>	</a:t>
            </a:r>
            <a:r>
              <a:rPr lang="zh-CN" sz="1600" b="0"/>
              <a:t>空格：在运算符两侧、逗号后面以及控制流语句后面添加空格。</a:t>
            </a:r>
          </a:p>
          <a:p>
            <a:pPr marL="121285" indent="0" algn="l">
              <a:buFont typeface="Arial" panose="020B0604020202020204" pitchFamily="34" charset="0"/>
              <a:buNone/>
            </a:pPr>
            <a:r>
              <a:rPr lang="en-US" sz="1600" b="0"/>
              <a:t>	</a:t>
            </a:r>
            <a:r>
              <a:rPr lang="zh-CN" sz="1600" b="0"/>
              <a:t>括号：左大括号与前面的语句位于同一行，右大括号与前面的代码块保持对齐，只有一行也使用大括号。</a:t>
            </a:r>
          </a:p>
          <a:p>
            <a:pPr marL="121285" indent="0" algn="l">
              <a:buFont typeface="Arial" panose="020B0604020202020204" pitchFamily="34" charset="0"/>
              <a:buNone/>
            </a:pPr>
            <a:r>
              <a:rPr lang="zh-CN" sz="1600" b="0"/>
              <a:t>三、编码规范</a:t>
            </a:r>
          </a:p>
          <a:p>
            <a:pPr marL="121285" indent="0" algn="l">
              <a:buFont typeface="Arial" panose="020B0604020202020204" pitchFamily="34" charset="0"/>
              <a:buNone/>
            </a:pPr>
            <a:r>
              <a:rPr lang="en-US" sz="1600" b="0"/>
              <a:t>	</a:t>
            </a:r>
            <a:r>
              <a:rPr lang="zh-CN" sz="1600" b="0"/>
              <a:t>源文件编码：源文件编码格式为</a:t>
            </a:r>
            <a:r>
              <a:rPr lang="en-US" sz="1600" b="0"/>
              <a:t>UTF-8</a:t>
            </a:r>
            <a:r>
              <a:rPr lang="zh-CN" sz="1600" b="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p:cNvSpPr>
            <a:spLocks noGrp="1"/>
          </p:cNvSpPr>
          <p:nvPr>
            <p:ph type="title"/>
          </p:nvPr>
        </p:nvSpPr>
        <p:spPr>
          <a:xfrm>
            <a:off x="2287713" y="2019935"/>
            <a:ext cx="7004241" cy="2950210"/>
          </a:xfrm>
        </p:spPr>
        <p:txBody>
          <a:bodyPr>
            <a:normAutofit/>
          </a:bodyPr>
          <a:lstStyle/>
          <a:p>
            <a:pPr algn="ctr">
              <a:buNone/>
            </a:pPr>
            <a:r>
              <a:rPr lang="en-US" sz="4000" spc="300">
                <a:solidFill>
                  <a:schemeClr val="tx1">
                    <a:lumMod val="85000"/>
                    <a:lumOff val="15000"/>
                    <a:alpha val="100000"/>
                  </a:schemeClr>
                </a:solidFill>
                <a:latin typeface="微软雅黑" panose="020B0503020204020204" charset="-122"/>
                <a:ea typeface="微软雅黑" panose="020B0503020204020204" charset="-122"/>
                <a:cs typeface="+mj-cs"/>
                <a:sym typeface="微软雅黑" panose="020B0503020204020204" charset="-122"/>
              </a:rPr>
              <a:t>2</a:t>
            </a:r>
            <a:r>
              <a:rPr lang="zh-CN" sz="4000" spc="300">
                <a:solidFill>
                  <a:schemeClr val="tx1">
                    <a:lumMod val="85000"/>
                    <a:lumOff val="15000"/>
                    <a:alpha val="100000"/>
                  </a:schemeClr>
                </a:solidFill>
                <a:latin typeface="微软雅黑" panose="020B0503020204020204" charset="-122"/>
                <a:ea typeface="微软雅黑" panose="020B0503020204020204" charset="-122"/>
                <a:cs typeface="+mj-cs"/>
                <a:sym typeface="微软雅黑" panose="020B0503020204020204" charset="-122"/>
              </a:rPr>
              <a:t>、功能建模</a:t>
            </a:r>
          </a:p>
        </p:txBody>
      </p:sp>
      <p:sp>
        <p:nvSpPr>
          <p:cNvPr id="6" name="节编号"/>
          <p:cNvSpPr>
            <a:spLocks noGrp="1"/>
          </p:cNvSpPr>
          <p:nvPr>
            <p:ph type="body" sz="quarter" idx="13"/>
          </p:nvPr>
        </p:nvSpPr>
        <p:spPr>
          <a:xfrm>
            <a:off x="10270349" y="2560320"/>
            <a:ext cx="1632479" cy="1869606"/>
          </a:xfrm>
        </p:spPr>
        <p:txBody>
          <a:bodyPr/>
          <a:lstStyle/>
          <a:p>
            <a:r>
              <a:rPr lang="en-US" altLang="zh-CN" dirty="0">
                <a:solidFill>
                  <a:schemeClr val="lt1">
                    <a:lumMod val="100000"/>
                  </a:schemeClr>
                </a:solidFill>
              </a:rPr>
              <a:t>02</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64.9472440944882,&quot;left&quot;:328.32732283464566,&quot;top&quot;:168.94385826771654,&quot;width&quot;:560.0953543307086}"/>
</p:tagLst>
</file>

<file path=ppt/theme/theme1.xml><?xml version="1.0" encoding="utf-8"?>
<a:theme xmlns:a="http://schemas.openxmlformats.org/drawingml/2006/main" name="Office 主题​​">
  <a:themeElements>
    <a:clrScheme name="自定义 37">
      <a:dk1>
        <a:sysClr val="windowText" lastClr="000000"/>
      </a:dk1>
      <a:lt1>
        <a:sysClr val="window" lastClr="FFFFFF"/>
      </a:lt1>
      <a:dk2>
        <a:srgbClr val="44546A"/>
      </a:dk2>
      <a:lt2>
        <a:srgbClr val="FDFAF5"/>
      </a:lt2>
      <a:accent1>
        <a:srgbClr val="F3BB28"/>
      </a:accent1>
      <a:accent2>
        <a:srgbClr val="D9C573"/>
      </a:accent2>
      <a:accent3>
        <a:srgbClr val="B6B679"/>
      </a:accent3>
      <a:accent4>
        <a:srgbClr val="94A87F"/>
      </a:accent4>
      <a:accent5>
        <a:srgbClr val="719985"/>
      </a:accent5>
      <a:accent6>
        <a:srgbClr val="4F8A8B"/>
      </a:accent6>
      <a:hlink>
        <a:srgbClr val="0563C1"/>
      </a:hlink>
      <a:folHlink>
        <a:srgbClr val="954F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FDFAF5"/>
      </a:lt2>
      <a:accent1>
        <a:srgbClr val="F3BB28"/>
      </a:accent1>
      <a:accent2>
        <a:srgbClr val="D9C573"/>
      </a:accent2>
      <a:accent3>
        <a:srgbClr val="B6B679"/>
      </a:accent3>
      <a:accent4>
        <a:srgbClr val="94A87F"/>
      </a:accent4>
      <a:accent5>
        <a:srgbClr val="719985"/>
      </a:accent5>
      <a:accent6>
        <a:srgbClr val="4F8A8B"/>
      </a:accent6>
      <a:hlink>
        <a:srgbClr val="0563C1"/>
      </a:hlink>
      <a:folHlink>
        <a:srgbClr val="954F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FDFAF5"/>
      </a:lt2>
      <a:accent1>
        <a:srgbClr val="F3BB28"/>
      </a:accent1>
      <a:accent2>
        <a:srgbClr val="D9C573"/>
      </a:accent2>
      <a:accent3>
        <a:srgbClr val="B6B679"/>
      </a:accent3>
      <a:accent4>
        <a:srgbClr val="94A87F"/>
      </a:accent4>
      <a:accent5>
        <a:srgbClr val="719985"/>
      </a:accent5>
      <a:accent6>
        <a:srgbClr val="4F8A8B"/>
      </a:accent6>
      <a:hlink>
        <a:srgbClr val="0563C1"/>
      </a:hlink>
      <a:folHlink>
        <a:srgbClr val="954F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1016</Words>
  <Application>Microsoft Office PowerPoint</Application>
  <PresentationFormat>宽屏</PresentationFormat>
  <Paragraphs>136</Paragraphs>
  <Slides>36</Slides>
  <Notes>1</Notes>
  <HiddenSlides>0</HiddenSlides>
  <MMClips>0</MMClips>
  <ScaleCrop>false</ScaleCrop>
  <HeadingPairs>
    <vt:vector size="6" baseType="variant">
      <vt:variant>
        <vt:lpstr>已用的字体</vt:lpstr>
      </vt:variant>
      <vt:variant>
        <vt:i4>3</vt:i4>
      </vt:variant>
      <vt:variant>
        <vt:lpstr>主题</vt:lpstr>
      </vt:variant>
      <vt:variant>
        <vt:i4>3</vt:i4>
      </vt:variant>
      <vt:variant>
        <vt:lpstr>幻灯片标题</vt:lpstr>
      </vt:variant>
      <vt:variant>
        <vt:i4>36</vt:i4>
      </vt:variant>
    </vt:vector>
  </HeadingPairs>
  <TitlesOfParts>
    <vt:vector size="42" baseType="lpstr">
      <vt:lpstr>微软雅黑</vt:lpstr>
      <vt:lpstr>Arial</vt:lpstr>
      <vt:lpstr>Calibri</vt:lpstr>
      <vt:lpstr>Office 主题​​</vt:lpstr>
      <vt:lpstr>1_Office 主题​​</vt:lpstr>
      <vt:lpstr>2_Office 主题​​</vt:lpstr>
      <vt:lpstr>知享社交圈 现代软件工程学小组汇报</vt:lpstr>
      <vt:lpstr>目录</vt:lpstr>
      <vt:lpstr>1、项目和团队简介</vt:lpstr>
      <vt:lpstr>项目背景——需求分析</vt:lpstr>
      <vt:lpstr>团队分工</vt:lpstr>
      <vt:lpstr>项目管理</vt:lpstr>
      <vt:lpstr>相关技术栈</vt:lpstr>
      <vt:lpstr>编码规范 </vt:lpstr>
      <vt:lpstr>2、功能建模</vt:lpstr>
      <vt:lpstr>用例图</vt:lpstr>
      <vt:lpstr>抽象出类</vt:lpstr>
      <vt:lpstr>类图</vt:lpstr>
      <vt:lpstr>类图</vt:lpstr>
      <vt:lpstr>对象图</vt:lpstr>
      <vt:lpstr>时序图-登录</vt:lpstr>
      <vt:lpstr>时序图-管理员</vt:lpstr>
      <vt:lpstr>时序图-发帖</vt:lpstr>
      <vt:lpstr>流程图</vt:lpstr>
      <vt:lpstr>数据流图</vt:lpstr>
      <vt:lpstr>流程图</vt:lpstr>
      <vt:lpstr>3、总体框架和设计</vt:lpstr>
      <vt:lpstr>项目整体架构图</vt:lpstr>
      <vt:lpstr>设计模式</vt:lpstr>
      <vt:lpstr>设计模式</vt:lpstr>
      <vt:lpstr>设计模式</vt:lpstr>
      <vt:lpstr>设计模式</vt:lpstr>
      <vt:lpstr>数据库设计</vt:lpstr>
      <vt:lpstr>UI界面设计</vt:lpstr>
      <vt:lpstr>UI界面设计</vt:lpstr>
      <vt:lpstr>UI界面设计</vt:lpstr>
      <vt:lpstr>4、项目测试</vt:lpstr>
      <vt:lpstr>功能测试</vt:lpstr>
      <vt:lpstr>测试用例</vt:lpstr>
      <vt:lpstr>测试用例</vt:lpstr>
      <vt:lpstr>5、项目演示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Hs Kmoon_</cp:lastModifiedBy>
  <cp:revision>6</cp:revision>
  <dcterms:created xsi:type="dcterms:W3CDTF">2024-12-04T03:05:00Z</dcterms:created>
  <dcterms:modified xsi:type="dcterms:W3CDTF">2024-12-11T15:56:58Z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5315C86CBB654F07B8F87FB319CACD3D_13</vt:lpwstr>
  </property>
  <property fmtid="{D5CDD505-2E9C-101B-9397-08002B2CF9AE}" pid="3" name="KSOProductBuildVer">
    <vt:lpwstr>2052-12.1.0.19302</vt:lpwstr>
  </property>
</Properties>
</file>