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5F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rcRect t="56241"/>
          <a:stretch>
            <a:fillRect/>
          </a:stretch>
        </p:blipFill>
        <p:spPr>
          <a:xfrm>
            <a:off x="2376805" y="4982210"/>
            <a:ext cx="6510020" cy="160274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705" y="1977390"/>
            <a:ext cx="2134235" cy="21342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05" y="141605"/>
            <a:ext cx="6442710" cy="4998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Kmoon</cp:lastModifiedBy>
  <cp:revision>159</cp:revision>
  <dcterms:created xsi:type="dcterms:W3CDTF">2019-06-19T02:08:00Z</dcterms:created>
  <dcterms:modified xsi:type="dcterms:W3CDTF">2025-10-22T09:50:39Z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65E130E0F5B740BCA48F9D9C934274B3_11</vt:lpwstr>
  </property>
</Properties>
</file>