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8" r:id="rId14"/>
    <p:sldId id="267" r:id="rId15"/>
    <p:sldId id="269" r:id="rId16"/>
    <p:sldId id="270" r:id="rId17"/>
    <p:sldId id="274" r:id="rId18"/>
    <p:sldId id="271" r:id="rId19"/>
    <p:sldId id="272" r:id="rId20"/>
    <p:sldId id="273" r:id="rId21"/>
    <p:sldId id="276" r:id="rId22"/>
    <p:sldId id="277" r:id="rId23"/>
    <p:sldId id="278" r:id="rId24"/>
    <p:sldId id="280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8F64D-7ED7-4215-AF02-B617306969C4}" v="37" dt="2019-06-12T13:47:59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udson" userId="db3fa30aacaa9c07" providerId="LiveId" clId="{E1B8F64D-7ED7-4215-AF02-B617306969C4}"/>
    <pc:docChg chg="undo custSel mod addSld modSld sldOrd">
      <pc:chgData name="Michael Hudson" userId="db3fa30aacaa9c07" providerId="LiveId" clId="{E1B8F64D-7ED7-4215-AF02-B617306969C4}" dt="2019-06-12T13:52:02.665" v="3612" actId="20577"/>
      <pc:docMkLst>
        <pc:docMk/>
      </pc:docMkLst>
      <pc:sldChg chg="addSp delSp modSp">
        <pc:chgData name="Michael Hudson" userId="db3fa30aacaa9c07" providerId="LiveId" clId="{E1B8F64D-7ED7-4215-AF02-B617306969C4}" dt="2019-06-12T12:55:26.704" v="474" actId="1076"/>
        <pc:sldMkLst>
          <pc:docMk/>
          <pc:sldMk cId="980634640" sldId="263"/>
        </pc:sldMkLst>
        <pc:spChg chg="mod">
          <ac:chgData name="Michael Hudson" userId="db3fa30aacaa9c07" providerId="LiveId" clId="{E1B8F64D-7ED7-4215-AF02-B617306969C4}" dt="2019-06-12T12:53:46.488" v="139" actId="14100"/>
          <ac:spMkLst>
            <pc:docMk/>
            <pc:sldMk cId="980634640" sldId="263"/>
            <ac:spMk id="2" creationId="{DEF65F91-0B63-4528-93EC-3F2B211336BC}"/>
          </ac:spMkLst>
        </pc:spChg>
        <pc:spChg chg="mod">
          <ac:chgData name="Michael Hudson" userId="db3fa30aacaa9c07" providerId="LiveId" clId="{E1B8F64D-7ED7-4215-AF02-B617306969C4}" dt="2019-06-12T12:55:26.704" v="474" actId="1076"/>
          <ac:spMkLst>
            <pc:docMk/>
            <pc:sldMk cId="980634640" sldId="263"/>
            <ac:spMk id="3" creationId="{11D138FC-D924-457B-A9E2-1B8173A5991D}"/>
          </ac:spMkLst>
        </pc:spChg>
        <pc:picChg chg="add del mod">
          <ac:chgData name="Michael Hudson" userId="db3fa30aacaa9c07" providerId="LiveId" clId="{E1B8F64D-7ED7-4215-AF02-B617306969C4}" dt="2019-06-12T12:53:41.013" v="138" actId="931"/>
          <ac:picMkLst>
            <pc:docMk/>
            <pc:sldMk cId="980634640" sldId="263"/>
            <ac:picMk id="5" creationId="{E4608DC9-D04F-4C83-87BF-DA2B09B7963C}"/>
          </ac:picMkLst>
        </pc:picChg>
      </pc:sldChg>
      <pc:sldChg chg="addSp delSp modSp add mod setBg">
        <pc:chgData name="Michael Hudson" userId="db3fa30aacaa9c07" providerId="LiveId" clId="{E1B8F64D-7ED7-4215-AF02-B617306969C4}" dt="2019-06-12T12:57:06.236" v="502" actId="26606"/>
        <pc:sldMkLst>
          <pc:docMk/>
          <pc:sldMk cId="2956984533" sldId="264"/>
        </pc:sldMkLst>
        <pc:spChg chg="del">
          <ac:chgData name="Michael Hudson" userId="db3fa30aacaa9c07" providerId="LiveId" clId="{E1B8F64D-7ED7-4215-AF02-B617306969C4}" dt="2019-06-12T12:55:48.871" v="480" actId="26606"/>
          <ac:spMkLst>
            <pc:docMk/>
            <pc:sldMk cId="2956984533" sldId="264"/>
            <ac:spMk id="2" creationId="{3AFF2748-D937-4C28-AEB1-F2D22748CF3E}"/>
          </ac:spMkLst>
        </pc:spChg>
        <pc:spChg chg="del">
          <ac:chgData name="Michael Hudson" userId="db3fa30aacaa9c07" providerId="LiveId" clId="{E1B8F64D-7ED7-4215-AF02-B617306969C4}" dt="2019-06-12T12:55:44.286" v="476" actId="931"/>
          <ac:spMkLst>
            <pc:docMk/>
            <pc:sldMk cId="2956984533" sldId="264"/>
            <ac:spMk id="3" creationId="{33DCBE4A-4AC4-4B36-89E5-854A34E848C9}"/>
          </ac:spMkLst>
        </pc:spChg>
        <pc:spChg chg="add del">
          <ac:chgData name="Michael Hudson" userId="db3fa30aacaa9c07" providerId="LiveId" clId="{E1B8F64D-7ED7-4215-AF02-B617306969C4}" dt="2019-06-12T12:57:06.236" v="502" actId="26606"/>
          <ac:spMkLst>
            <pc:docMk/>
            <pc:sldMk cId="2956984533" sldId="264"/>
            <ac:spMk id="22" creationId="{03E8462A-FEBA-4848-81CC-3F8DA3E477BE}"/>
          </ac:spMkLst>
        </pc:spChg>
        <pc:spChg chg="add del">
          <ac:chgData name="Michael Hudson" userId="db3fa30aacaa9c07" providerId="LiveId" clId="{E1B8F64D-7ED7-4215-AF02-B617306969C4}" dt="2019-06-12T12:57:06.236" v="502" actId="26606"/>
          <ac:spMkLst>
            <pc:docMk/>
            <pc:sldMk cId="2956984533" sldId="264"/>
            <ac:spMk id="35" creationId="{7941F9B1-B01B-4A84-89D9-B169AEB4E456}"/>
          </ac:spMkLst>
        </pc:spChg>
        <pc:spChg chg="add">
          <ac:chgData name="Michael Hudson" userId="db3fa30aacaa9c07" providerId="LiveId" clId="{E1B8F64D-7ED7-4215-AF02-B617306969C4}" dt="2019-06-12T12:57:06.236" v="502" actId="26606"/>
          <ac:spMkLst>
            <pc:docMk/>
            <pc:sldMk cId="2956984533" sldId="264"/>
            <ac:spMk id="5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2:57:06.236" v="502" actId="26606"/>
          <ac:spMkLst>
            <pc:docMk/>
            <pc:sldMk cId="2956984533" sldId="264"/>
            <ac:spMk id="65" creationId="{5C9652B3-A450-4ED6-8FBF-F536BA60B4D8}"/>
          </ac:spMkLst>
        </pc:spChg>
        <pc:grpChg chg="add del">
          <ac:chgData name="Michael Hudson" userId="db3fa30aacaa9c07" providerId="LiveId" clId="{E1B8F64D-7ED7-4215-AF02-B617306969C4}" dt="2019-06-12T12:57:06.236" v="502" actId="26606"/>
          <ac:grpSpMkLst>
            <pc:docMk/>
            <pc:sldMk cId="2956984533" sldId="264"/>
            <ac:grpSpMk id="10" creationId="{A4D026A2-7476-44B0-9648-BB98882F7BA3}"/>
          </ac:grpSpMkLst>
        </pc:grpChg>
        <pc:grpChg chg="add del">
          <ac:chgData name="Michael Hudson" userId="db3fa30aacaa9c07" providerId="LiveId" clId="{E1B8F64D-7ED7-4215-AF02-B617306969C4}" dt="2019-06-12T12:57:06.236" v="502" actId="26606"/>
          <ac:grpSpMkLst>
            <pc:docMk/>
            <pc:sldMk cId="2956984533" sldId="264"/>
            <ac:grpSpMk id="24" creationId="{2109F83F-40FE-4DB3-84CC-09FB3340D06D}"/>
          </ac:grpSpMkLst>
        </pc:grpChg>
        <pc:grpChg chg="add">
          <ac:chgData name="Michael Hudson" userId="db3fa30aacaa9c07" providerId="LiveId" clId="{E1B8F64D-7ED7-4215-AF02-B617306969C4}" dt="2019-06-12T12:57:06.236" v="502" actId="26606"/>
          <ac:grpSpMkLst>
            <pc:docMk/>
            <pc:sldMk cId="2956984533" sldId="264"/>
            <ac:grpSpMk id="4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2:57:06.236" v="502" actId="26606"/>
          <ac:grpSpMkLst>
            <pc:docMk/>
            <pc:sldMk cId="2956984533" sldId="264"/>
            <ac:grpSpMk id="5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2:57:06.236" v="502" actId="26606"/>
          <ac:picMkLst>
            <pc:docMk/>
            <pc:sldMk cId="2956984533" sldId="264"/>
            <ac:picMk id="5" creationId="{987A5F43-201F-47C1-8269-665044099E14}"/>
          </ac:picMkLst>
        </pc:picChg>
      </pc:sldChg>
      <pc:sldChg chg="addSp delSp modSp add mod setBg">
        <pc:chgData name="Michael Hudson" userId="db3fa30aacaa9c07" providerId="LiveId" clId="{E1B8F64D-7ED7-4215-AF02-B617306969C4}" dt="2019-06-12T12:57:01.673" v="501" actId="26606"/>
        <pc:sldMkLst>
          <pc:docMk/>
          <pc:sldMk cId="27476940" sldId="265"/>
        </pc:sldMkLst>
        <pc:spChg chg="add del">
          <ac:chgData name="Michael Hudson" userId="db3fa30aacaa9c07" providerId="LiveId" clId="{E1B8F64D-7ED7-4215-AF02-B617306969C4}" dt="2019-06-12T12:57:01.673" v="501" actId="26606"/>
          <ac:spMkLst>
            <pc:docMk/>
            <pc:sldMk cId="27476940" sldId="265"/>
            <ac:spMk id="2" creationId="{27D6D4C2-32D8-4D7C-91C3-CECCCBD11AF3}"/>
          </ac:spMkLst>
        </pc:spChg>
        <pc:spChg chg="add del">
          <ac:chgData name="Michael Hudson" userId="db3fa30aacaa9c07" providerId="LiveId" clId="{E1B8F64D-7ED7-4215-AF02-B617306969C4}" dt="2019-06-12T12:56:58.648" v="496" actId="931"/>
          <ac:spMkLst>
            <pc:docMk/>
            <pc:sldMk cId="27476940" sldId="265"/>
            <ac:spMk id="3" creationId="{993F7F68-A274-4445-961C-A21223D30094}"/>
          </ac:spMkLst>
        </pc:spChg>
        <pc:spChg chg="add del">
          <ac:chgData name="Michael Hudson" userId="db3fa30aacaa9c07" providerId="LiveId" clId="{E1B8F64D-7ED7-4215-AF02-B617306969C4}" dt="2019-06-12T12:57:01.634" v="500" actId="26606"/>
          <ac:spMkLst>
            <pc:docMk/>
            <pc:sldMk cId="27476940" sldId="265"/>
            <ac:spMk id="11" creationId="{03E8462A-FEBA-4848-81CC-3F8DA3E477BE}"/>
          </ac:spMkLst>
        </pc:spChg>
        <pc:spChg chg="add del">
          <ac:chgData name="Michael Hudson" userId="db3fa30aacaa9c07" providerId="LiveId" clId="{E1B8F64D-7ED7-4215-AF02-B617306969C4}" dt="2019-06-12T12:56:42.126" v="493" actId="26606"/>
          <ac:spMkLst>
            <pc:docMk/>
            <pc:sldMk cId="27476940" sldId="265"/>
            <ac:spMk id="22" creationId="{03E8462A-FEBA-4848-81CC-3F8DA3E477BE}"/>
          </ac:spMkLst>
        </pc:spChg>
        <pc:spChg chg="add del">
          <ac:chgData name="Michael Hudson" userId="db3fa30aacaa9c07" providerId="LiveId" clId="{E1B8F64D-7ED7-4215-AF02-B617306969C4}" dt="2019-06-12T12:56:42.126" v="493" actId="26606"/>
          <ac:spMkLst>
            <pc:docMk/>
            <pc:sldMk cId="27476940" sldId="265"/>
            <ac:spMk id="35" creationId="{7941F9B1-B01B-4A84-89D9-B169AEB4E456}"/>
          </ac:spMkLst>
        </pc:spChg>
        <pc:spChg chg="add del">
          <ac:chgData name="Michael Hudson" userId="db3fa30aacaa9c07" providerId="LiveId" clId="{E1B8F64D-7ED7-4215-AF02-B617306969C4}" dt="2019-06-12T12:57:01.634" v="500" actId="26606"/>
          <ac:spMkLst>
            <pc:docMk/>
            <pc:sldMk cId="27476940" sldId="265"/>
            <ac:spMk id="37" creationId="{7941F9B1-B01B-4A84-89D9-B169AEB4E456}"/>
          </ac:spMkLst>
        </pc:spChg>
        <pc:spChg chg="add">
          <ac:chgData name="Michael Hudson" userId="db3fa30aacaa9c07" providerId="LiveId" clId="{E1B8F64D-7ED7-4215-AF02-B617306969C4}" dt="2019-06-12T12:57:01.673" v="501" actId="26606"/>
          <ac:spMkLst>
            <pc:docMk/>
            <pc:sldMk cId="27476940" sldId="265"/>
            <ac:spMk id="41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2:57:01.673" v="501" actId="26606"/>
          <ac:spMkLst>
            <pc:docMk/>
            <pc:sldMk cId="27476940" sldId="265"/>
            <ac:spMk id="44" creationId="{5C9652B3-A450-4ED6-8FBF-F536BA60B4D8}"/>
          </ac:spMkLst>
        </pc:spChg>
        <pc:grpChg chg="add del">
          <ac:chgData name="Michael Hudson" userId="db3fa30aacaa9c07" providerId="LiveId" clId="{E1B8F64D-7ED7-4215-AF02-B617306969C4}" dt="2019-06-12T12:56:42.126" v="493" actId="26606"/>
          <ac:grpSpMkLst>
            <pc:docMk/>
            <pc:sldMk cId="27476940" sldId="265"/>
            <ac:grpSpMk id="10" creationId="{A4D026A2-7476-44B0-9648-BB98882F7BA3}"/>
          </ac:grpSpMkLst>
        </pc:grpChg>
        <pc:grpChg chg="add del">
          <ac:chgData name="Michael Hudson" userId="db3fa30aacaa9c07" providerId="LiveId" clId="{E1B8F64D-7ED7-4215-AF02-B617306969C4}" dt="2019-06-12T12:57:01.634" v="500" actId="26606"/>
          <ac:grpSpMkLst>
            <pc:docMk/>
            <pc:sldMk cId="27476940" sldId="265"/>
            <ac:grpSpMk id="12" creationId="{A4D026A2-7476-44B0-9648-BB98882F7BA3}"/>
          </ac:grpSpMkLst>
        </pc:grpChg>
        <pc:grpChg chg="add del">
          <ac:chgData name="Michael Hudson" userId="db3fa30aacaa9c07" providerId="LiveId" clId="{E1B8F64D-7ED7-4215-AF02-B617306969C4}" dt="2019-06-12T12:56:42.126" v="493" actId="26606"/>
          <ac:grpSpMkLst>
            <pc:docMk/>
            <pc:sldMk cId="27476940" sldId="265"/>
            <ac:grpSpMk id="24" creationId="{2109F83F-40FE-4DB3-84CC-09FB3340D06D}"/>
          </ac:grpSpMkLst>
        </pc:grpChg>
        <pc:grpChg chg="add del">
          <ac:chgData name="Michael Hudson" userId="db3fa30aacaa9c07" providerId="LiveId" clId="{E1B8F64D-7ED7-4215-AF02-B617306969C4}" dt="2019-06-12T12:57:01.634" v="500" actId="26606"/>
          <ac:grpSpMkLst>
            <pc:docMk/>
            <pc:sldMk cId="27476940" sldId="265"/>
            <ac:grpSpMk id="26" creationId="{2109F83F-40FE-4DB3-84CC-09FB3340D06D}"/>
          </ac:grpSpMkLst>
        </pc:grpChg>
        <pc:grpChg chg="add">
          <ac:chgData name="Michael Hudson" userId="db3fa30aacaa9c07" providerId="LiveId" clId="{E1B8F64D-7ED7-4215-AF02-B617306969C4}" dt="2019-06-12T12:57:01.673" v="501" actId="26606"/>
          <ac:grpSpMkLst>
            <pc:docMk/>
            <pc:sldMk cId="27476940" sldId="265"/>
            <ac:grpSpMk id="39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2:57:01.673" v="501" actId="26606"/>
          <ac:grpSpMkLst>
            <pc:docMk/>
            <pc:sldMk cId="27476940" sldId="265"/>
            <ac:grpSpMk id="42" creationId="{2D621E68-BF28-4A1C-B1A2-4E55E139E79A}"/>
          </ac:grpSpMkLst>
        </pc:grpChg>
        <pc:picChg chg="add del mod">
          <ac:chgData name="Michael Hudson" userId="db3fa30aacaa9c07" providerId="LiveId" clId="{E1B8F64D-7ED7-4215-AF02-B617306969C4}" dt="2019-06-12T12:56:44.209" v="495" actId="931"/>
          <ac:picMkLst>
            <pc:docMk/>
            <pc:sldMk cId="27476940" sldId="265"/>
            <ac:picMk id="5" creationId="{31296B6C-11B3-467C-89A8-1DF56BF11A22}"/>
          </ac:picMkLst>
        </pc:picChg>
        <pc:picChg chg="add mod">
          <ac:chgData name="Michael Hudson" userId="db3fa30aacaa9c07" providerId="LiveId" clId="{E1B8F64D-7ED7-4215-AF02-B617306969C4}" dt="2019-06-12T12:57:01.673" v="501" actId="26606"/>
          <ac:picMkLst>
            <pc:docMk/>
            <pc:sldMk cId="27476940" sldId="265"/>
            <ac:picMk id="7" creationId="{125707AF-03A0-49B1-BB89-76D75787B378}"/>
          </ac:picMkLst>
        </pc:picChg>
      </pc:sldChg>
      <pc:sldChg chg="addSp delSp modSp add mod setBg">
        <pc:chgData name="Michael Hudson" userId="db3fa30aacaa9c07" providerId="LiveId" clId="{E1B8F64D-7ED7-4215-AF02-B617306969C4}" dt="2019-06-12T12:57:36.197" v="507" actId="26606"/>
        <pc:sldMkLst>
          <pc:docMk/>
          <pc:sldMk cId="2721898475" sldId="266"/>
        </pc:sldMkLst>
        <pc:spChg chg="del">
          <ac:chgData name="Michael Hudson" userId="db3fa30aacaa9c07" providerId="LiveId" clId="{E1B8F64D-7ED7-4215-AF02-B617306969C4}" dt="2019-06-12T12:57:36.197" v="507" actId="26606"/>
          <ac:spMkLst>
            <pc:docMk/>
            <pc:sldMk cId="2721898475" sldId="266"/>
            <ac:spMk id="2" creationId="{86DB90B0-1533-4702-8B66-A8E914194D77}"/>
          </ac:spMkLst>
        </pc:spChg>
        <pc:spChg chg="del">
          <ac:chgData name="Michael Hudson" userId="db3fa30aacaa9c07" providerId="LiveId" clId="{E1B8F64D-7ED7-4215-AF02-B617306969C4}" dt="2019-06-12T12:57:33.721" v="504" actId="931"/>
          <ac:spMkLst>
            <pc:docMk/>
            <pc:sldMk cId="2721898475" sldId="266"/>
            <ac:spMk id="3" creationId="{3AF04849-79F0-4034-862D-F15A5ABE3689}"/>
          </ac:spMkLst>
        </pc:spChg>
        <pc:spChg chg="add">
          <ac:chgData name="Michael Hudson" userId="db3fa30aacaa9c07" providerId="LiveId" clId="{E1B8F64D-7ED7-4215-AF02-B617306969C4}" dt="2019-06-12T12:57:36.197" v="507" actId="26606"/>
          <ac:spMkLst>
            <pc:docMk/>
            <pc:sldMk cId="2721898475" sldId="266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2:57:36.197" v="507" actId="26606"/>
          <ac:spMkLst>
            <pc:docMk/>
            <pc:sldMk cId="2721898475" sldId="266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2:57:36.197" v="507" actId="26606"/>
          <ac:grpSpMkLst>
            <pc:docMk/>
            <pc:sldMk cId="2721898475" sldId="266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2:57:36.197" v="507" actId="26606"/>
          <ac:grpSpMkLst>
            <pc:docMk/>
            <pc:sldMk cId="2721898475" sldId="266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2:57:36.197" v="507" actId="26606"/>
          <ac:picMkLst>
            <pc:docMk/>
            <pc:sldMk cId="2721898475" sldId="266"/>
            <ac:picMk id="5" creationId="{0D0DC9F6-13DB-4A8E-9DA0-0E89834D666E}"/>
          </ac:picMkLst>
        </pc:picChg>
      </pc:sldChg>
      <pc:sldChg chg="addSp delSp modSp add mod setBg">
        <pc:chgData name="Michael Hudson" userId="db3fa30aacaa9c07" providerId="LiveId" clId="{E1B8F64D-7ED7-4215-AF02-B617306969C4}" dt="2019-06-12T13:01:03.112" v="946" actId="1076"/>
        <pc:sldMkLst>
          <pc:docMk/>
          <pc:sldMk cId="389540345" sldId="267"/>
        </pc:sldMkLst>
        <pc:spChg chg="del">
          <ac:chgData name="Michael Hudson" userId="db3fa30aacaa9c07" providerId="LiveId" clId="{E1B8F64D-7ED7-4215-AF02-B617306969C4}" dt="2019-06-12T13:00:57.599" v="944" actId="26606"/>
          <ac:spMkLst>
            <pc:docMk/>
            <pc:sldMk cId="389540345" sldId="267"/>
            <ac:spMk id="2" creationId="{B6617CDA-B97C-4017-B2AF-8F142F672F0F}"/>
          </ac:spMkLst>
        </pc:spChg>
        <pc:spChg chg="del">
          <ac:chgData name="Michael Hudson" userId="db3fa30aacaa9c07" providerId="LiveId" clId="{E1B8F64D-7ED7-4215-AF02-B617306969C4}" dt="2019-06-12T13:00:54.754" v="941" actId="931"/>
          <ac:spMkLst>
            <pc:docMk/>
            <pc:sldMk cId="389540345" sldId="267"/>
            <ac:spMk id="3" creationId="{242F1383-757D-4932-B5CF-24C3941538DD}"/>
          </ac:spMkLst>
        </pc:spChg>
        <pc:spChg chg="add">
          <ac:chgData name="Michael Hudson" userId="db3fa30aacaa9c07" providerId="LiveId" clId="{E1B8F64D-7ED7-4215-AF02-B617306969C4}" dt="2019-06-12T13:00:57.599" v="944" actId="26606"/>
          <ac:spMkLst>
            <pc:docMk/>
            <pc:sldMk cId="389540345" sldId="267"/>
            <ac:spMk id="22" creationId="{03E8462A-FEBA-4848-81CC-3F8DA3E477BE}"/>
          </ac:spMkLst>
        </pc:spChg>
        <pc:spChg chg="add">
          <ac:chgData name="Michael Hudson" userId="db3fa30aacaa9c07" providerId="LiveId" clId="{E1B8F64D-7ED7-4215-AF02-B617306969C4}" dt="2019-06-12T13:00:57.599" v="944" actId="26606"/>
          <ac:spMkLst>
            <pc:docMk/>
            <pc:sldMk cId="389540345" sldId="267"/>
            <ac:spMk id="35" creationId="{7941F9B1-B01B-4A84-89D9-B169AEB4E456}"/>
          </ac:spMkLst>
        </pc:spChg>
        <pc:grpChg chg="add">
          <ac:chgData name="Michael Hudson" userId="db3fa30aacaa9c07" providerId="LiveId" clId="{E1B8F64D-7ED7-4215-AF02-B617306969C4}" dt="2019-06-12T13:00:57.599" v="944" actId="26606"/>
          <ac:grpSpMkLst>
            <pc:docMk/>
            <pc:sldMk cId="389540345" sldId="267"/>
            <ac:grpSpMk id="10" creationId="{A4D026A2-7476-44B0-9648-BB98882F7BA3}"/>
          </ac:grpSpMkLst>
        </pc:grpChg>
        <pc:grpChg chg="add">
          <ac:chgData name="Michael Hudson" userId="db3fa30aacaa9c07" providerId="LiveId" clId="{E1B8F64D-7ED7-4215-AF02-B617306969C4}" dt="2019-06-12T13:00:57.599" v="944" actId="26606"/>
          <ac:grpSpMkLst>
            <pc:docMk/>
            <pc:sldMk cId="389540345" sldId="267"/>
            <ac:grpSpMk id="24" creationId="{2109F83F-40FE-4DB3-84CC-09FB3340D06D}"/>
          </ac:grpSpMkLst>
        </pc:grpChg>
        <pc:picChg chg="add mod">
          <ac:chgData name="Michael Hudson" userId="db3fa30aacaa9c07" providerId="LiveId" clId="{E1B8F64D-7ED7-4215-AF02-B617306969C4}" dt="2019-06-12T13:01:03.112" v="946" actId="1076"/>
          <ac:picMkLst>
            <pc:docMk/>
            <pc:sldMk cId="389540345" sldId="267"/>
            <ac:picMk id="5" creationId="{413A79AC-52E6-44D2-8348-9C2AB4496477}"/>
          </ac:picMkLst>
        </pc:picChg>
      </pc:sldChg>
      <pc:sldChg chg="modSp add ord">
        <pc:chgData name="Michael Hudson" userId="db3fa30aacaa9c07" providerId="LiveId" clId="{E1B8F64D-7ED7-4215-AF02-B617306969C4}" dt="2019-06-12T13:00:42.991" v="940"/>
        <pc:sldMkLst>
          <pc:docMk/>
          <pc:sldMk cId="883353329" sldId="268"/>
        </pc:sldMkLst>
        <pc:spChg chg="mod">
          <ac:chgData name="Michael Hudson" userId="db3fa30aacaa9c07" providerId="LiveId" clId="{E1B8F64D-7ED7-4215-AF02-B617306969C4}" dt="2019-06-12T13:00:36.932" v="939" actId="20577"/>
          <ac:spMkLst>
            <pc:docMk/>
            <pc:sldMk cId="883353329" sldId="268"/>
            <ac:spMk id="3" creationId="{11D138FC-D924-457B-A9E2-1B8173A5991D}"/>
          </ac:spMkLst>
        </pc:spChg>
      </pc:sldChg>
      <pc:sldChg chg="addSp delSp modSp add mod setBg">
        <pc:chgData name="Michael Hudson" userId="db3fa30aacaa9c07" providerId="LiveId" clId="{E1B8F64D-7ED7-4215-AF02-B617306969C4}" dt="2019-06-12T13:01:18.663" v="951" actId="26606"/>
        <pc:sldMkLst>
          <pc:docMk/>
          <pc:sldMk cId="689863870" sldId="269"/>
        </pc:sldMkLst>
        <pc:spChg chg="del">
          <ac:chgData name="Michael Hudson" userId="db3fa30aacaa9c07" providerId="LiveId" clId="{E1B8F64D-7ED7-4215-AF02-B617306969C4}" dt="2019-06-12T13:01:18.663" v="951" actId="26606"/>
          <ac:spMkLst>
            <pc:docMk/>
            <pc:sldMk cId="689863870" sldId="269"/>
            <ac:spMk id="2" creationId="{F35C3432-F2AC-4BF7-8ADC-E543F5A0789E}"/>
          </ac:spMkLst>
        </pc:spChg>
        <pc:spChg chg="del">
          <ac:chgData name="Michael Hudson" userId="db3fa30aacaa9c07" providerId="LiveId" clId="{E1B8F64D-7ED7-4215-AF02-B617306969C4}" dt="2019-06-12T13:01:16.788" v="948" actId="931"/>
          <ac:spMkLst>
            <pc:docMk/>
            <pc:sldMk cId="689863870" sldId="269"/>
            <ac:spMk id="3" creationId="{1C28B897-59BD-403F-9FD8-31FF3F7CADFB}"/>
          </ac:spMkLst>
        </pc:spChg>
        <pc:spChg chg="add">
          <ac:chgData name="Michael Hudson" userId="db3fa30aacaa9c07" providerId="LiveId" clId="{E1B8F64D-7ED7-4215-AF02-B617306969C4}" dt="2019-06-12T13:01:18.663" v="951" actId="26606"/>
          <ac:spMkLst>
            <pc:docMk/>
            <pc:sldMk cId="689863870" sldId="269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01:18.663" v="951" actId="26606"/>
          <ac:spMkLst>
            <pc:docMk/>
            <pc:sldMk cId="689863870" sldId="269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01:18.663" v="951" actId="26606"/>
          <ac:grpSpMkLst>
            <pc:docMk/>
            <pc:sldMk cId="689863870" sldId="269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3:01:18.663" v="951" actId="26606"/>
          <ac:grpSpMkLst>
            <pc:docMk/>
            <pc:sldMk cId="689863870" sldId="269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01:18.663" v="951" actId="26606"/>
          <ac:picMkLst>
            <pc:docMk/>
            <pc:sldMk cId="689863870" sldId="269"/>
            <ac:picMk id="5" creationId="{BE161985-6B74-4124-AF04-BDE0B4146D5F}"/>
          </ac:picMkLst>
        </pc:picChg>
      </pc:sldChg>
      <pc:sldChg chg="addSp delSp modSp add mod setBg">
        <pc:chgData name="Michael Hudson" userId="db3fa30aacaa9c07" providerId="LiveId" clId="{E1B8F64D-7ED7-4215-AF02-B617306969C4}" dt="2019-06-12T13:01:33.148" v="956" actId="26606"/>
        <pc:sldMkLst>
          <pc:docMk/>
          <pc:sldMk cId="2151003647" sldId="270"/>
        </pc:sldMkLst>
        <pc:spChg chg="del">
          <ac:chgData name="Michael Hudson" userId="db3fa30aacaa9c07" providerId="LiveId" clId="{E1B8F64D-7ED7-4215-AF02-B617306969C4}" dt="2019-06-12T13:01:33.148" v="956" actId="26606"/>
          <ac:spMkLst>
            <pc:docMk/>
            <pc:sldMk cId="2151003647" sldId="270"/>
            <ac:spMk id="2" creationId="{275904C8-77FA-4E71-A96A-1F20EF0EA6DE}"/>
          </ac:spMkLst>
        </pc:spChg>
        <pc:spChg chg="del">
          <ac:chgData name="Michael Hudson" userId="db3fa30aacaa9c07" providerId="LiveId" clId="{E1B8F64D-7ED7-4215-AF02-B617306969C4}" dt="2019-06-12T13:01:31.091" v="953" actId="931"/>
          <ac:spMkLst>
            <pc:docMk/>
            <pc:sldMk cId="2151003647" sldId="270"/>
            <ac:spMk id="3" creationId="{2D5313F7-22BA-4EC3-8B26-3B2710617D7C}"/>
          </ac:spMkLst>
        </pc:spChg>
        <pc:spChg chg="add">
          <ac:chgData name="Michael Hudson" userId="db3fa30aacaa9c07" providerId="LiveId" clId="{E1B8F64D-7ED7-4215-AF02-B617306969C4}" dt="2019-06-12T13:01:33.148" v="956" actId="26606"/>
          <ac:spMkLst>
            <pc:docMk/>
            <pc:sldMk cId="2151003647" sldId="270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01:33.148" v="956" actId="26606"/>
          <ac:spMkLst>
            <pc:docMk/>
            <pc:sldMk cId="2151003647" sldId="270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01:33.148" v="956" actId="26606"/>
          <ac:grpSpMkLst>
            <pc:docMk/>
            <pc:sldMk cId="2151003647" sldId="270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3:01:33.148" v="956" actId="26606"/>
          <ac:grpSpMkLst>
            <pc:docMk/>
            <pc:sldMk cId="2151003647" sldId="270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01:33.148" v="956" actId="26606"/>
          <ac:picMkLst>
            <pc:docMk/>
            <pc:sldMk cId="2151003647" sldId="270"/>
            <ac:picMk id="5" creationId="{4A3D0E45-A8EF-4F7B-9F4C-0FC15657EF69}"/>
          </ac:picMkLst>
        </pc:picChg>
      </pc:sldChg>
      <pc:sldChg chg="addSp delSp modSp add mod setBg setClrOvrMap">
        <pc:chgData name="Michael Hudson" userId="db3fa30aacaa9c07" providerId="LiveId" clId="{E1B8F64D-7ED7-4215-AF02-B617306969C4}" dt="2019-06-12T13:10:19.620" v="991" actId="26606"/>
        <pc:sldMkLst>
          <pc:docMk/>
          <pc:sldMk cId="907295060" sldId="271"/>
        </pc:sldMkLst>
        <pc:spChg chg="mod">
          <ac:chgData name="Michael Hudson" userId="db3fa30aacaa9c07" providerId="LiveId" clId="{E1B8F64D-7ED7-4215-AF02-B617306969C4}" dt="2019-06-12T13:10:19.620" v="991" actId="26606"/>
          <ac:spMkLst>
            <pc:docMk/>
            <pc:sldMk cId="907295060" sldId="271"/>
            <ac:spMk id="2" creationId="{940D88C6-E73A-421C-9092-754AC191A0A4}"/>
          </ac:spMkLst>
        </pc:spChg>
        <pc:spChg chg="add del">
          <ac:chgData name="Michael Hudson" userId="db3fa30aacaa9c07" providerId="LiveId" clId="{E1B8F64D-7ED7-4215-AF02-B617306969C4}" dt="2019-06-12T13:10:19.620" v="991" actId="26606"/>
          <ac:spMkLst>
            <pc:docMk/>
            <pc:sldMk cId="907295060" sldId="271"/>
            <ac:spMk id="3" creationId="{693316DB-D7CC-4A7B-8E5E-923BBF45A76E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20" creationId="{9179DE42-5613-4B35-A1E6-6CCBAA13C743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26" creationId="{52FB45E9-914E-4471-AC87-E475CD51767D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28" creationId="{C310626D-5743-49D4-8F7D-88C4F8F05774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30" creationId="{3C195FC1-B568-4C72-9902-34CB35DDD7A1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32" creationId="{EF2BDF77-362C-43F0-8CBB-A969EC2AE0C4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34" creationId="{4BE96B01-3929-432D-B8C2-ADBCB74C2EF4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36" creationId="{2A6FCDE6-CDE2-4C51-B18E-A95CFB679714}"/>
          </ac:spMkLst>
        </pc:spChg>
        <pc:spChg chg="add del">
          <ac:chgData name="Michael Hudson" userId="db3fa30aacaa9c07" providerId="LiveId" clId="{E1B8F64D-7ED7-4215-AF02-B617306969C4}" dt="2019-06-12T13:10:19.605" v="990" actId="26606"/>
          <ac:spMkLst>
            <pc:docMk/>
            <pc:sldMk cId="907295060" sldId="271"/>
            <ac:spMk id="38" creationId="{9D2E8756-2465-473A-BA2A-2DB1D6224745}"/>
          </ac:spMkLst>
        </pc:spChg>
        <pc:spChg chg="add">
          <ac:chgData name="Michael Hudson" userId="db3fa30aacaa9c07" providerId="LiveId" clId="{E1B8F64D-7ED7-4215-AF02-B617306969C4}" dt="2019-06-12T13:10:19.620" v="991" actId="26606"/>
          <ac:spMkLst>
            <pc:docMk/>
            <pc:sldMk cId="907295060" sldId="271"/>
            <ac:spMk id="41" creationId="{27577DEC-D9A5-404D-9789-702F4319BEC8}"/>
          </ac:spMkLst>
        </pc:spChg>
        <pc:grpChg chg="add del">
          <ac:chgData name="Michael Hudson" userId="db3fa30aacaa9c07" providerId="LiveId" clId="{E1B8F64D-7ED7-4215-AF02-B617306969C4}" dt="2019-06-12T13:10:19.605" v="990" actId="26606"/>
          <ac:grpSpMkLst>
            <pc:docMk/>
            <pc:sldMk cId="907295060" sldId="271"/>
            <ac:grpSpMk id="8" creationId="{76582886-877C-4AEC-A77F-8055EB9A0CF9}"/>
          </ac:grpSpMkLst>
        </pc:grpChg>
        <pc:grpChg chg="add">
          <ac:chgData name="Michael Hudson" userId="db3fa30aacaa9c07" providerId="LiveId" clId="{E1B8F64D-7ED7-4215-AF02-B617306969C4}" dt="2019-06-12T13:10:19.620" v="991" actId="26606"/>
          <ac:grpSpMkLst>
            <pc:docMk/>
            <pc:sldMk cId="907295060" sldId="271"/>
            <ac:grpSpMk id="40" creationId="{76582886-877C-4AEC-A77F-8055EB9A0CF9}"/>
          </ac:grpSpMkLst>
        </pc:grpChg>
        <pc:grpChg chg="add">
          <ac:chgData name="Michael Hudson" userId="db3fa30aacaa9c07" providerId="LiveId" clId="{E1B8F64D-7ED7-4215-AF02-B617306969C4}" dt="2019-06-12T13:10:19.620" v="991" actId="26606"/>
          <ac:grpSpMkLst>
            <pc:docMk/>
            <pc:sldMk cId="907295060" sldId="271"/>
            <ac:grpSpMk id="42" creationId="{CEEA9366-CEA8-4F23-B065-4337F0D836FE}"/>
          </ac:grpSpMkLst>
        </pc:grpChg>
        <pc:cxnChg chg="add del">
          <ac:chgData name="Michael Hudson" userId="db3fa30aacaa9c07" providerId="LiveId" clId="{E1B8F64D-7ED7-4215-AF02-B617306969C4}" dt="2019-06-12T13:10:19.605" v="990" actId="26606"/>
          <ac:cxnSpMkLst>
            <pc:docMk/>
            <pc:sldMk cId="907295060" sldId="271"/>
            <ac:cxnSpMk id="22" creationId="{EB898B32-3891-4C3A-8F58-C5969D2E9033}"/>
          </ac:cxnSpMkLst>
        </pc:cxnChg>
        <pc:cxnChg chg="add del">
          <ac:chgData name="Michael Hudson" userId="db3fa30aacaa9c07" providerId="LiveId" clId="{E1B8F64D-7ED7-4215-AF02-B617306969C4}" dt="2019-06-12T13:10:19.605" v="990" actId="26606"/>
          <ac:cxnSpMkLst>
            <pc:docMk/>
            <pc:sldMk cId="907295060" sldId="271"/>
            <ac:cxnSpMk id="24" creationId="{4AE4806D-B8F9-4679-A68A-9BD21C01A301}"/>
          </ac:cxnSpMkLst>
        </pc:cxnChg>
      </pc:sldChg>
      <pc:sldChg chg="addSp delSp modSp add mod setBg">
        <pc:chgData name="Michael Hudson" userId="db3fa30aacaa9c07" providerId="LiveId" clId="{E1B8F64D-7ED7-4215-AF02-B617306969C4}" dt="2019-06-12T13:10:53.729" v="996" actId="26606"/>
        <pc:sldMkLst>
          <pc:docMk/>
          <pc:sldMk cId="3737535334" sldId="272"/>
        </pc:sldMkLst>
        <pc:spChg chg="del">
          <ac:chgData name="Michael Hudson" userId="db3fa30aacaa9c07" providerId="LiveId" clId="{E1B8F64D-7ED7-4215-AF02-B617306969C4}" dt="2019-06-12T13:10:53.729" v="996" actId="26606"/>
          <ac:spMkLst>
            <pc:docMk/>
            <pc:sldMk cId="3737535334" sldId="272"/>
            <ac:spMk id="2" creationId="{A0DAF02F-2809-4BDD-AF5C-2CFDD323EAFF}"/>
          </ac:spMkLst>
        </pc:spChg>
        <pc:spChg chg="del">
          <ac:chgData name="Michael Hudson" userId="db3fa30aacaa9c07" providerId="LiveId" clId="{E1B8F64D-7ED7-4215-AF02-B617306969C4}" dt="2019-06-12T13:10:50.599" v="993" actId="931"/>
          <ac:spMkLst>
            <pc:docMk/>
            <pc:sldMk cId="3737535334" sldId="272"/>
            <ac:spMk id="3" creationId="{244D6E32-6957-411E-B40D-DC887E1D3EAA}"/>
          </ac:spMkLst>
        </pc:spChg>
        <pc:spChg chg="add">
          <ac:chgData name="Michael Hudson" userId="db3fa30aacaa9c07" providerId="LiveId" clId="{E1B8F64D-7ED7-4215-AF02-B617306969C4}" dt="2019-06-12T13:10:53.729" v="996" actId="26606"/>
          <ac:spMkLst>
            <pc:docMk/>
            <pc:sldMk cId="3737535334" sldId="272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10:53.729" v="996" actId="26606"/>
          <ac:spMkLst>
            <pc:docMk/>
            <pc:sldMk cId="3737535334" sldId="272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10:53.729" v="996" actId="26606"/>
          <ac:grpSpMkLst>
            <pc:docMk/>
            <pc:sldMk cId="3737535334" sldId="272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3:10:53.729" v="996" actId="26606"/>
          <ac:grpSpMkLst>
            <pc:docMk/>
            <pc:sldMk cId="3737535334" sldId="272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10:53.729" v="996" actId="26606"/>
          <ac:picMkLst>
            <pc:docMk/>
            <pc:sldMk cId="3737535334" sldId="272"/>
            <ac:picMk id="5" creationId="{6C3D8688-E23B-4CB8-B2C8-CD5935F3F8AE}"/>
          </ac:picMkLst>
        </pc:picChg>
      </pc:sldChg>
      <pc:sldChg chg="modSp add">
        <pc:chgData name="Michael Hudson" userId="db3fa30aacaa9c07" providerId="LiveId" clId="{E1B8F64D-7ED7-4215-AF02-B617306969C4}" dt="2019-06-12T13:29:17.599" v="1529" actId="20577"/>
        <pc:sldMkLst>
          <pc:docMk/>
          <pc:sldMk cId="3469478461" sldId="273"/>
        </pc:sldMkLst>
        <pc:spChg chg="mod">
          <ac:chgData name="Michael Hudson" userId="db3fa30aacaa9c07" providerId="LiveId" clId="{E1B8F64D-7ED7-4215-AF02-B617306969C4}" dt="2019-06-12T13:29:17.599" v="1529" actId="20577"/>
          <ac:spMkLst>
            <pc:docMk/>
            <pc:sldMk cId="3469478461" sldId="273"/>
            <ac:spMk id="2" creationId="{E1666EC5-0B92-4188-AC19-71ABC82CF24B}"/>
          </ac:spMkLst>
        </pc:spChg>
        <pc:spChg chg="mod">
          <ac:chgData name="Michael Hudson" userId="db3fa30aacaa9c07" providerId="LiveId" clId="{E1B8F64D-7ED7-4215-AF02-B617306969C4}" dt="2019-06-12T13:24:23.748" v="1477" actId="20577"/>
          <ac:spMkLst>
            <pc:docMk/>
            <pc:sldMk cId="3469478461" sldId="273"/>
            <ac:spMk id="3" creationId="{EF8A0E51-35BA-40F5-B7D0-22804BD3A907}"/>
          </ac:spMkLst>
        </pc:spChg>
      </pc:sldChg>
      <pc:sldChg chg="addSp modSp add mod setBg">
        <pc:chgData name="Michael Hudson" userId="db3fa30aacaa9c07" providerId="LiveId" clId="{E1B8F64D-7ED7-4215-AF02-B617306969C4}" dt="2019-06-12T13:30:02.099" v="1534" actId="26606"/>
        <pc:sldMkLst>
          <pc:docMk/>
          <pc:sldMk cId="912644778" sldId="274"/>
        </pc:sldMkLst>
        <pc:spChg chg="add">
          <ac:chgData name="Michael Hudson" userId="db3fa30aacaa9c07" providerId="LiveId" clId="{E1B8F64D-7ED7-4215-AF02-B617306969C4}" dt="2019-06-12T13:30:02.099" v="1534" actId="26606"/>
          <ac:spMkLst>
            <pc:docMk/>
            <pc:sldMk cId="912644778" sldId="274"/>
            <ac:spMk id="8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30:02.099" v="1534" actId="26606"/>
          <ac:spMkLst>
            <pc:docMk/>
            <pc:sldMk cId="912644778" sldId="274"/>
            <ac:spMk id="21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30:02.099" v="1534" actId="26606"/>
          <ac:grpSpMkLst>
            <pc:docMk/>
            <pc:sldMk cId="912644778" sldId="274"/>
            <ac:grpSpMk id="10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30:02.099" v="1534" actId="26606"/>
          <ac:picMkLst>
            <pc:docMk/>
            <pc:sldMk cId="912644778" sldId="274"/>
            <ac:picMk id="3" creationId="{4A03BA69-5E5B-405D-A212-9A1EAD7F0BC1}"/>
          </ac:picMkLst>
        </pc:picChg>
      </pc:sldChg>
      <pc:sldChg chg="addSp delSp modSp add mod setBg">
        <pc:chgData name="Michael Hudson" userId="db3fa30aacaa9c07" providerId="LiveId" clId="{E1B8F64D-7ED7-4215-AF02-B617306969C4}" dt="2019-06-12T13:30:36.991" v="1539" actId="26606"/>
        <pc:sldMkLst>
          <pc:docMk/>
          <pc:sldMk cId="4089706511" sldId="275"/>
        </pc:sldMkLst>
        <pc:spChg chg="del">
          <ac:chgData name="Michael Hudson" userId="db3fa30aacaa9c07" providerId="LiveId" clId="{E1B8F64D-7ED7-4215-AF02-B617306969C4}" dt="2019-06-12T13:30:36.991" v="1539" actId="26606"/>
          <ac:spMkLst>
            <pc:docMk/>
            <pc:sldMk cId="4089706511" sldId="275"/>
            <ac:spMk id="2" creationId="{4DB0DE75-7CE6-46B8-A690-B650CB124B41}"/>
          </ac:spMkLst>
        </pc:spChg>
        <pc:spChg chg="del">
          <ac:chgData name="Michael Hudson" userId="db3fa30aacaa9c07" providerId="LiveId" clId="{E1B8F64D-7ED7-4215-AF02-B617306969C4}" dt="2019-06-12T13:30:33.146" v="1536" actId="931"/>
          <ac:spMkLst>
            <pc:docMk/>
            <pc:sldMk cId="4089706511" sldId="275"/>
            <ac:spMk id="3" creationId="{B94F5185-EDDA-4E5D-A7E9-F95A49AD6C8A}"/>
          </ac:spMkLst>
        </pc:spChg>
        <pc:spChg chg="add">
          <ac:chgData name="Michael Hudson" userId="db3fa30aacaa9c07" providerId="LiveId" clId="{E1B8F64D-7ED7-4215-AF02-B617306969C4}" dt="2019-06-12T13:30:36.991" v="1539" actId="26606"/>
          <ac:spMkLst>
            <pc:docMk/>
            <pc:sldMk cId="4089706511" sldId="275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30:36.991" v="1539" actId="26606"/>
          <ac:spMkLst>
            <pc:docMk/>
            <pc:sldMk cId="4089706511" sldId="275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30:36.991" v="1539" actId="26606"/>
          <ac:grpSpMkLst>
            <pc:docMk/>
            <pc:sldMk cId="4089706511" sldId="275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3:30:36.991" v="1539" actId="26606"/>
          <ac:grpSpMkLst>
            <pc:docMk/>
            <pc:sldMk cId="4089706511" sldId="275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30:36.991" v="1539" actId="26606"/>
          <ac:picMkLst>
            <pc:docMk/>
            <pc:sldMk cId="4089706511" sldId="275"/>
            <ac:picMk id="5" creationId="{6DF2C6EC-D902-4F2B-BB2D-AB7F7BD0DDA2}"/>
          </ac:picMkLst>
        </pc:picChg>
      </pc:sldChg>
      <pc:sldChg chg="addSp delSp modSp add mod setBg">
        <pc:chgData name="Michael Hudson" userId="db3fa30aacaa9c07" providerId="LiveId" clId="{E1B8F64D-7ED7-4215-AF02-B617306969C4}" dt="2019-06-12T13:41:22.123" v="1544" actId="26606"/>
        <pc:sldMkLst>
          <pc:docMk/>
          <pc:sldMk cId="4063701956" sldId="276"/>
        </pc:sldMkLst>
        <pc:spChg chg="del">
          <ac:chgData name="Michael Hudson" userId="db3fa30aacaa9c07" providerId="LiveId" clId="{E1B8F64D-7ED7-4215-AF02-B617306969C4}" dt="2019-06-12T13:41:22.123" v="1544" actId="26606"/>
          <ac:spMkLst>
            <pc:docMk/>
            <pc:sldMk cId="4063701956" sldId="276"/>
            <ac:spMk id="2" creationId="{3824C5A2-321B-4718-A286-245FF764EA90}"/>
          </ac:spMkLst>
        </pc:spChg>
        <pc:spChg chg="del">
          <ac:chgData name="Michael Hudson" userId="db3fa30aacaa9c07" providerId="LiveId" clId="{E1B8F64D-7ED7-4215-AF02-B617306969C4}" dt="2019-06-12T13:41:20.710" v="1541" actId="931"/>
          <ac:spMkLst>
            <pc:docMk/>
            <pc:sldMk cId="4063701956" sldId="276"/>
            <ac:spMk id="3" creationId="{EB6F1616-ACE4-47DD-BBC6-E244CB25C289}"/>
          </ac:spMkLst>
        </pc:spChg>
        <pc:spChg chg="add">
          <ac:chgData name="Michael Hudson" userId="db3fa30aacaa9c07" providerId="LiveId" clId="{E1B8F64D-7ED7-4215-AF02-B617306969C4}" dt="2019-06-12T13:41:22.123" v="1544" actId="26606"/>
          <ac:spMkLst>
            <pc:docMk/>
            <pc:sldMk cId="4063701956" sldId="276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41:22.123" v="1544" actId="26606"/>
          <ac:spMkLst>
            <pc:docMk/>
            <pc:sldMk cId="4063701956" sldId="276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41:22.123" v="1544" actId="26606"/>
          <ac:grpSpMkLst>
            <pc:docMk/>
            <pc:sldMk cId="4063701956" sldId="276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3:41:22.123" v="1544" actId="26606"/>
          <ac:grpSpMkLst>
            <pc:docMk/>
            <pc:sldMk cId="4063701956" sldId="276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41:22.123" v="1544" actId="26606"/>
          <ac:picMkLst>
            <pc:docMk/>
            <pc:sldMk cId="4063701956" sldId="276"/>
            <ac:picMk id="5" creationId="{8F486B78-9073-4E57-87B9-B0F318A92F21}"/>
          </ac:picMkLst>
        </pc:picChg>
      </pc:sldChg>
      <pc:sldChg chg="addSp delSp modSp add mod setBg">
        <pc:chgData name="Michael Hudson" userId="db3fa30aacaa9c07" providerId="LiveId" clId="{E1B8F64D-7ED7-4215-AF02-B617306969C4}" dt="2019-06-12T13:41:46.985" v="1549" actId="26606"/>
        <pc:sldMkLst>
          <pc:docMk/>
          <pc:sldMk cId="1788930690" sldId="277"/>
        </pc:sldMkLst>
        <pc:spChg chg="del">
          <ac:chgData name="Michael Hudson" userId="db3fa30aacaa9c07" providerId="LiveId" clId="{E1B8F64D-7ED7-4215-AF02-B617306969C4}" dt="2019-06-12T13:41:46.985" v="1549" actId="26606"/>
          <ac:spMkLst>
            <pc:docMk/>
            <pc:sldMk cId="1788930690" sldId="277"/>
            <ac:spMk id="2" creationId="{B4690F76-3FD8-43C8-83A9-38D30101886A}"/>
          </ac:spMkLst>
        </pc:spChg>
        <pc:spChg chg="del">
          <ac:chgData name="Michael Hudson" userId="db3fa30aacaa9c07" providerId="LiveId" clId="{E1B8F64D-7ED7-4215-AF02-B617306969C4}" dt="2019-06-12T13:41:45.456" v="1546" actId="931"/>
          <ac:spMkLst>
            <pc:docMk/>
            <pc:sldMk cId="1788930690" sldId="277"/>
            <ac:spMk id="3" creationId="{06CD4F95-369A-4072-A3AB-A54E5C8995B4}"/>
          </ac:spMkLst>
        </pc:spChg>
        <pc:spChg chg="add">
          <ac:chgData name="Michael Hudson" userId="db3fa30aacaa9c07" providerId="LiveId" clId="{E1B8F64D-7ED7-4215-AF02-B617306969C4}" dt="2019-06-12T13:41:46.985" v="1549" actId="26606"/>
          <ac:spMkLst>
            <pc:docMk/>
            <pc:sldMk cId="1788930690" sldId="277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41:46.985" v="1549" actId="26606"/>
          <ac:spMkLst>
            <pc:docMk/>
            <pc:sldMk cId="1788930690" sldId="277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41:46.985" v="1549" actId="26606"/>
          <ac:grpSpMkLst>
            <pc:docMk/>
            <pc:sldMk cId="1788930690" sldId="277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3:41:46.985" v="1549" actId="26606"/>
          <ac:grpSpMkLst>
            <pc:docMk/>
            <pc:sldMk cId="1788930690" sldId="277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41:46.985" v="1549" actId="26606"/>
          <ac:picMkLst>
            <pc:docMk/>
            <pc:sldMk cId="1788930690" sldId="277"/>
            <ac:picMk id="5" creationId="{F89B061E-C527-49DA-B67B-6BCE7AAFC20F}"/>
          </ac:picMkLst>
        </pc:picChg>
      </pc:sldChg>
      <pc:sldChg chg="addSp delSp modSp add mod setBg">
        <pc:chgData name="Michael Hudson" userId="db3fa30aacaa9c07" providerId="LiveId" clId="{E1B8F64D-7ED7-4215-AF02-B617306969C4}" dt="2019-06-12T13:41:59.351" v="1554" actId="962"/>
        <pc:sldMkLst>
          <pc:docMk/>
          <pc:sldMk cId="1246591963" sldId="278"/>
        </pc:sldMkLst>
        <pc:spChg chg="del">
          <ac:chgData name="Michael Hudson" userId="db3fa30aacaa9c07" providerId="LiveId" clId="{E1B8F64D-7ED7-4215-AF02-B617306969C4}" dt="2019-06-12T13:41:59.140" v="1552" actId="26606"/>
          <ac:spMkLst>
            <pc:docMk/>
            <pc:sldMk cId="1246591963" sldId="278"/>
            <ac:spMk id="2" creationId="{EBE32F5E-83E5-43EB-8041-F3F4E369DA93}"/>
          </ac:spMkLst>
        </pc:spChg>
        <pc:spChg chg="del">
          <ac:chgData name="Michael Hudson" userId="db3fa30aacaa9c07" providerId="LiveId" clId="{E1B8F64D-7ED7-4215-AF02-B617306969C4}" dt="2019-06-12T13:41:57.987" v="1551" actId="931"/>
          <ac:spMkLst>
            <pc:docMk/>
            <pc:sldMk cId="1246591963" sldId="278"/>
            <ac:spMk id="3" creationId="{01A89CB7-4372-4836-A579-B40118F36576}"/>
          </ac:spMkLst>
        </pc:spChg>
        <pc:spChg chg="add">
          <ac:chgData name="Michael Hudson" userId="db3fa30aacaa9c07" providerId="LiveId" clId="{E1B8F64D-7ED7-4215-AF02-B617306969C4}" dt="2019-06-12T13:41:59.140" v="1552" actId="26606"/>
          <ac:spMkLst>
            <pc:docMk/>
            <pc:sldMk cId="1246591963" sldId="278"/>
            <ac:spMk id="22" creationId="{21029ED5-F105-4DD2-99C8-1E4422817978}"/>
          </ac:spMkLst>
        </pc:spChg>
        <pc:spChg chg="add">
          <ac:chgData name="Michael Hudson" userId="db3fa30aacaa9c07" providerId="LiveId" clId="{E1B8F64D-7ED7-4215-AF02-B617306969C4}" dt="2019-06-12T13:41:59.140" v="1552" actId="26606"/>
          <ac:spMkLst>
            <pc:docMk/>
            <pc:sldMk cId="1246591963" sldId="278"/>
            <ac:spMk id="35" creationId="{5C9652B3-A450-4ED6-8FBF-F536BA60B4D8}"/>
          </ac:spMkLst>
        </pc:spChg>
        <pc:grpChg chg="add">
          <ac:chgData name="Michael Hudson" userId="db3fa30aacaa9c07" providerId="LiveId" clId="{E1B8F64D-7ED7-4215-AF02-B617306969C4}" dt="2019-06-12T13:41:59.140" v="1552" actId="26606"/>
          <ac:grpSpMkLst>
            <pc:docMk/>
            <pc:sldMk cId="1246591963" sldId="278"/>
            <ac:grpSpMk id="10" creationId="{6CE6E43D-FC44-4F15-89C6-7C08E9BDC3FF}"/>
          </ac:grpSpMkLst>
        </pc:grpChg>
        <pc:grpChg chg="add">
          <ac:chgData name="Michael Hudson" userId="db3fa30aacaa9c07" providerId="LiveId" clId="{E1B8F64D-7ED7-4215-AF02-B617306969C4}" dt="2019-06-12T13:41:59.140" v="1552" actId="26606"/>
          <ac:grpSpMkLst>
            <pc:docMk/>
            <pc:sldMk cId="1246591963" sldId="278"/>
            <ac:grpSpMk id="24" creationId="{2D621E68-BF28-4A1C-B1A2-4E55E139E79A}"/>
          </ac:grpSpMkLst>
        </pc:grpChg>
        <pc:picChg chg="add mod">
          <ac:chgData name="Michael Hudson" userId="db3fa30aacaa9c07" providerId="LiveId" clId="{E1B8F64D-7ED7-4215-AF02-B617306969C4}" dt="2019-06-12T13:41:59.351" v="1554" actId="962"/>
          <ac:picMkLst>
            <pc:docMk/>
            <pc:sldMk cId="1246591963" sldId="278"/>
            <ac:picMk id="5" creationId="{0556656A-179C-4C0D-B7FF-A697AAEFEC45}"/>
          </ac:picMkLst>
        </pc:picChg>
      </pc:sldChg>
      <pc:sldChg chg="modSp add">
        <pc:chgData name="Michael Hudson" userId="db3fa30aacaa9c07" providerId="LiveId" clId="{E1B8F64D-7ED7-4215-AF02-B617306969C4}" dt="2019-06-12T13:44:34.570" v="2140" actId="20577"/>
        <pc:sldMkLst>
          <pc:docMk/>
          <pc:sldMk cId="1484845810" sldId="279"/>
        </pc:sldMkLst>
        <pc:spChg chg="mod">
          <ac:chgData name="Michael Hudson" userId="db3fa30aacaa9c07" providerId="LiveId" clId="{E1B8F64D-7ED7-4215-AF02-B617306969C4}" dt="2019-06-12T13:42:12.905" v="1566" actId="20577"/>
          <ac:spMkLst>
            <pc:docMk/>
            <pc:sldMk cId="1484845810" sldId="279"/>
            <ac:spMk id="2" creationId="{137E3B39-2BC1-444D-9004-F3D4A8EA2029}"/>
          </ac:spMkLst>
        </pc:spChg>
        <pc:spChg chg="mod">
          <ac:chgData name="Michael Hudson" userId="db3fa30aacaa9c07" providerId="LiveId" clId="{E1B8F64D-7ED7-4215-AF02-B617306969C4}" dt="2019-06-12T13:44:34.570" v="2140" actId="20577"/>
          <ac:spMkLst>
            <pc:docMk/>
            <pc:sldMk cId="1484845810" sldId="279"/>
            <ac:spMk id="3" creationId="{CBF1CD81-4896-485A-B1CB-F173B2CB7203}"/>
          </ac:spMkLst>
        </pc:spChg>
      </pc:sldChg>
      <pc:sldChg chg="modSp add ord">
        <pc:chgData name="Michael Hudson" userId="db3fa30aacaa9c07" providerId="LiveId" clId="{E1B8F64D-7ED7-4215-AF02-B617306969C4}" dt="2019-06-12T13:47:40.512" v="2699" actId="20577"/>
        <pc:sldMkLst>
          <pc:docMk/>
          <pc:sldMk cId="1170863700" sldId="280"/>
        </pc:sldMkLst>
        <pc:spChg chg="mod">
          <ac:chgData name="Michael Hudson" userId="db3fa30aacaa9c07" providerId="LiveId" clId="{E1B8F64D-7ED7-4215-AF02-B617306969C4}" dt="2019-06-12T13:44:53.874" v="2154" actId="20577"/>
          <ac:spMkLst>
            <pc:docMk/>
            <pc:sldMk cId="1170863700" sldId="280"/>
            <ac:spMk id="2" creationId="{B3F96732-ED59-4DC7-8038-F71BBC598D64}"/>
          </ac:spMkLst>
        </pc:spChg>
        <pc:spChg chg="mod">
          <ac:chgData name="Michael Hudson" userId="db3fa30aacaa9c07" providerId="LiveId" clId="{E1B8F64D-7ED7-4215-AF02-B617306969C4}" dt="2019-06-12T13:47:40.512" v="2699" actId="20577"/>
          <ac:spMkLst>
            <pc:docMk/>
            <pc:sldMk cId="1170863700" sldId="280"/>
            <ac:spMk id="3" creationId="{5C4E28E4-E615-4178-80E7-36F612C007F7}"/>
          </ac:spMkLst>
        </pc:spChg>
      </pc:sldChg>
      <pc:sldChg chg="modSp add">
        <pc:chgData name="Michael Hudson" userId="db3fa30aacaa9c07" providerId="LiveId" clId="{E1B8F64D-7ED7-4215-AF02-B617306969C4}" dt="2019-06-12T13:52:02.665" v="3612" actId="20577"/>
        <pc:sldMkLst>
          <pc:docMk/>
          <pc:sldMk cId="3965022340" sldId="281"/>
        </pc:sldMkLst>
        <pc:spChg chg="mod">
          <ac:chgData name="Michael Hudson" userId="db3fa30aacaa9c07" providerId="LiveId" clId="{E1B8F64D-7ED7-4215-AF02-B617306969C4}" dt="2019-06-12T13:50:11.258" v="3275" actId="20577"/>
          <ac:spMkLst>
            <pc:docMk/>
            <pc:sldMk cId="3965022340" sldId="281"/>
            <ac:spMk id="2" creationId="{4907E72A-A5E7-478E-8821-8C1E1CDF811E}"/>
          </ac:spMkLst>
        </pc:spChg>
        <pc:spChg chg="mod">
          <ac:chgData name="Michael Hudson" userId="db3fa30aacaa9c07" providerId="LiveId" clId="{E1B8F64D-7ED7-4215-AF02-B617306969C4}" dt="2019-06-12T13:52:02.665" v="3612" actId="20577"/>
          <ac:spMkLst>
            <pc:docMk/>
            <pc:sldMk cId="3965022340" sldId="281"/>
            <ac:spMk id="3" creationId="{68677E84-1B55-4237-B938-B48F77D5C9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nchs/nhis/data-questionnaires-documentation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8D9A-C848-4077-997D-93E050938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150258"/>
            <a:ext cx="7766936" cy="1646302"/>
          </a:xfrm>
        </p:spPr>
        <p:txBody>
          <a:bodyPr/>
          <a:lstStyle/>
          <a:p>
            <a:pPr algn="ctr"/>
            <a:br>
              <a:rPr lang="en-US" b="1" dirty="0"/>
            </a:br>
            <a:br>
              <a:rPr lang="en-US" b="1" dirty="0"/>
            </a:br>
            <a:r>
              <a:rPr lang="en-US" b="1" dirty="0"/>
              <a:t>Exploring Family Factors that Influence Childhood Health Conditions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C78BD-BBCA-48BD-A95D-6AA135A5B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098401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Presented by Kyle Morehead and Maria Hudson</a:t>
            </a:r>
          </a:p>
        </p:txBody>
      </p:sp>
    </p:spTree>
    <p:extLst>
      <p:ext uri="{BB962C8B-B14F-4D97-AF65-F5344CB8AC3E}">
        <p14:creationId xmlns:p14="http://schemas.microsoft.com/office/powerpoint/2010/main" val="183655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1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21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23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5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34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" name="Rectangle 36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5707AF-03A0-49B1-BB89-76D75787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0DC9F6-13DB-4A8E-9DA0-0E89834D6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9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F2C6EC-D902-4F2B-BB2D-AB7F7BD0D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0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5F91-0B63-4528-93EC-3F2B2113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054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38FC-D924-457B-A9E2-1B8173A5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024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We ran the same analyses by Poverty Status</a:t>
            </a:r>
          </a:p>
          <a:p>
            <a:r>
              <a:rPr lang="en-US" sz="2400" dirty="0"/>
              <a:t>If a household’s total income was the same or less than  the poverty threshold in that geographic area, we considered the household to be impoverished.</a:t>
            </a:r>
          </a:p>
          <a:p>
            <a:r>
              <a:rPr lang="en-US" sz="2400" dirty="0"/>
              <a:t>The results were similar to smoking households.</a:t>
            </a:r>
          </a:p>
          <a:p>
            <a:r>
              <a:rPr lang="en-US" sz="2400" dirty="0"/>
              <a:t>The level of significance was not as high (i.e., p-values were lower but still significant) </a:t>
            </a:r>
          </a:p>
        </p:txBody>
      </p:sp>
    </p:spTree>
    <p:extLst>
      <p:ext uri="{BB962C8B-B14F-4D97-AF65-F5344CB8AC3E}">
        <p14:creationId xmlns:p14="http://schemas.microsoft.com/office/powerpoint/2010/main" val="88335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3A79AC-52E6-44D2-8348-9C2AB4496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75" y="748256"/>
            <a:ext cx="10282707" cy="51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161985-6B74-4124-AF04-BDE0B4146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6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A3D0E45-A8EF-4F7B-9F4C-0FC15657E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0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03BA69-5E5B-405D-A212-9A1EAD7F0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44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1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0D88C6-E73A-421C-9092-754AC191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Do we have confounding effects?</a:t>
            </a:r>
          </a:p>
        </p:txBody>
      </p:sp>
    </p:spTree>
    <p:extLst>
      <p:ext uri="{BB962C8B-B14F-4D97-AF65-F5344CB8AC3E}">
        <p14:creationId xmlns:p14="http://schemas.microsoft.com/office/powerpoint/2010/main" val="90729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C3D8688-E23B-4CB8-B2C8-CD5935F3F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1" r="44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3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A442-53B0-4B92-B6F9-3D5BB426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13E4-BCA1-4471-9696-67C452EB2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years, epidemiologists and public health experts have studied trends in prevalence of many diseases.</a:t>
            </a:r>
          </a:p>
          <a:p>
            <a:r>
              <a:rPr lang="en-US" sz="2400" dirty="0"/>
              <a:t>In particular, asthma, ADD/ADHD, autism, and behavioral issues have been diagnosed more frequently.</a:t>
            </a:r>
          </a:p>
          <a:p>
            <a:r>
              <a:rPr lang="en-US" sz="2400" dirty="0"/>
              <a:t>Can looking at the family characteristics around these children help pinpoint causes or situations where intervention can help?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6EC5-0B92-4188-AC19-71ABC82C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Version– Yes </a:t>
            </a:r>
            <a:br>
              <a:rPr lang="en-US" dirty="0"/>
            </a:br>
            <a:r>
              <a:rPr lang="en-US" dirty="0"/>
              <a:t>There is a Confounding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0E51-35BA-40F5-B7D0-22804BD3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quick Google search confirms that public health officials have noted the correlation between smoking and poverty</a:t>
            </a:r>
          </a:p>
          <a:p>
            <a:r>
              <a:rPr lang="en-US" dirty="0"/>
              <a:t>So, does that invalidate our results?</a:t>
            </a:r>
          </a:p>
          <a:p>
            <a:r>
              <a:rPr lang="en-US" dirty="0"/>
              <a:t>To see if our results were still significant, we ran by breaking the data frame into four categories:</a:t>
            </a:r>
          </a:p>
          <a:p>
            <a:pPr lvl="1"/>
            <a:r>
              <a:rPr lang="en-US" dirty="0"/>
              <a:t>Smoking, Impoverished Households</a:t>
            </a:r>
          </a:p>
          <a:p>
            <a:pPr lvl="1"/>
            <a:r>
              <a:rPr lang="en-US" dirty="0"/>
              <a:t>Non-Smoking, Impoverished Households</a:t>
            </a:r>
          </a:p>
          <a:p>
            <a:pPr lvl="1"/>
            <a:r>
              <a:rPr lang="en-US" dirty="0"/>
              <a:t>Smoking, Non-Impoverished Households</a:t>
            </a:r>
          </a:p>
          <a:p>
            <a:pPr lvl="1"/>
            <a:r>
              <a:rPr lang="en-US" dirty="0"/>
              <a:t>Non-Smoking, Non-Impoverished Households</a:t>
            </a:r>
          </a:p>
        </p:txBody>
      </p:sp>
    </p:spTree>
    <p:extLst>
      <p:ext uri="{BB962C8B-B14F-4D97-AF65-F5344CB8AC3E}">
        <p14:creationId xmlns:p14="http://schemas.microsoft.com/office/powerpoint/2010/main" val="3469478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8F486B78-9073-4E57-87B9-B0F318A92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1" r="61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01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F89B061E-C527-49DA-B67B-6BCE7AAFC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3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writing implement, stationary&#10;&#10;Description automatically generated">
            <a:extLst>
              <a:ext uri="{FF2B5EF4-FFF2-40B4-BE49-F238E27FC236}">
                <a16:creationId xmlns:a16="http://schemas.microsoft.com/office/drawing/2014/main" id="{0556656A-179C-4C0D-B7FF-A697AAEFE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91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6732-ED59-4DC7-8038-F71BBC59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28E4-E615-4178-80E7-36F612C0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methods will underestimate the prevalence of smoking and the prevalence of the childhood conditions studied.</a:t>
            </a:r>
          </a:p>
          <a:p>
            <a:r>
              <a:rPr lang="en-US" dirty="0"/>
              <a:t>We have no way to directly assess the child’s exposure to cigarette smoke.  It is possible that an adult smoker will choose to smoke away from the child to minimize impact.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63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3B39-2BC1-444D-9004-F3D4A8EA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CD81-4896-485A-B1CB-F173B2CB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smoking status and poverty have significant impacts on the prevalence of asthma, ADD/ADHD, and concentration/emotional/behavioral issues of children living in the household.</a:t>
            </a:r>
          </a:p>
          <a:p>
            <a:r>
              <a:rPr lang="en-US" dirty="0"/>
              <a:t>Even when separating out poverty from smoking status, the effects are significant.</a:t>
            </a:r>
          </a:p>
          <a:p>
            <a:r>
              <a:rPr lang="en-US" dirty="0"/>
              <a:t>Intervention strategies should prioritize households that see the largest impact– impoverished household with at least one adult smoker in the family.</a:t>
            </a:r>
          </a:p>
        </p:txBody>
      </p:sp>
    </p:spTree>
    <p:extLst>
      <p:ext uri="{BB962C8B-B14F-4D97-AF65-F5344CB8AC3E}">
        <p14:creationId xmlns:p14="http://schemas.microsoft.com/office/powerpoint/2010/main" val="1484845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72A-A5E7-478E-8821-8C1E1CDF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7E84-1B55-4237-B938-B48F77D5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reasons for smoking’s impact on asthma are known, it is not as clear </a:t>
            </a:r>
            <a:r>
              <a:rPr lang="en-US" i="1" dirty="0"/>
              <a:t>how</a:t>
            </a:r>
            <a:r>
              <a:rPr lang="en-US" dirty="0"/>
              <a:t> smoking impacts a child’s concentration, attention, or behavioral health.  Investigation into the causal factors could help design interventions to mitigate these impacts.</a:t>
            </a:r>
          </a:p>
          <a:p>
            <a:r>
              <a:rPr lang="en-US" dirty="0"/>
              <a:t>Do other childhood conditions see the same influence of family characteristics?</a:t>
            </a:r>
          </a:p>
          <a:p>
            <a:pPr lvl="1"/>
            <a:r>
              <a:rPr lang="en-US" dirty="0"/>
              <a:t>Autism did not appear to be influenced at all, confirming our understanding of this as a genetically-based condition. </a:t>
            </a:r>
          </a:p>
          <a:p>
            <a:pPr lvl="1"/>
            <a:r>
              <a:rPr lang="en-US" dirty="0"/>
              <a:t>We did not study other conditions such as sickle-cell anemia, diabetes, and other conditions that we assumed to be genetic.</a:t>
            </a:r>
          </a:p>
          <a:p>
            <a:r>
              <a:rPr lang="en-US" dirty="0"/>
              <a:t>Does the amount of smoking or the level of poverty influence the rates of the conditions studied</a:t>
            </a:r>
            <a:r>
              <a:rPr lang="en-US"/>
              <a:t>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2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299B-CDE9-400C-B6B6-6E91E7C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86C2-6B86-408D-8C17-C49BBBD6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National Health Information Survey is conducted by the CDC each year since 1962</a:t>
            </a:r>
          </a:p>
          <a:p>
            <a:r>
              <a:rPr lang="en-US" dirty="0"/>
              <a:t>Households are sampled.  With in each household, researchers sample one adult and one child.  Household and family information are also collected.</a:t>
            </a:r>
          </a:p>
          <a:p>
            <a:r>
              <a:rPr lang="en-US" dirty="0"/>
              <a:t>Data are published in sets:  Household, Family, Sample Child, Sample Adult, Person, and Injury.</a:t>
            </a:r>
          </a:p>
          <a:p>
            <a:r>
              <a:rPr lang="en-US" dirty="0"/>
              <a:t>Different years had data in different format:  CSV, fixed-width text file, zip files, and self-extracting zip files.</a:t>
            </a:r>
          </a:p>
          <a:p>
            <a:r>
              <a:rPr lang="en-US" dirty="0"/>
              <a:t>SAS, SPSS, and Stata programs to aid in reading data files are also published.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86E5-E1DF-423F-ADF5-2218C401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67A2-DC76-44B1-B8D5-340C88F91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downloaded data from the CDC page for the NHIS survey:</a:t>
            </a:r>
          </a:p>
          <a:p>
            <a:r>
              <a:rPr lang="en-US" dirty="0">
                <a:hlinkClick r:id="rId2"/>
              </a:rPr>
              <a:t>https://www.cdc.gov/nchs/nhis/data-questionnaires-documentation.htm</a:t>
            </a:r>
            <a:endParaRPr lang="en-US" dirty="0"/>
          </a:p>
          <a:p>
            <a:r>
              <a:rPr lang="en-US" dirty="0"/>
              <a:t>Initially we explored the 2017 data to determine if it would help us answer our research questions.</a:t>
            </a:r>
          </a:p>
          <a:p>
            <a:r>
              <a:rPr lang="en-US" dirty="0"/>
              <a:t>We determined that we would need the family, sample child, and sample adult file for each year.</a:t>
            </a:r>
          </a:p>
          <a:p>
            <a:r>
              <a:rPr lang="en-US" dirty="0"/>
              <a:t>Data from 2006 – 2017 were downloaded along with the SAS program to read them in.</a:t>
            </a:r>
          </a:p>
        </p:txBody>
      </p:sp>
    </p:spTree>
    <p:extLst>
      <p:ext uri="{BB962C8B-B14F-4D97-AF65-F5344CB8AC3E}">
        <p14:creationId xmlns:p14="http://schemas.microsoft.com/office/powerpoint/2010/main" val="379484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4308-8725-4F22-8640-9413B3B5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into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9EA2-12AF-4C52-8B3F-26D535DB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Challenging!</a:t>
            </a:r>
          </a:p>
          <a:p>
            <a:r>
              <a:rPr lang="en-US" dirty="0"/>
              <a:t>Ready-made programs exist for SAS, Stata, and SPSS but nothing for Python</a:t>
            </a:r>
          </a:p>
          <a:p>
            <a:r>
              <a:rPr lang="en-US" dirty="0"/>
              <a:t>We used Python to read the SAS program in as a text file</a:t>
            </a:r>
          </a:p>
          <a:p>
            <a:r>
              <a:rPr lang="en-US" dirty="0"/>
              <a:t>We located the input statement that told us where each variable started and ended on the flat file.</a:t>
            </a:r>
          </a:p>
          <a:p>
            <a:r>
              <a:rPr lang="en-US" dirty="0"/>
              <a:t>We put that information into a list that we could feed into a pandas function.</a:t>
            </a:r>
          </a:p>
          <a:p>
            <a:r>
              <a:rPr lang="en-US" dirty="0"/>
              <a:t>Determining which variables to use was also a challenge.  Each file for each year had 30K – 50K records and hundreds of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5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E618-E765-4F5E-B512-976A6A21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4037-0205-4442-BB9F-27E2C281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found that not all years had the information we needed.</a:t>
            </a:r>
          </a:p>
          <a:p>
            <a:r>
              <a:rPr lang="en-US" dirty="0"/>
              <a:t>Instead of food-insecurity questions found on recent surveys, we used the ratio of family income to the poverty level to determine if a family lived in poverty.</a:t>
            </a:r>
          </a:p>
          <a:p>
            <a:r>
              <a:rPr lang="en-US" dirty="0"/>
              <a:t>If the sampled adult was a current smoker, we considered the house a smoking household.</a:t>
            </a:r>
          </a:p>
          <a:p>
            <a:r>
              <a:rPr lang="en-US" dirty="0"/>
              <a:t>If the sampled child had any of the conditions we were interested in, we considered the household to have that condition present.</a:t>
            </a:r>
          </a:p>
          <a:p>
            <a:r>
              <a:rPr lang="en-US" dirty="0"/>
              <a:t>LIMITATION– We are almost certainly undercounting both the smoking households and the households with each condition.</a:t>
            </a:r>
          </a:p>
          <a:p>
            <a:r>
              <a:rPr lang="en-US" dirty="0"/>
              <a:t>BONUS– If we find significant relationships, we can be very certain of that significance since the actual rates are likely higher.</a:t>
            </a:r>
          </a:p>
        </p:txBody>
      </p:sp>
    </p:spTree>
    <p:extLst>
      <p:ext uri="{BB962C8B-B14F-4D97-AF65-F5344CB8AC3E}">
        <p14:creationId xmlns:p14="http://schemas.microsoft.com/office/powerpoint/2010/main" val="183806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30D6-84FE-449A-89E5-090094DA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22A7-ACD1-4EEB-A216-750B1385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paired t-tests to determine if the difference in condition prevalence between smoking and non-smoking households was significant.</a:t>
            </a:r>
          </a:p>
          <a:p>
            <a:r>
              <a:rPr lang="en-US" dirty="0"/>
              <a:t>We also tested for the difference between impoverished and non-impoverished households with t-tests.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5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5F91-0B63-4528-93EC-3F2B2113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054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38FC-D924-457B-A9E2-1B8173A5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024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As expected, the presence of a smoker in a household had significant impacts on the prevalence of asthma.</a:t>
            </a:r>
          </a:p>
          <a:p>
            <a:r>
              <a:rPr lang="en-US" sz="2400" dirty="0"/>
              <a:t>Slightly less expected, the presence of a smoker in a household also had significant impacts on the prevalence of ADD or ADHD as well as behavioral and emotional issues.</a:t>
            </a:r>
          </a:p>
          <a:p>
            <a:r>
              <a:rPr lang="en-US" sz="2400" dirty="0"/>
              <a:t>There did not appear to be any relationship between smoking in a household and autism prevalence.</a:t>
            </a:r>
          </a:p>
        </p:txBody>
      </p:sp>
    </p:spTree>
    <p:extLst>
      <p:ext uri="{BB962C8B-B14F-4D97-AF65-F5344CB8AC3E}">
        <p14:creationId xmlns:p14="http://schemas.microsoft.com/office/powerpoint/2010/main" val="98063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7A5F43-201F-47C1-8269-665044099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845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949</Words>
  <Application>Microsoft Office PowerPoint</Application>
  <PresentationFormat>Widescreen</PresentationFormat>
  <Paragraphs>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  Exploring Family Factors that Influence Childhood Health Conditions </vt:lpstr>
      <vt:lpstr>Inspiration</vt:lpstr>
      <vt:lpstr>Data Source</vt:lpstr>
      <vt:lpstr>Obtaining Data</vt:lpstr>
      <vt:lpstr>Reading Data into Pandas</vt:lpstr>
      <vt:lpstr>Analyzing the Data</vt:lpstr>
      <vt:lpstr>Significance Testing</vt:lpstr>
      <vt:lpstr>Results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Do we have confounding effects?</vt:lpstr>
      <vt:lpstr>PowerPoint Presentation</vt:lpstr>
      <vt:lpstr>Short Version– Yes  There is a Confounding Effect</vt:lpstr>
      <vt:lpstr>PowerPoint Presentation</vt:lpstr>
      <vt:lpstr>PowerPoint Presentation</vt:lpstr>
      <vt:lpstr>PowerPoint Presentation</vt:lpstr>
      <vt:lpstr>Limitations </vt:lpstr>
      <vt:lpstr>Conclusions</vt:lpstr>
      <vt:lpstr>Ideas 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Exploring Family Factors that Influence Childhood Health Conditions </dc:title>
  <dc:creator>Michael Hudson</dc:creator>
  <cp:lastModifiedBy>Michael Hudson</cp:lastModifiedBy>
  <cp:revision>1</cp:revision>
  <dcterms:created xsi:type="dcterms:W3CDTF">2019-06-12T13:41:59Z</dcterms:created>
  <dcterms:modified xsi:type="dcterms:W3CDTF">2019-06-12T13:52:03Z</dcterms:modified>
</cp:coreProperties>
</file>