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8" r:id="rId14"/>
    <p:sldId id="267" r:id="rId15"/>
    <p:sldId id="269" r:id="rId16"/>
    <p:sldId id="270" r:id="rId17"/>
    <p:sldId id="274" r:id="rId18"/>
    <p:sldId id="271" r:id="rId19"/>
    <p:sldId id="272" r:id="rId20"/>
    <p:sldId id="273" r:id="rId21"/>
    <p:sldId id="276" r:id="rId22"/>
    <p:sldId id="277" r:id="rId23"/>
    <p:sldId id="278" r:id="rId24"/>
    <p:sldId id="282" r:id="rId25"/>
    <p:sldId id="280" r:id="rId26"/>
    <p:sldId id="283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8F64D-7ED7-4215-AF02-B617306969C4}" v="76" dt="2019-06-12T20:46:53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udson" userId="db3fa30aacaa9c07" providerId="LiveId" clId="{E1B8F64D-7ED7-4215-AF02-B617306969C4}"/>
    <pc:docChg chg="undo custSel mod addSld delSld modSld sldOrd">
      <pc:chgData name="Michael Hudson" userId="db3fa30aacaa9c07" providerId="LiveId" clId="{E1B8F64D-7ED7-4215-AF02-B617306969C4}" dt="2019-06-12T20:47:39.478" v="4457" actId="20577"/>
      <pc:docMkLst>
        <pc:docMk/>
      </pc:docMkLst>
      <pc:sldChg chg="addSp delSp modSp">
        <pc:chgData name="Michael Hudson" userId="db3fa30aacaa9c07" providerId="LiveId" clId="{E1B8F64D-7ED7-4215-AF02-B617306969C4}" dt="2019-06-12T12:55:26.704" v="474" actId="1076"/>
        <pc:sldMkLst>
          <pc:docMk/>
          <pc:sldMk cId="980634640" sldId="263"/>
        </pc:sldMkLst>
        <pc:spChg chg="mod">
          <ac:chgData name="Michael Hudson" userId="db3fa30aacaa9c07" providerId="LiveId" clId="{E1B8F64D-7ED7-4215-AF02-B617306969C4}" dt="2019-06-12T12:53:46.488" v="139" actId="14100"/>
          <ac:spMkLst>
            <pc:docMk/>
            <pc:sldMk cId="980634640" sldId="263"/>
            <ac:spMk id="2" creationId="{DEF65F91-0B63-4528-93EC-3F2B211336BC}"/>
          </ac:spMkLst>
        </pc:spChg>
        <pc:spChg chg="mod">
          <ac:chgData name="Michael Hudson" userId="db3fa30aacaa9c07" providerId="LiveId" clId="{E1B8F64D-7ED7-4215-AF02-B617306969C4}" dt="2019-06-12T12:55:26.704" v="474" actId="1076"/>
          <ac:spMkLst>
            <pc:docMk/>
            <pc:sldMk cId="980634640" sldId="263"/>
            <ac:spMk id="3" creationId="{11D138FC-D924-457B-A9E2-1B8173A5991D}"/>
          </ac:spMkLst>
        </pc:spChg>
        <pc:picChg chg="add del mod">
          <ac:chgData name="Michael Hudson" userId="db3fa30aacaa9c07" providerId="LiveId" clId="{E1B8F64D-7ED7-4215-AF02-B617306969C4}" dt="2019-06-12T12:53:41.013" v="138" actId="931"/>
          <ac:picMkLst>
            <pc:docMk/>
            <pc:sldMk cId="980634640" sldId="263"/>
            <ac:picMk id="5" creationId="{E4608DC9-D04F-4C83-87BF-DA2B09B7963C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6.236" v="502" actId="26606"/>
        <pc:sldMkLst>
          <pc:docMk/>
          <pc:sldMk cId="2956984533" sldId="264"/>
        </pc:sldMkLst>
        <pc:spChg chg="del">
          <ac:chgData name="Michael Hudson" userId="db3fa30aacaa9c07" providerId="LiveId" clId="{E1B8F64D-7ED7-4215-AF02-B617306969C4}" dt="2019-06-12T12:55:48.871" v="480" actId="26606"/>
          <ac:spMkLst>
            <pc:docMk/>
            <pc:sldMk cId="2956984533" sldId="264"/>
            <ac:spMk id="2" creationId="{3AFF2748-D937-4C28-AEB1-F2D22748CF3E}"/>
          </ac:spMkLst>
        </pc:spChg>
        <pc:spChg chg="del">
          <ac:chgData name="Michael Hudson" userId="db3fa30aacaa9c07" providerId="LiveId" clId="{E1B8F64D-7ED7-4215-AF02-B617306969C4}" dt="2019-06-12T12:55:44.286" v="476" actId="931"/>
          <ac:spMkLst>
            <pc:docMk/>
            <pc:sldMk cId="2956984533" sldId="264"/>
            <ac:spMk id="3" creationId="{33DCBE4A-4AC4-4B36-89E5-854A34E848C9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35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24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5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06.236" v="502" actId="26606"/>
          <ac:picMkLst>
            <pc:docMk/>
            <pc:sldMk cId="2956984533" sldId="264"/>
            <ac:picMk id="5" creationId="{987A5F43-201F-47C1-8269-665044099E14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1.673" v="501" actId="26606"/>
        <pc:sldMkLst>
          <pc:docMk/>
          <pc:sldMk cId="27476940" sldId="265"/>
        </pc:sldMkLst>
        <pc:spChg chg="add del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2" creationId="{27D6D4C2-32D8-4D7C-91C3-CECCCBD11AF3}"/>
          </ac:spMkLst>
        </pc:spChg>
        <pc:spChg chg="add del">
          <ac:chgData name="Michael Hudson" userId="db3fa30aacaa9c07" providerId="LiveId" clId="{E1B8F64D-7ED7-4215-AF02-B617306969C4}" dt="2019-06-12T12:56:58.648" v="496" actId="931"/>
          <ac:spMkLst>
            <pc:docMk/>
            <pc:sldMk cId="27476940" sldId="265"/>
            <ac:spMk id="3" creationId="{993F7F68-A274-4445-961C-A21223D30094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11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35" creationId="{7941F9B1-B01B-4A84-89D9-B169AEB4E456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37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1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4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12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24" creationId="{2109F83F-40FE-4DB3-84CC-09FB3340D06D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26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39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42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12:56:44.209" v="495" actId="931"/>
          <ac:picMkLst>
            <pc:docMk/>
            <pc:sldMk cId="27476940" sldId="265"/>
            <ac:picMk id="5" creationId="{31296B6C-11B3-467C-89A8-1DF56BF11A22}"/>
          </ac:picMkLst>
        </pc:picChg>
        <pc:picChg chg="add mod">
          <ac:chgData name="Michael Hudson" userId="db3fa30aacaa9c07" providerId="LiveId" clId="{E1B8F64D-7ED7-4215-AF02-B617306969C4}" dt="2019-06-12T12:57:01.673" v="501" actId="26606"/>
          <ac:picMkLst>
            <pc:docMk/>
            <pc:sldMk cId="27476940" sldId="265"/>
            <ac:picMk id="7" creationId="{125707AF-03A0-49B1-BB89-76D75787B378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36.197" v="507" actId="26606"/>
        <pc:sldMkLst>
          <pc:docMk/>
          <pc:sldMk cId="2721898475" sldId="266"/>
        </pc:sldMkLst>
        <pc:spChg chg="del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" creationId="{86DB90B0-1533-4702-8B66-A8E914194D77}"/>
          </ac:spMkLst>
        </pc:spChg>
        <pc:spChg chg="del">
          <ac:chgData name="Michael Hudson" userId="db3fa30aacaa9c07" providerId="LiveId" clId="{E1B8F64D-7ED7-4215-AF02-B617306969C4}" dt="2019-06-12T12:57:33.721" v="504" actId="931"/>
          <ac:spMkLst>
            <pc:docMk/>
            <pc:sldMk cId="2721898475" sldId="266"/>
            <ac:spMk id="3" creationId="{3AF04849-79F0-4034-862D-F15A5ABE3689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36.197" v="507" actId="26606"/>
          <ac:picMkLst>
            <pc:docMk/>
            <pc:sldMk cId="2721898475" sldId="266"/>
            <ac:picMk id="5" creationId="{0D0DC9F6-13DB-4A8E-9DA0-0E89834D666E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03.112" v="946" actId="1076"/>
        <pc:sldMkLst>
          <pc:docMk/>
          <pc:sldMk cId="389540345" sldId="267"/>
        </pc:sldMkLst>
        <pc:spChg chg="del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" creationId="{B6617CDA-B97C-4017-B2AF-8F142F672F0F}"/>
          </ac:spMkLst>
        </pc:spChg>
        <pc:spChg chg="del">
          <ac:chgData name="Michael Hudson" userId="db3fa30aacaa9c07" providerId="LiveId" clId="{E1B8F64D-7ED7-4215-AF02-B617306969C4}" dt="2019-06-12T13:00:54.754" v="941" actId="931"/>
          <ac:spMkLst>
            <pc:docMk/>
            <pc:sldMk cId="389540345" sldId="267"/>
            <ac:spMk id="3" creationId="{242F1383-757D-4932-B5CF-24C3941538DD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2" creationId="{03E8462A-FEBA-4848-81CC-3F8DA3E477BE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35" creationId="{7941F9B1-B01B-4A84-89D9-B169AEB4E456}"/>
          </ac:spMkLst>
        </pc:s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10" creationId="{A4D026A2-7476-44B0-9648-BB98882F7BA3}"/>
          </ac:grpSpMkLst>
        </pc:gr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24" creationId="{2109F83F-40FE-4DB3-84CC-09FB3340D06D}"/>
          </ac:grpSpMkLst>
        </pc:grpChg>
        <pc:picChg chg="add mod">
          <ac:chgData name="Michael Hudson" userId="db3fa30aacaa9c07" providerId="LiveId" clId="{E1B8F64D-7ED7-4215-AF02-B617306969C4}" dt="2019-06-12T13:01:03.112" v="946" actId="1076"/>
          <ac:picMkLst>
            <pc:docMk/>
            <pc:sldMk cId="389540345" sldId="267"/>
            <ac:picMk id="5" creationId="{413A79AC-52E6-44D2-8348-9C2AB4496477}"/>
          </ac:picMkLst>
        </pc:picChg>
      </pc:sldChg>
      <pc:sldChg chg="modSp add ord">
        <pc:chgData name="Michael Hudson" userId="db3fa30aacaa9c07" providerId="LiveId" clId="{E1B8F64D-7ED7-4215-AF02-B617306969C4}" dt="2019-06-12T13:00:42.991" v="940"/>
        <pc:sldMkLst>
          <pc:docMk/>
          <pc:sldMk cId="883353329" sldId="268"/>
        </pc:sldMkLst>
        <pc:spChg chg="mod">
          <ac:chgData name="Michael Hudson" userId="db3fa30aacaa9c07" providerId="LiveId" clId="{E1B8F64D-7ED7-4215-AF02-B617306969C4}" dt="2019-06-12T13:00:36.932" v="939" actId="20577"/>
          <ac:spMkLst>
            <pc:docMk/>
            <pc:sldMk cId="883353329" sldId="268"/>
            <ac:spMk id="3" creationId="{11D138FC-D924-457B-A9E2-1B8173A5991D}"/>
          </ac:spMkLst>
        </pc:spChg>
      </pc:sldChg>
      <pc:sldChg chg="addSp delSp modSp add mod setBg">
        <pc:chgData name="Michael Hudson" userId="db3fa30aacaa9c07" providerId="LiveId" clId="{E1B8F64D-7ED7-4215-AF02-B617306969C4}" dt="2019-06-12T13:01:18.663" v="951" actId="26606"/>
        <pc:sldMkLst>
          <pc:docMk/>
          <pc:sldMk cId="689863870" sldId="269"/>
        </pc:sldMkLst>
        <pc:spChg chg="del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" creationId="{F35C3432-F2AC-4BF7-8ADC-E543F5A0789E}"/>
          </ac:spMkLst>
        </pc:spChg>
        <pc:spChg chg="del">
          <ac:chgData name="Michael Hudson" userId="db3fa30aacaa9c07" providerId="LiveId" clId="{E1B8F64D-7ED7-4215-AF02-B617306969C4}" dt="2019-06-12T13:01:16.788" v="948" actId="931"/>
          <ac:spMkLst>
            <pc:docMk/>
            <pc:sldMk cId="689863870" sldId="269"/>
            <ac:spMk id="3" creationId="{1C28B897-59BD-403F-9FD8-31FF3F7CADFB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18.663" v="951" actId="26606"/>
          <ac:picMkLst>
            <pc:docMk/>
            <pc:sldMk cId="689863870" sldId="269"/>
            <ac:picMk id="5" creationId="{BE161985-6B74-4124-AF04-BDE0B4146D5F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33.148" v="956" actId="26606"/>
        <pc:sldMkLst>
          <pc:docMk/>
          <pc:sldMk cId="2151003647" sldId="270"/>
        </pc:sldMkLst>
        <pc:spChg chg="del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" creationId="{275904C8-77FA-4E71-A96A-1F20EF0EA6DE}"/>
          </ac:spMkLst>
        </pc:spChg>
        <pc:spChg chg="del">
          <ac:chgData name="Michael Hudson" userId="db3fa30aacaa9c07" providerId="LiveId" clId="{E1B8F64D-7ED7-4215-AF02-B617306969C4}" dt="2019-06-12T13:01:31.091" v="953" actId="931"/>
          <ac:spMkLst>
            <pc:docMk/>
            <pc:sldMk cId="2151003647" sldId="270"/>
            <ac:spMk id="3" creationId="{2D5313F7-22BA-4EC3-8B26-3B2710617D7C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33.148" v="956" actId="26606"/>
          <ac:picMkLst>
            <pc:docMk/>
            <pc:sldMk cId="2151003647" sldId="270"/>
            <ac:picMk id="5" creationId="{4A3D0E45-A8EF-4F7B-9F4C-0FC15657EF69}"/>
          </ac:picMkLst>
        </pc:picChg>
      </pc:sldChg>
      <pc:sldChg chg="addSp delSp modSp add mod setBg setClrOvrMap">
        <pc:chgData name="Michael Hudson" userId="db3fa30aacaa9c07" providerId="LiveId" clId="{E1B8F64D-7ED7-4215-AF02-B617306969C4}" dt="2019-06-12T13:10:19.620" v="991" actId="26606"/>
        <pc:sldMkLst>
          <pc:docMk/>
          <pc:sldMk cId="907295060" sldId="271"/>
        </pc:sldMkLst>
        <pc:spChg chg="mo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2" creationId="{940D88C6-E73A-421C-9092-754AC191A0A4}"/>
          </ac:spMkLst>
        </pc:spChg>
        <pc:spChg chg="add del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3" creationId="{693316DB-D7CC-4A7B-8E5E-923BBF45A76E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0" creationId="{9179DE42-5613-4B35-A1E6-6CCBAA13C743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6" creationId="{52FB45E9-914E-4471-AC87-E475CD51767D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8" creationId="{C310626D-5743-49D4-8F7D-88C4F8F0577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0" creationId="{3C195FC1-B568-4C72-9902-34CB35DDD7A1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2" creationId="{EF2BDF77-362C-43F0-8CBB-A969EC2AE0C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4" creationId="{4BE96B01-3929-432D-B8C2-ADBCB74C2EF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6" creationId="{2A6FCDE6-CDE2-4C51-B18E-A95CFB67971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8" creationId="{9D2E8756-2465-473A-BA2A-2DB1D6224745}"/>
          </ac:spMkLst>
        </pc:spChg>
        <pc:spChg chg="ad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41" creationId="{27577DEC-D9A5-404D-9789-702F4319BEC8}"/>
          </ac:spMkLst>
        </pc:spChg>
        <pc:grpChg chg="add del">
          <ac:chgData name="Michael Hudson" userId="db3fa30aacaa9c07" providerId="LiveId" clId="{E1B8F64D-7ED7-4215-AF02-B617306969C4}" dt="2019-06-12T13:10:19.605" v="990" actId="26606"/>
          <ac:grpSpMkLst>
            <pc:docMk/>
            <pc:sldMk cId="907295060" sldId="271"/>
            <ac:grpSpMk id="8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0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2" creationId="{CEEA9366-CEA8-4F23-B065-4337F0D836FE}"/>
          </ac:grpSpMkLst>
        </pc:grp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2" creationId="{EB898B32-3891-4C3A-8F58-C5969D2E9033}"/>
          </ac:cxnSpMkLst>
        </pc:cxn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4" creationId="{4AE4806D-B8F9-4679-A68A-9BD21C01A301}"/>
          </ac:cxnSpMkLst>
        </pc:cxnChg>
      </pc:sldChg>
      <pc:sldChg chg="addSp delSp modSp add mod setBg">
        <pc:chgData name="Michael Hudson" userId="db3fa30aacaa9c07" providerId="LiveId" clId="{E1B8F64D-7ED7-4215-AF02-B617306969C4}" dt="2019-06-12T13:10:53.729" v="996" actId="26606"/>
        <pc:sldMkLst>
          <pc:docMk/>
          <pc:sldMk cId="3737535334" sldId="272"/>
        </pc:sldMkLst>
        <pc:spChg chg="del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" creationId="{A0DAF02F-2809-4BDD-AF5C-2CFDD323EAFF}"/>
          </ac:spMkLst>
        </pc:spChg>
        <pc:spChg chg="del">
          <ac:chgData name="Michael Hudson" userId="db3fa30aacaa9c07" providerId="LiveId" clId="{E1B8F64D-7ED7-4215-AF02-B617306969C4}" dt="2019-06-12T13:10:50.599" v="993" actId="931"/>
          <ac:spMkLst>
            <pc:docMk/>
            <pc:sldMk cId="3737535334" sldId="272"/>
            <ac:spMk id="3" creationId="{244D6E32-6957-411E-B40D-DC887E1D3EAA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10:53.729" v="996" actId="26606"/>
          <ac:picMkLst>
            <pc:docMk/>
            <pc:sldMk cId="3737535334" sldId="272"/>
            <ac:picMk id="5" creationId="{6C3D8688-E23B-4CB8-B2C8-CD5935F3F8AE}"/>
          </ac:picMkLst>
        </pc:picChg>
      </pc:sldChg>
      <pc:sldChg chg="modSp add">
        <pc:chgData name="Michael Hudson" userId="db3fa30aacaa9c07" providerId="LiveId" clId="{E1B8F64D-7ED7-4215-AF02-B617306969C4}" dt="2019-06-12T13:29:17.599" v="1529" actId="20577"/>
        <pc:sldMkLst>
          <pc:docMk/>
          <pc:sldMk cId="3469478461" sldId="273"/>
        </pc:sldMkLst>
        <pc:spChg chg="mod">
          <ac:chgData name="Michael Hudson" userId="db3fa30aacaa9c07" providerId="LiveId" clId="{E1B8F64D-7ED7-4215-AF02-B617306969C4}" dt="2019-06-12T13:29:17.599" v="1529" actId="20577"/>
          <ac:spMkLst>
            <pc:docMk/>
            <pc:sldMk cId="3469478461" sldId="273"/>
            <ac:spMk id="2" creationId="{E1666EC5-0B92-4188-AC19-71ABC82CF24B}"/>
          </ac:spMkLst>
        </pc:spChg>
        <pc:spChg chg="mod">
          <ac:chgData name="Michael Hudson" userId="db3fa30aacaa9c07" providerId="LiveId" clId="{E1B8F64D-7ED7-4215-AF02-B617306969C4}" dt="2019-06-12T13:24:23.748" v="1477" actId="20577"/>
          <ac:spMkLst>
            <pc:docMk/>
            <pc:sldMk cId="3469478461" sldId="273"/>
            <ac:spMk id="3" creationId="{EF8A0E51-35BA-40F5-B7D0-22804BD3A907}"/>
          </ac:spMkLst>
        </pc:spChg>
      </pc:sldChg>
      <pc:sldChg chg="addSp modSp add mod setBg">
        <pc:chgData name="Michael Hudson" userId="db3fa30aacaa9c07" providerId="LiveId" clId="{E1B8F64D-7ED7-4215-AF02-B617306969C4}" dt="2019-06-12T13:30:02.099" v="1534" actId="26606"/>
        <pc:sldMkLst>
          <pc:docMk/>
          <pc:sldMk cId="912644778" sldId="274"/>
        </pc:sldMkLst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8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21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02.099" v="1534" actId="26606"/>
          <ac:grpSpMkLst>
            <pc:docMk/>
            <pc:sldMk cId="912644778" sldId="274"/>
            <ac:grpSpMk id="10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02.099" v="1534" actId="26606"/>
          <ac:picMkLst>
            <pc:docMk/>
            <pc:sldMk cId="912644778" sldId="274"/>
            <ac:picMk id="3" creationId="{4A03BA69-5E5B-405D-A212-9A1EAD7F0BC1}"/>
          </ac:picMkLst>
        </pc:picChg>
      </pc:sldChg>
      <pc:sldChg chg="addSp delSp modSp add mod setBg">
        <pc:chgData name="Michael Hudson" userId="db3fa30aacaa9c07" providerId="LiveId" clId="{E1B8F64D-7ED7-4215-AF02-B617306969C4}" dt="2019-06-12T13:30:36.991" v="1539" actId="26606"/>
        <pc:sldMkLst>
          <pc:docMk/>
          <pc:sldMk cId="4089706511" sldId="275"/>
        </pc:sldMkLst>
        <pc:spChg chg="del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" creationId="{4DB0DE75-7CE6-46B8-A690-B650CB124B41}"/>
          </ac:spMkLst>
        </pc:spChg>
        <pc:spChg chg="del">
          <ac:chgData name="Michael Hudson" userId="db3fa30aacaa9c07" providerId="LiveId" clId="{E1B8F64D-7ED7-4215-AF02-B617306969C4}" dt="2019-06-12T13:30:33.146" v="1536" actId="931"/>
          <ac:spMkLst>
            <pc:docMk/>
            <pc:sldMk cId="4089706511" sldId="275"/>
            <ac:spMk id="3" creationId="{B94F5185-EDDA-4E5D-A7E9-F95A49AD6C8A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36.991" v="1539" actId="26606"/>
          <ac:picMkLst>
            <pc:docMk/>
            <pc:sldMk cId="4089706511" sldId="275"/>
            <ac:picMk id="5" creationId="{6DF2C6EC-D902-4F2B-BB2D-AB7F7BD0DDA2}"/>
          </ac:picMkLst>
        </pc:picChg>
      </pc:sldChg>
      <pc:sldChg chg="addSp delSp modSp add mod setBg">
        <pc:chgData name="Michael Hudson" userId="db3fa30aacaa9c07" providerId="LiveId" clId="{E1B8F64D-7ED7-4215-AF02-B617306969C4}" dt="2019-06-12T20:31:54.001" v="3619" actId="26606"/>
        <pc:sldMkLst>
          <pc:docMk/>
          <pc:sldMk cId="4063701956" sldId="276"/>
        </pc:sldMkLst>
        <pc:spChg chg="del">
          <ac:chgData name="Michael Hudson" userId="db3fa30aacaa9c07" providerId="LiveId" clId="{E1B8F64D-7ED7-4215-AF02-B617306969C4}" dt="2019-06-12T13:41:22.123" v="1544" actId="26606"/>
          <ac:spMkLst>
            <pc:docMk/>
            <pc:sldMk cId="4063701956" sldId="276"/>
            <ac:spMk id="2" creationId="{3824C5A2-321B-4718-A286-245FF764EA90}"/>
          </ac:spMkLst>
        </pc:spChg>
        <pc:spChg chg="add del mod">
          <ac:chgData name="Michael Hudson" userId="db3fa30aacaa9c07" providerId="LiveId" clId="{E1B8F64D-7ED7-4215-AF02-B617306969C4}" dt="2019-06-12T20:31:49.784" v="3616" actId="931"/>
          <ac:spMkLst>
            <pc:docMk/>
            <pc:sldMk cId="4063701956" sldId="276"/>
            <ac:spMk id="3" creationId="{738D180F-BA28-45F9-A9E6-7B544D5986D1}"/>
          </ac:spMkLst>
        </pc:spChg>
        <pc:spChg chg="del">
          <ac:chgData name="Michael Hudson" userId="db3fa30aacaa9c07" providerId="LiveId" clId="{E1B8F64D-7ED7-4215-AF02-B617306969C4}" dt="2019-06-12T13:41:20.710" v="1541" actId="931"/>
          <ac:spMkLst>
            <pc:docMk/>
            <pc:sldMk cId="4063701956" sldId="276"/>
            <ac:spMk id="3" creationId="{EB6F1616-ACE4-47DD-BBC6-E244CB25C289}"/>
          </ac:spMkLst>
        </pc:spChg>
        <pc:spChg chg="add del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1:11.265" v="3613" actId="478"/>
          <ac:picMkLst>
            <pc:docMk/>
            <pc:sldMk cId="4063701956" sldId="276"/>
            <ac:picMk id="5" creationId="{8F486B78-9073-4E57-87B9-B0F318A92F21}"/>
          </ac:picMkLst>
        </pc:picChg>
        <pc:picChg chg="add mod">
          <ac:chgData name="Michael Hudson" userId="db3fa30aacaa9c07" providerId="LiveId" clId="{E1B8F64D-7ED7-4215-AF02-B617306969C4}" dt="2019-06-12T20:31:54.001" v="3619" actId="26606"/>
          <ac:picMkLst>
            <pc:docMk/>
            <pc:sldMk cId="4063701956" sldId="276"/>
            <ac:picMk id="6" creationId="{7D0D19A9-1D51-402E-89BE-7AC625C82898}"/>
          </ac:picMkLst>
        </pc:picChg>
      </pc:sldChg>
      <pc:sldChg chg="addSp delSp modSp add mod setBg">
        <pc:chgData name="Michael Hudson" userId="db3fa30aacaa9c07" providerId="LiveId" clId="{E1B8F64D-7ED7-4215-AF02-B617306969C4}" dt="2019-06-12T20:32:11.554" v="3624" actId="26606"/>
        <pc:sldMkLst>
          <pc:docMk/>
          <pc:sldMk cId="1788930690" sldId="277"/>
        </pc:sldMkLst>
        <pc:spChg chg="del">
          <ac:chgData name="Michael Hudson" userId="db3fa30aacaa9c07" providerId="LiveId" clId="{E1B8F64D-7ED7-4215-AF02-B617306969C4}" dt="2019-06-12T13:41:46.985" v="1549" actId="26606"/>
          <ac:spMkLst>
            <pc:docMk/>
            <pc:sldMk cId="1788930690" sldId="277"/>
            <ac:spMk id="2" creationId="{B4690F76-3FD8-43C8-83A9-38D30101886A}"/>
          </ac:spMkLst>
        </pc:spChg>
        <pc:spChg chg="del">
          <ac:chgData name="Michael Hudson" userId="db3fa30aacaa9c07" providerId="LiveId" clId="{E1B8F64D-7ED7-4215-AF02-B617306969C4}" dt="2019-06-12T13:41:45.456" v="1546" actId="931"/>
          <ac:spMkLst>
            <pc:docMk/>
            <pc:sldMk cId="1788930690" sldId="277"/>
            <ac:spMk id="3" creationId="{06CD4F95-369A-4072-A3AB-A54E5C8995B4}"/>
          </ac:spMkLst>
        </pc:spChg>
        <pc:spChg chg="add del mod">
          <ac:chgData name="Michael Hudson" userId="db3fa30aacaa9c07" providerId="LiveId" clId="{E1B8F64D-7ED7-4215-AF02-B617306969C4}" dt="2019-06-12T20:32:10.188" v="3621" actId="931"/>
          <ac:spMkLst>
            <pc:docMk/>
            <pc:sldMk cId="1788930690" sldId="277"/>
            <ac:spMk id="3" creationId="{402619D6-5C5F-41DC-AA2E-88E6B9818C7F}"/>
          </ac:spMkLst>
        </pc:spChg>
        <pc:spChg chg="add del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2:01.685" v="3620" actId="478"/>
          <ac:picMkLst>
            <pc:docMk/>
            <pc:sldMk cId="1788930690" sldId="277"/>
            <ac:picMk id="5" creationId="{F89B061E-C527-49DA-B67B-6BCE7AAFC20F}"/>
          </ac:picMkLst>
        </pc:picChg>
        <pc:picChg chg="add mod">
          <ac:chgData name="Michael Hudson" userId="db3fa30aacaa9c07" providerId="LiveId" clId="{E1B8F64D-7ED7-4215-AF02-B617306969C4}" dt="2019-06-12T20:32:11.554" v="3624" actId="26606"/>
          <ac:picMkLst>
            <pc:docMk/>
            <pc:sldMk cId="1788930690" sldId="277"/>
            <ac:picMk id="6" creationId="{5B2218E2-20E2-4F5C-8E37-1DBC401EF0D5}"/>
          </ac:picMkLst>
        </pc:picChg>
      </pc:sldChg>
      <pc:sldChg chg="addSp delSp modSp add mod setBg">
        <pc:chgData name="Michael Hudson" userId="db3fa30aacaa9c07" providerId="LiveId" clId="{E1B8F64D-7ED7-4215-AF02-B617306969C4}" dt="2019-06-12T20:33:06.298" v="3629" actId="962"/>
        <pc:sldMkLst>
          <pc:docMk/>
          <pc:sldMk cId="1246591963" sldId="278"/>
        </pc:sldMkLst>
        <pc:spChg chg="del">
          <ac:chgData name="Michael Hudson" userId="db3fa30aacaa9c07" providerId="LiveId" clId="{E1B8F64D-7ED7-4215-AF02-B617306969C4}" dt="2019-06-12T13:41:59.140" v="1552" actId="26606"/>
          <ac:spMkLst>
            <pc:docMk/>
            <pc:sldMk cId="1246591963" sldId="278"/>
            <ac:spMk id="2" creationId="{EBE32F5E-83E5-43EB-8041-F3F4E369DA93}"/>
          </ac:spMkLst>
        </pc:spChg>
        <pc:spChg chg="del">
          <ac:chgData name="Michael Hudson" userId="db3fa30aacaa9c07" providerId="LiveId" clId="{E1B8F64D-7ED7-4215-AF02-B617306969C4}" dt="2019-06-12T13:41:57.987" v="1551" actId="931"/>
          <ac:spMkLst>
            <pc:docMk/>
            <pc:sldMk cId="1246591963" sldId="278"/>
            <ac:spMk id="3" creationId="{01A89CB7-4372-4836-A579-B40118F36576}"/>
          </ac:spMkLst>
        </pc:spChg>
        <pc:spChg chg="add del mod">
          <ac:chgData name="Michael Hudson" userId="db3fa30aacaa9c07" providerId="LiveId" clId="{E1B8F64D-7ED7-4215-AF02-B617306969C4}" dt="2019-06-12T20:33:04.988" v="3626" actId="931"/>
          <ac:spMkLst>
            <pc:docMk/>
            <pc:sldMk cId="1246591963" sldId="278"/>
            <ac:spMk id="3" creationId="{F11E5D6B-F993-45EA-A385-877152A705F6}"/>
          </ac:spMkLst>
        </pc:spChg>
        <pc:spChg chg="add del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2:29.758" v="3625" actId="478"/>
          <ac:picMkLst>
            <pc:docMk/>
            <pc:sldMk cId="1246591963" sldId="278"/>
            <ac:picMk id="5" creationId="{0556656A-179C-4C0D-B7FF-A697AAEFEC45}"/>
          </ac:picMkLst>
        </pc:picChg>
        <pc:picChg chg="add mod">
          <ac:chgData name="Michael Hudson" userId="db3fa30aacaa9c07" providerId="LiveId" clId="{E1B8F64D-7ED7-4215-AF02-B617306969C4}" dt="2019-06-12T20:33:06.298" v="3629" actId="962"/>
          <ac:picMkLst>
            <pc:docMk/>
            <pc:sldMk cId="1246591963" sldId="278"/>
            <ac:picMk id="6" creationId="{D379C616-3966-48EC-AB52-2D6F0757F6F9}"/>
          </ac:picMkLst>
        </pc:picChg>
      </pc:sldChg>
      <pc:sldChg chg="addSp delSp modSp add mod setBg">
        <pc:chgData name="Michael Hudson" userId="db3fa30aacaa9c07" providerId="LiveId" clId="{E1B8F64D-7ED7-4215-AF02-B617306969C4}" dt="2019-06-12T20:46:53.538" v="4410" actId="20577"/>
        <pc:sldMkLst>
          <pc:docMk/>
          <pc:sldMk cId="1484845810" sldId="279"/>
        </pc:sldMkLst>
        <pc:spChg chg="mo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2" creationId="{137E3B39-2BC1-444D-9004-F3D4A8EA2029}"/>
          </ac:spMkLst>
        </pc:spChg>
        <pc:spChg chg="del mo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3" creationId="{CBF1CD81-4896-485A-B1CB-F173B2CB7203}"/>
          </ac:spMkLst>
        </pc:spChg>
        <pc:spChg chg="add del">
          <ac:chgData name="Michael Hudson" userId="db3fa30aacaa9c07" providerId="LiveId" clId="{E1B8F64D-7ED7-4215-AF02-B617306969C4}" dt="2019-06-12T20:38:36.905" v="4386"/>
          <ac:spMkLst>
            <pc:docMk/>
            <pc:sldMk cId="1484845810" sldId="279"/>
            <ac:spMk id="4" creationId="{E7E48E2A-6590-4FA7-B75E-63A410CBCBD6}"/>
          </ac:spMkLst>
        </pc:spChg>
        <pc:spChg chg="ad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10" creationId="{CB5AA8A5-25CC-4295-892F-367FCDAF2BF6}"/>
          </ac:spMkLst>
        </pc:spChg>
        <pc:spChg chg="ad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23" creationId="{24C6BC13-FB1E-48CC-B421-3D06039728B4}"/>
          </ac:spMkLst>
        </pc:spChg>
        <pc:grpChg chg="add">
          <ac:chgData name="Michael Hudson" userId="db3fa30aacaa9c07" providerId="LiveId" clId="{E1B8F64D-7ED7-4215-AF02-B617306969C4}" dt="2019-06-12T20:38:22.741" v="4384" actId="26606"/>
          <ac:grpSpMkLst>
            <pc:docMk/>
            <pc:sldMk cId="1484845810" sldId="279"/>
            <ac:grpSpMk id="12" creationId="{09DD65AA-8280-4962-92F3-DF1CB53349DB}"/>
          </ac:grpSpMkLst>
        </pc:grpChg>
        <pc:graphicFrameChg chg="add mod">
          <ac:chgData name="Michael Hudson" userId="db3fa30aacaa9c07" providerId="LiveId" clId="{E1B8F64D-7ED7-4215-AF02-B617306969C4}" dt="2019-06-12T20:46:53.538" v="4410" actId="20577"/>
          <ac:graphicFrameMkLst>
            <pc:docMk/>
            <pc:sldMk cId="1484845810" sldId="279"/>
            <ac:graphicFrameMk id="5" creationId="{0B9DAC36-5B61-456D-8043-44870F8AC5FB}"/>
          </ac:graphicFrameMkLst>
        </pc:graphicFrameChg>
      </pc:sldChg>
      <pc:sldChg chg="modSp add ord">
        <pc:chgData name="Michael Hudson" userId="db3fa30aacaa9c07" providerId="LiveId" clId="{E1B8F64D-7ED7-4215-AF02-B617306969C4}" dt="2019-06-12T13:47:40.512" v="2699" actId="20577"/>
        <pc:sldMkLst>
          <pc:docMk/>
          <pc:sldMk cId="1170863700" sldId="280"/>
        </pc:sldMkLst>
        <pc:spChg chg="mod">
          <ac:chgData name="Michael Hudson" userId="db3fa30aacaa9c07" providerId="LiveId" clId="{E1B8F64D-7ED7-4215-AF02-B617306969C4}" dt="2019-06-12T13:44:53.874" v="2154" actId="20577"/>
          <ac:spMkLst>
            <pc:docMk/>
            <pc:sldMk cId="1170863700" sldId="280"/>
            <ac:spMk id="2" creationId="{B3F96732-ED59-4DC7-8038-F71BBC598D64}"/>
          </ac:spMkLst>
        </pc:spChg>
        <pc:spChg chg="mod">
          <ac:chgData name="Michael Hudson" userId="db3fa30aacaa9c07" providerId="LiveId" clId="{E1B8F64D-7ED7-4215-AF02-B617306969C4}" dt="2019-06-12T13:47:40.512" v="2699" actId="20577"/>
          <ac:spMkLst>
            <pc:docMk/>
            <pc:sldMk cId="1170863700" sldId="280"/>
            <ac:spMk id="3" creationId="{5C4E28E4-E615-4178-80E7-36F612C007F7}"/>
          </ac:spMkLst>
        </pc:spChg>
      </pc:sldChg>
      <pc:sldChg chg="modSp add">
        <pc:chgData name="Michael Hudson" userId="db3fa30aacaa9c07" providerId="LiveId" clId="{E1B8F64D-7ED7-4215-AF02-B617306969C4}" dt="2019-06-12T20:47:39.478" v="4457" actId="20577"/>
        <pc:sldMkLst>
          <pc:docMk/>
          <pc:sldMk cId="3965022340" sldId="281"/>
        </pc:sldMkLst>
        <pc:spChg chg="mod">
          <ac:chgData name="Michael Hudson" userId="db3fa30aacaa9c07" providerId="LiveId" clId="{E1B8F64D-7ED7-4215-AF02-B617306969C4}" dt="2019-06-12T13:50:11.258" v="3275" actId="20577"/>
          <ac:spMkLst>
            <pc:docMk/>
            <pc:sldMk cId="3965022340" sldId="281"/>
            <ac:spMk id="2" creationId="{4907E72A-A5E7-478E-8821-8C1E1CDF811E}"/>
          </ac:spMkLst>
        </pc:spChg>
        <pc:spChg chg="mod">
          <ac:chgData name="Michael Hudson" userId="db3fa30aacaa9c07" providerId="LiveId" clId="{E1B8F64D-7ED7-4215-AF02-B617306969C4}" dt="2019-06-12T20:47:39.478" v="4457" actId="20577"/>
          <ac:spMkLst>
            <pc:docMk/>
            <pc:sldMk cId="3965022340" sldId="281"/>
            <ac:spMk id="3" creationId="{68677E84-1B55-4237-B938-B48F77D5C914}"/>
          </ac:spMkLst>
        </pc:spChg>
      </pc:sldChg>
      <pc:sldChg chg="add del">
        <pc:chgData name="Michael Hudson" userId="db3fa30aacaa9c07" providerId="LiveId" clId="{E1B8F64D-7ED7-4215-AF02-B617306969C4}" dt="2019-06-12T20:31:17.013" v="3615"/>
        <pc:sldMkLst>
          <pc:docMk/>
          <pc:sldMk cId="107102686" sldId="282"/>
        </pc:sldMkLst>
      </pc:sldChg>
      <pc:sldChg chg="addSp delSp modSp add mod setBg">
        <pc:chgData name="Michael Hudson" userId="db3fa30aacaa9c07" providerId="LiveId" clId="{E1B8F64D-7ED7-4215-AF02-B617306969C4}" dt="2019-06-12T20:33:23.522" v="3634" actId="962"/>
        <pc:sldMkLst>
          <pc:docMk/>
          <pc:sldMk cId="3728133173" sldId="282"/>
        </pc:sldMkLst>
        <pc:spChg chg="del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2" creationId="{B4B489D4-6CB5-40D1-85C6-687EF748F95B}"/>
          </ac:spMkLst>
        </pc:spChg>
        <pc:spChg chg="del">
          <ac:chgData name="Michael Hudson" userId="db3fa30aacaa9c07" providerId="LiveId" clId="{E1B8F64D-7ED7-4215-AF02-B617306969C4}" dt="2019-06-12T20:33:21.512" v="3631" actId="931"/>
          <ac:spMkLst>
            <pc:docMk/>
            <pc:sldMk cId="3728133173" sldId="282"/>
            <ac:spMk id="3" creationId="{E38F76B7-5607-43E1-9954-A12749F8B089}"/>
          </ac:spMkLst>
        </pc:spChg>
        <pc:spChg chg="add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20:33:23.053" v="3632" actId="26606"/>
          <ac:grpSpMkLst>
            <pc:docMk/>
            <pc:sldMk cId="3728133173" sldId="282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3:23.053" v="3632" actId="26606"/>
          <ac:grpSpMkLst>
            <pc:docMk/>
            <pc:sldMk cId="3728133173" sldId="282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20:33:23.522" v="3634" actId="962"/>
          <ac:picMkLst>
            <pc:docMk/>
            <pc:sldMk cId="3728133173" sldId="282"/>
            <ac:picMk id="5" creationId="{B6EFBA76-7072-4DAF-8214-CBBE7DE35A45}"/>
          </ac:picMkLst>
        </pc:picChg>
      </pc:sldChg>
      <pc:sldChg chg="modSp add ord">
        <pc:chgData name="Michael Hudson" userId="db3fa30aacaa9c07" providerId="LiveId" clId="{E1B8F64D-7ED7-4215-AF02-B617306969C4}" dt="2019-06-12T20:41:59.439" v="4394"/>
        <pc:sldMkLst>
          <pc:docMk/>
          <pc:sldMk cId="1578431091" sldId="283"/>
        </pc:sldMkLst>
        <pc:graphicFrameChg chg="mod">
          <ac:chgData name="Michael Hudson" userId="db3fa30aacaa9c07" providerId="LiveId" clId="{E1B8F64D-7ED7-4215-AF02-B617306969C4}" dt="2019-06-12T20:41:59.439" v="4394"/>
          <ac:graphicFrameMkLst>
            <pc:docMk/>
            <pc:sldMk cId="1578431091" sldId="283"/>
            <ac:graphicFrameMk id="5" creationId="{0B9DAC36-5B61-456D-8043-44870F8AC5F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7D6E7-72CD-4045-AD3F-B6A01997F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90B4CA-C297-444A-8F7F-546F6FB40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smoking status and poverty have significant impacts on the prevalence of asthma, ADD/ADHD, and concentration/emotional/behavioral issues of children living in the household.</a:t>
          </a:r>
        </a:p>
      </dgm:t>
    </dgm:pt>
    <dgm:pt modelId="{9CCF3FA3-F75E-42AD-B728-434C02CF5AE8}" type="parTrans" cxnId="{652F6B94-781F-42D1-9C1E-2C630320E661}">
      <dgm:prSet/>
      <dgm:spPr/>
      <dgm:t>
        <a:bodyPr/>
        <a:lstStyle/>
        <a:p>
          <a:endParaRPr lang="en-US"/>
        </a:p>
      </dgm:t>
    </dgm:pt>
    <dgm:pt modelId="{83FFAC8F-E863-45F4-BCC4-73FBAD3908A2}" type="sibTrans" cxnId="{652F6B94-781F-42D1-9C1E-2C630320E661}">
      <dgm:prSet/>
      <dgm:spPr/>
      <dgm:t>
        <a:bodyPr/>
        <a:lstStyle/>
        <a:p>
          <a:endParaRPr lang="en-US"/>
        </a:p>
      </dgm:t>
    </dgm:pt>
    <dgm:pt modelId="{06EB6B42-F158-4EFC-B865-FC82DD17A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when separating out poverty from smoking status, the effects are significant.</a:t>
          </a:r>
        </a:p>
      </dgm:t>
    </dgm:pt>
    <dgm:pt modelId="{1CE16660-A271-4A5A-9769-C419CF160C27}" type="parTrans" cxnId="{E26DBB3D-A8C7-4FEE-ABD0-68FE9E1A5C9E}">
      <dgm:prSet/>
      <dgm:spPr/>
      <dgm:t>
        <a:bodyPr/>
        <a:lstStyle/>
        <a:p>
          <a:endParaRPr lang="en-US"/>
        </a:p>
      </dgm:t>
    </dgm:pt>
    <dgm:pt modelId="{F06939BE-0EF3-4BCE-A469-6C9D9539C25F}" type="sibTrans" cxnId="{E26DBB3D-A8C7-4FEE-ABD0-68FE9E1A5C9E}">
      <dgm:prSet/>
      <dgm:spPr/>
      <dgm:t>
        <a:bodyPr/>
        <a:lstStyle/>
        <a:p>
          <a:endParaRPr lang="en-US"/>
        </a:p>
      </dgm:t>
    </dgm:pt>
    <dgm:pt modelId="{959D5626-6E54-4591-8B6B-F8AB515A0A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fact, it appears that the effects of poverty and smoking are cumulative.  Impoverished households generally had the highest prevalence of asthma, ADD/ADHD, and concentration/emotional/behavioral issues.  </a:t>
          </a:r>
        </a:p>
      </dgm:t>
    </dgm:pt>
    <dgm:pt modelId="{1C35A4C1-5020-422D-A6A2-B947B10497B7}" type="parTrans" cxnId="{FA78222B-07C9-445B-8E11-A98354582861}">
      <dgm:prSet/>
      <dgm:spPr/>
      <dgm:t>
        <a:bodyPr/>
        <a:lstStyle/>
        <a:p>
          <a:endParaRPr lang="en-US"/>
        </a:p>
      </dgm:t>
    </dgm:pt>
    <dgm:pt modelId="{54B3A716-3F35-451D-BF49-459ED9B313C5}" type="sibTrans" cxnId="{FA78222B-07C9-445B-8E11-A98354582861}">
      <dgm:prSet/>
      <dgm:spPr/>
      <dgm:t>
        <a:bodyPr/>
        <a:lstStyle/>
        <a:p>
          <a:endParaRPr lang="en-US"/>
        </a:p>
      </dgm:t>
    </dgm:pt>
    <dgm:pt modelId="{20F1ED3D-F046-4303-BC33-747967578425}" type="pres">
      <dgm:prSet presAssocID="{E4E7D6E7-72CD-4045-AD3F-B6A01997F293}" presName="root" presStyleCnt="0">
        <dgm:presLayoutVars>
          <dgm:dir/>
          <dgm:resizeHandles val="exact"/>
        </dgm:presLayoutVars>
      </dgm:prSet>
      <dgm:spPr/>
    </dgm:pt>
    <dgm:pt modelId="{19F0EC52-03EF-4E9A-BCF0-7C925A704489}" type="pres">
      <dgm:prSet presAssocID="{4790B4CA-C297-444A-8F7F-546F6FB40C17}" presName="compNode" presStyleCnt="0"/>
      <dgm:spPr/>
    </dgm:pt>
    <dgm:pt modelId="{281A0F88-9CDD-450D-9962-CB6DB6978D44}" type="pres">
      <dgm:prSet presAssocID="{4790B4CA-C297-444A-8F7F-546F6FB40C17}" presName="bgRect" presStyleLbl="bgShp" presStyleIdx="0" presStyleCnt="3"/>
      <dgm:spPr/>
    </dgm:pt>
    <dgm:pt modelId="{D352D11E-5814-4001-85C7-B80A4ACCA619}" type="pres">
      <dgm:prSet presAssocID="{4790B4CA-C297-444A-8F7F-546F6FB40C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1AAD4F6-A491-4618-B40F-648EEF40764F}" type="pres">
      <dgm:prSet presAssocID="{4790B4CA-C297-444A-8F7F-546F6FB40C17}" presName="spaceRect" presStyleCnt="0"/>
      <dgm:spPr/>
    </dgm:pt>
    <dgm:pt modelId="{3A6FC1D2-6AD2-4369-84C5-4D928AC6F106}" type="pres">
      <dgm:prSet presAssocID="{4790B4CA-C297-444A-8F7F-546F6FB40C17}" presName="parTx" presStyleLbl="revTx" presStyleIdx="0" presStyleCnt="3">
        <dgm:presLayoutVars>
          <dgm:chMax val="0"/>
          <dgm:chPref val="0"/>
        </dgm:presLayoutVars>
      </dgm:prSet>
      <dgm:spPr/>
    </dgm:pt>
    <dgm:pt modelId="{A440E3EA-898E-4964-B4C4-7C2889803841}" type="pres">
      <dgm:prSet presAssocID="{83FFAC8F-E863-45F4-BCC4-73FBAD3908A2}" presName="sibTrans" presStyleCnt="0"/>
      <dgm:spPr/>
    </dgm:pt>
    <dgm:pt modelId="{293CFBCD-903B-44C4-BEFA-EADE7551FEC3}" type="pres">
      <dgm:prSet presAssocID="{06EB6B42-F158-4EFC-B865-FC82DD17A6FA}" presName="compNode" presStyleCnt="0"/>
      <dgm:spPr/>
    </dgm:pt>
    <dgm:pt modelId="{81921F1F-D443-4459-9118-949C8C13374D}" type="pres">
      <dgm:prSet presAssocID="{06EB6B42-F158-4EFC-B865-FC82DD17A6FA}" presName="bgRect" presStyleLbl="bgShp" presStyleIdx="1" presStyleCnt="3"/>
      <dgm:spPr/>
    </dgm:pt>
    <dgm:pt modelId="{783947C0-7CB2-4BD5-B130-1F0CA8280465}" type="pres">
      <dgm:prSet presAssocID="{06EB6B42-F158-4EFC-B865-FC82DD17A6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718CA247-4126-40B4-B640-AFFC30FA451C}" type="pres">
      <dgm:prSet presAssocID="{06EB6B42-F158-4EFC-B865-FC82DD17A6FA}" presName="spaceRect" presStyleCnt="0"/>
      <dgm:spPr/>
    </dgm:pt>
    <dgm:pt modelId="{10F5D03D-4DB9-42DD-9F95-C928A1423CD6}" type="pres">
      <dgm:prSet presAssocID="{06EB6B42-F158-4EFC-B865-FC82DD17A6FA}" presName="parTx" presStyleLbl="revTx" presStyleIdx="1" presStyleCnt="3">
        <dgm:presLayoutVars>
          <dgm:chMax val="0"/>
          <dgm:chPref val="0"/>
        </dgm:presLayoutVars>
      </dgm:prSet>
      <dgm:spPr/>
    </dgm:pt>
    <dgm:pt modelId="{6A9286E3-E292-4631-A093-3C68D1226E1A}" type="pres">
      <dgm:prSet presAssocID="{F06939BE-0EF3-4BCE-A469-6C9D9539C25F}" presName="sibTrans" presStyleCnt="0"/>
      <dgm:spPr/>
    </dgm:pt>
    <dgm:pt modelId="{E4499B9E-3CBD-4809-8079-3E700F830725}" type="pres">
      <dgm:prSet presAssocID="{959D5626-6E54-4591-8B6B-F8AB515A0A04}" presName="compNode" presStyleCnt="0"/>
      <dgm:spPr/>
    </dgm:pt>
    <dgm:pt modelId="{F8D40FAE-19BE-457A-A38F-6BAE992D565B}" type="pres">
      <dgm:prSet presAssocID="{959D5626-6E54-4591-8B6B-F8AB515A0A04}" presName="bgRect" presStyleLbl="bgShp" presStyleIdx="2" presStyleCnt="3"/>
      <dgm:spPr/>
    </dgm:pt>
    <dgm:pt modelId="{5E1375E7-DFED-4465-ADB1-B16DAD227D82}" type="pres">
      <dgm:prSet presAssocID="{959D5626-6E54-4591-8B6B-F8AB515A0A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614B612-5E60-4221-B483-3441058655C1}" type="pres">
      <dgm:prSet presAssocID="{959D5626-6E54-4591-8B6B-F8AB515A0A04}" presName="spaceRect" presStyleCnt="0"/>
      <dgm:spPr/>
    </dgm:pt>
    <dgm:pt modelId="{4017E1F0-BD52-4B9D-BC7A-CF9DD18A29BB}" type="pres">
      <dgm:prSet presAssocID="{959D5626-6E54-4591-8B6B-F8AB515A0A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D92E29-54EF-44F8-BB9C-0C2664DCAFB0}" type="presOf" srcId="{06EB6B42-F158-4EFC-B865-FC82DD17A6FA}" destId="{10F5D03D-4DB9-42DD-9F95-C928A1423CD6}" srcOrd="0" destOrd="0" presId="urn:microsoft.com/office/officeart/2018/2/layout/IconVerticalSolidList"/>
    <dgm:cxn modelId="{FA78222B-07C9-445B-8E11-A98354582861}" srcId="{E4E7D6E7-72CD-4045-AD3F-B6A01997F293}" destId="{959D5626-6E54-4591-8B6B-F8AB515A0A04}" srcOrd="2" destOrd="0" parTransId="{1C35A4C1-5020-422D-A6A2-B947B10497B7}" sibTransId="{54B3A716-3F35-451D-BF49-459ED9B313C5}"/>
    <dgm:cxn modelId="{E26DBB3D-A8C7-4FEE-ABD0-68FE9E1A5C9E}" srcId="{E4E7D6E7-72CD-4045-AD3F-B6A01997F293}" destId="{06EB6B42-F158-4EFC-B865-FC82DD17A6FA}" srcOrd="1" destOrd="0" parTransId="{1CE16660-A271-4A5A-9769-C419CF160C27}" sibTransId="{F06939BE-0EF3-4BCE-A469-6C9D9539C25F}"/>
    <dgm:cxn modelId="{85332575-69EF-47BD-B33F-0DCBC862D0CC}" type="presOf" srcId="{E4E7D6E7-72CD-4045-AD3F-B6A01997F293}" destId="{20F1ED3D-F046-4303-BC33-747967578425}" srcOrd="0" destOrd="0" presId="urn:microsoft.com/office/officeart/2018/2/layout/IconVerticalSolidList"/>
    <dgm:cxn modelId="{652F6B94-781F-42D1-9C1E-2C630320E661}" srcId="{E4E7D6E7-72CD-4045-AD3F-B6A01997F293}" destId="{4790B4CA-C297-444A-8F7F-546F6FB40C17}" srcOrd="0" destOrd="0" parTransId="{9CCF3FA3-F75E-42AD-B728-434C02CF5AE8}" sibTransId="{83FFAC8F-E863-45F4-BCC4-73FBAD3908A2}"/>
    <dgm:cxn modelId="{0E920295-877F-4D46-8422-9AA0FE773E26}" type="presOf" srcId="{4790B4CA-C297-444A-8F7F-546F6FB40C17}" destId="{3A6FC1D2-6AD2-4369-84C5-4D928AC6F106}" srcOrd="0" destOrd="0" presId="urn:microsoft.com/office/officeart/2018/2/layout/IconVerticalSolidList"/>
    <dgm:cxn modelId="{B8880EB3-6AEC-4983-9C71-84E9EB012F6B}" type="presOf" srcId="{959D5626-6E54-4591-8B6B-F8AB515A0A04}" destId="{4017E1F0-BD52-4B9D-BC7A-CF9DD18A29BB}" srcOrd="0" destOrd="0" presId="urn:microsoft.com/office/officeart/2018/2/layout/IconVerticalSolidList"/>
    <dgm:cxn modelId="{2B37DFAC-A1D1-4FC1-BF7B-18760ABCD8C1}" type="presParOf" srcId="{20F1ED3D-F046-4303-BC33-747967578425}" destId="{19F0EC52-03EF-4E9A-BCF0-7C925A704489}" srcOrd="0" destOrd="0" presId="urn:microsoft.com/office/officeart/2018/2/layout/IconVerticalSolidList"/>
    <dgm:cxn modelId="{C31C17DA-5E66-4FD0-BA9A-BDE8DE9CB529}" type="presParOf" srcId="{19F0EC52-03EF-4E9A-BCF0-7C925A704489}" destId="{281A0F88-9CDD-450D-9962-CB6DB6978D44}" srcOrd="0" destOrd="0" presId="urn:microsoft.com/office/officeart/2018/2/layout/IconVerticalSolidList"/>
    <dgm:cxn modelId="{AF167175-7899-46E0-9A53-7049D3A0E54B}" type="presParOf" srcId="{19F0EC52-03EF-4E9A-BCF0-7C925A704489}" destId="{D352D11E-5814-4001-85C7-B80A4ACCA619}" srcOrd="1" destOrd="0" presId="urn:microsoft.com/office/officeart/2018/2/layout/IconVerticalSolidList"/>
    <dgm:cxn modelId="{A6027871-162A-4731-AFA5-8A35930B0799}" type="presParOf" srcId="{19F0EC52-03EF-4E9A-BCF0-7C925A704489}" destId="{01AAD4F6-A491-4618-B40F-648EEF40764F}" srcOrd="2" destOrd="0" presId="urn:microsoft.com/office/officeart/2018/2/layout/IconVerticalSolidList"/>
    <dgm:cxn modelId="{9EE5CFE1-765A-479D-AB66-CB81EF8B5787}" type="presParOf" srcId="{19F0EC52-03EF-4E9A-BCF0-7C925A704489}" destId="{3A6FC1D2-6AD2-4369-84C5-4D928AC6F106}" srcOrd="3" destOrd="0" presId="urn:microsoft.com/office/officeart/2018/2/layout/IconVerticalSolidList"/>
    <dgm:cxn modelId="{94FC82F3-F558-463C-A490-222CB8CE43ED}" type="presParOf" srcId="{20F1ED3D-F046-4303-BC33-747967578425}" destId="{A440E3EA-898E-4964-B4C4-7C2889803841}" srcOrd="1" destOrd="0" presId="urn:microsoft.com/office/officeart/2018/2/layout/IconVerticalSolidList"/>
    <dgm:cxn modelId="{184FD00D-4C4A-4638-9BD3-D5C698BB25B1}" type="presParOf" srcId="{20F1ED3D-F046-4303-BC33-747967578425}" destId="{293CFBCD-903B-44C4-BEFA-EADE7551FEC3}" srcOrd="2" destOrd="0" presId="urn:microsoft.com/office/officeart/2018/2/layout/IconVerticalSolidList"/>
    <dgm:cxn modelId="{7FB61BD7-B289-448B-A0C6-15E69C59ABEB}" type="presParOf" srcId="{293CFBCD-903B-44C4-BEFA-EADE7551FEC3}" destId="{81921F1F-D443-4459-9118-949C8C13374D}" srcOrd="0" destOrd="0" presId="urn:microsoft.com/office/officeart/2018/2/layout/IconVerticalSolidList"/>
    <dgm:cxn modelId="{6634D2B8-A8EF-4E4F-B894-039907468539}" type="presParOf" srcId="{293CFBCD-903B-44C4-BEFA-EADE7551FEC3}" destId="{783947C0-7CB2-4BD5-B130-1F0CA8280465}" srcOrd="1" destOrd="0" presId="urn:microsoft.com/office/officeart/2018/2/layout/IconVerticalSolidList"/>
    <dgm:cxn modelId="{B9748437-B482-40A8-ABF4-49CF4BA55F49}" type="presParOf" srcId="{293CFBCD-903B-44C4-BEFA-EADE7551FEC3}" destId="{718CA247-4126-40B4-B640-AFFC30FA451C}" srcOrd="2" destOrd="0" presId="urn:microsoft.com/office/officeart/2018/2/layout/IconVerticalSolidList"/>
    <dgm:cxn modelId="{41B6BB02-C6F6-4AFE-8A48-3DAA9A2064C7}" type="presParOf" srcId="{293CFBCD-903B-44C4-BEFA-EADE7551FEC3}" destId="{10F5D03D-4DB9-42DD-9F95-C928A1423CD6}" srcOrd="3" destOrd="0" presId="urn:microsoft.com/office/officeart/2018/2/layout/IconVerticalSolidList"/>
    <dgm:cxn modelId="{C03CD189-69E9-4418-9B77-0CA46D779E49}" type="presParOf" srcId="{20F1ED3D-F046-4303-BC33-747967578425}" destId="{6A9286E3-E292-4631-A093-3C68D1226E1A}" srcOrd="3" destOrd="0" presId="urn:microsoft.com/office/officeart/2018/2/layout/IconVerticalSolidList"/>
    <dgm:cxn modelId="{370A3F09-AC86-4573-88CC-86C7DC1D574E}" type="presParOf" srcId="{20F1ED3D-F046-4303-BC33-747967578425}" destId="{E4499B9E-3CBD-4809-8079-3E700F830725}" srcOrd="4" destOrd="0" presId="urn:microsoft.com/office/officeart/2018/2/layout/IconVerticalSolidList"/>
    <dgm:cxn modelId="{29B6353E-B7C6-4611-9E22-CEC050036711}" type="presParOf" srcId="{E4499B9E-3CBD-4809-8079-3E700F830725}" destId="{F8D40FAE-19BE-457A-A38F-6BAE992D565B}" srcOrd="0" destOrd="0" presId="urn:microsoft.com/office/officeart/2018/2/layout/IconVerticalSolidList"/>
    <dgm:cxn modelId="{3FF76E77-CE5D-443B-B791-A70284BAE7F7}" type="presParOf" srcId="{E4499B9E-3CBD-4809-8079-3E700F830725}" destId="{5E1375E7-DFED-4465-ADB1-B16DAD227D82}" srcOrd="1" destOrd="0" presId="urn:microsoft.com/office/officeart/2018/2/layout/IconVerticalSolidList"/>
    <dgm:cxn modelId="{524D1F21-0C75-4479-AD87-58D34611FC07}" type="presParOf" srcId="{E4499B9E-3CBD-4809-8079-3E700F830725}" destId="{6614B612-5E60-4221-B483-3441058655C1}" srcOrd="2" destOrd="0" presId="urn:microsoft.com/office/officeart/2018/2/layout/IconVerticalSolidList"/>
    <dgm:cxn modelId="{E380410E-3EB1-4BDC-B0A2-3F929E09D5DD}" type="presParOf" srcId="{E4499B9E-3CBD-4809-8079-3E700F830725}" destId="{4017E1F0-BD52-4B9D-BC7A-CF9DD18A2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7D6E7-72CD-4045-AD3F-B6A01997F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133894-A864-4610-858B-296484C7E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smoking and/or poverty appear to have a significant relationship to autism prevalence in some years, most often there is not a significant relationship between these factors and autism.</a:t>
          </a:r>
        </a:p>
      </dgm:t>
    </dgm:pt>
    <dgm:pt modelId="{373E1458-F668-4C17-98E9-4347C18B6E1C}" type="parTrans" cxnId="{E12DAEF0-5EDE-4934-8DD5-2A9809DCD584}">
      <dgm:prSet/>
      <dgm:spPr/>
      <dgm:t>
        <a:bodyPr/>
        <a:lstStyle/>
        <a:p>
          <a:endParaRPr lang="en-US"/>
        </a:p>
      </dgm:t>
    </dgm:pt>
    <dgm:pt modelId="{A9873C1F-DD15-4FA9-ADB7-13365DA4D123}" type="sibTrans" cxnId="{E12DAEF0-5EDE-4934-8DD5-2A9809DCD584}">
      <dgm:prSet/>
      <dgm:spPr/>
      <dgm:t>
        <a:bodyPr/>
        <a:lstStyle/>
        <a:p>
          <a:endParaRPr lang="en-US"/>
        </a:p>
      </dgm:t>
    </dgm:pt>
    <dgm:pt modelId="{CD7865C8-71ED-478C-ACF1-68A4F9547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Intervention strategies should prioritize households that see the largest impact– impoverished household with at least one adult smoker in the family.  </a:t>
          </a:r>
        </a:p>
      </dgm:t>
    </dgm:pt>
    <dgm:pt modelId="{12FFC487-4CC0-4ADA-9B10-0D5941D21E9F}" type="parTrans" cxnId="{EB128048-35AF-4478-A605-101EC14A6C40}">
      <dgm:prSet/>
      <dgm:spPr/>
      <dgm:t>
        <a:bodyPr/>
        <a:lstStyle/>
        <a:p>
          <a:endParaRPr lang="en-US"/>
        </a:p>
      </dgm:t>
    </dgm:pt>
    <dgm:pt modelId="{B034461F-4D49-4B4A-B52B-47F68BBC96C7}" type="sibTrans" cxnId="{EB128048-35AF-4478-A605-101EC14A6C40}">
      <dgm:prSet/>
      <dgm:spPr/>
      <dgm:t>
        <a:bodyPr/>
        <a:lstStyle/>
        <a:p>
          <a:endParaRPr lang="en-US"/>
        </a:p>
      </dgm:t>
    </dgm:pt>
    <dgm:pt modelId="{20F1ED3D-F046-4303-BC33-747967578425}" type="pres">
      <dgm:prSet presAssocID="{E4E7D6E7-72CD-4045-AD3F-B6A01997F293}" presName="root" presStyleCnt="0">
        <dgm:presLayoutVars>
          <dgm:dir/>
          <dgm:resizeHandles val="exact"/>
        </dgm:presLayoutVars>
      </dgm:prSet>
      <dgm:spPr/>
    </dgm:pt>
    <dgm:pt modelId="{15606E24-DD83-4C27-A491-DA7429F88E55}" type="pres">
      <dgm:prSet presAssocID="{44133894-A864-4610-858B-296484C7E7FB}" presName="compNode" presStyleCnt="0"/>
      <dgm:spPr/>
    </dgm:pt>
    <dgm:pt modelId="{F085714B-D2E8-47EA-BB3F-565222F92D03}" type="pres">
      <dgm:prSet presAssocID="{44133894-A864-4610-858B-296484C7E7FB}" presName="bgRect" presStyleLbl="bgShp" presStyleIdx="0" presStyleCnt="2"/>
      <dgm:spPr/>
    </dgm:pt>
    <dgm:pt modelId="{3750C9A8-97B3-49FD-8346-4BC820A9FED5}" type="pres">
      <dgm:prSet presAssocID="{44133894-A864-4610-858B-296484C7E7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7606A66-E84B-4567-8037-645402003A3F}" type="pres">
      <dgm:prSet presAssocID="{44133894-A864-4610-858B-296484C7E7FB}" presName="spaceRect" presStyleCnt="0"/>
      <dgm:spPr/>
    </dgm:pt>
    <dgm:pt modelId="{7798A3A6-6DB9-4AF3-8570-5A993E0BE2C8}" type="pres">
      <dgm:prSet presAssocID="{44133894-A864-4610-858B-296484C7E7FB}" presName="parTx" presStyleLbl="revTx" presStyleIdx="0" presStyleCnt="2">
        <dgm:presLayoutVars>
          <dgm:chMax val="0"/>
          <dgm:chPref val="0"/>
        </dgm:presLayoutVars>
      </dgm:prSet>
      <dgm:spPr/>
    </dgm:pt>
    <dgm:pt modelId="{542A6654-45BB-4932-8679-AC01E7234AAB}" type="pres">
      <dgm:prSet presAssocID="{A9873C1F-DD15-4FA9-ADB7-13365DA4D123}" presName="sibTrans" presStyleCnt="0"/>
      <dgm:spPr/>
    </dgm:pt>
    <dgm:pt modelId="{403DA882-376C-4FCF-9A1F-FC65AA61A00F}" type="pres">
      <dgm:prSet presAssocID="{CD7865C8-71ED-478C-ACF1-68A4F954787C}" presName="compNode" presStyleCnt="0"/>
      <dgm:spPr/>
    </dgm:pt>
    <dgm:pt modelId="{088AC86E-2EF5-40D8-B73F-9C594E7DC5EF}" type="pres">
      <dgm:prSet presAssocID="{CD7865C8-71ED-478C-ACF1-68A4F954787C}" presName="bgRect" presStyleLbl="bgShp" presStyleIdx="1" presStyleCnt="2"/>
      <dgm:spPr/>
    </dgm:pt>
    <dgm:pt modelId="{D84850AB-8919-4D46-9282-7BC871F45884}" type="pres">
      <dgm:prSet presAssocID="{CD7865C8-71ED-478C-ACF1-68A4F95478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CF64C0E3-57A3-48FF-8F90-097CCB48D279}" type="pres">
      <dgm:prSet presAssocID="{CD7865C8-71ED-478C-ACF1-68A4F954787C}" presName="spaceRect" presStyleCnt="0"/>
      <dgm:spPr/>
    </dgm:pt>
    <dgm:pt modelId="{F05DD7DF-C15E-47B5-AA9C-14DD0989880D}" type="pres">
      <dgm:prSet presAssocID="{CD7865C8-71ED-478C-ACF1-68A4F95478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AEAC00-2640-47F5-8151-90E6882DF0D3}" type="presOf" srcId="{CD7865C8-71ED-478C-ACF1-68A4F954787C}" destId="{F05DD7DF-C15E-47B5-AA9C-14DD0989880D}" srcOrd="0" destOrd="0" presId="urn:microsoft.com/office/officeart/2018/2/layout/IconVerticalSolidList"/>
    <dgm:cxn modelId="{EB128048-35AF-4478-A605-101EC14A6C40}" srcId="{E4E7D6E7-72CD-4045-AD3F-B6A01997F293}" destId="{CD7865C8-71ED-478C-ACF1-68A4F954787C}" srcOrd="1" destOrd="0" parTransId="{12FFC487-4CC0-4ADA-9B10-0D5941D21E9F}" sibTransId="{B034461F-4D49-4B4A-B52B-47F68BBC96C7}"/>
    <dgm:cxn modelId="{85332575-69EF-47BD-B33F-0DCBC862D0CC}" type="presOf" srcId="{E4E7D6E7-72CD-4045-AD3F-B6A01997F293}" destId="{20F1ED3D-F046-4303-BC33-747967578425}" srcOrd="0" destOrd="0" presId="urn:microsoft.com/office/officeart/2018/2/layout/IconVerticalSolidList"/>
    <dgm:cxn modelId="{3BD54DD3-7513-4F21-9567-9CBE1378634A}" type="presOf" srcId="{44133894-A864-4610-858B-296484C7E7FB}" destId="{7798A3A6-6DB9-4AF3-8570-5A993E0BE2C8}" srcOrd="0" destOrd="0" presId="urn:microsoft.com/office/officeart/2018/2/layout/IconVerticalSolidList"/>
    <dgm:cxn modelId="{E12DAEF0-5EDE-4934-8DD5-2A9809DCD584}" srcId="{E4E7D6E7-72CD-4045-AD3F-B6A01997F293}" destId="{44133894-A864-4610-858B-296484C7E7FB}" srcOrd="0" destOrd="0" parTransId="{373E1458-F668-4C17-98E9-4347C18B6E1C}" sibTransId="{A9873C1F-DD15-4FA9-ADB7-13365DA4D123}"/>
    <dgm:cxn modelId="{49675089-7ED6-42BC-9ED0-6A64E9A82A17}" type="presParOf" srcId="{20F1ED3D-F046-4303-BC33-747967578425}" destId="{15606E24-DD83-4C27-A491-DA7429F88E55}" srcOrd="0" destOrd="0" presId="urn:microsoft.com/office/officeart/2018/2/layout/IconVerticalSolidList"/>
    <dgm:cxn modelId="{B7CF5C32-4E15-4C44-AD9E-674447B5FD6C}" type="presParOf" srcId="{15606E24-DD83-4C27-A491-DA7429F88E55}" destId="{F085714B-D2E8-47EA-BB3F-565222F92D03}" srcOrd="0" destOrd="0" presId="urn:microsoft.com/office/officeart/2018/2/layout/IconVerticalSolidList"/>
    <dgm:cxn modelId="{903852FC-D0B8-481A-B10B-781952F02946}" type="presParOf" srcId="{15606E24-DD83-4C27-A491-DA7429F88E55}" destId="{3750C9A8-97B3-49FD-8346-4BC820A9FED5}" srcOrd="1" destOrd="0" presId="urn:microsoft.com/office/officeart/2018/2/layout/IconVerticalSolidList"/>
    <dgm:cxn modelId="{6F9EEA10-0AC8-4EE5-A3DC-2458E5E60912}" type="presParOf" srcId="{15606E24-DD83-4C27-A491-DA7429F88E55}" destId="{57606A66-E84B-4567-8037-645402003A3F}" srcOrd="2" destOrd="0" presId="urn:microsoft.com/office/officeart/2018/2/layout/IconVerticalSolidList"/>
    <dgm:cxn modelId="{D115644F-3523-4CB2-9E15-AE78644061EC}" type="presParOf" srcId="{15606E24-DD83-4C27-A491-DA7429F88E55}" destId="{7798A3A6-6DB9-4AF3-8570-5A993E0BE2C8}" srcOrd="3" destOrd="0" presId="urn:microsoft.com/office/officeart/2018/2/layout/IconVerticalSolidList"/>
    <dgm:cxn modelId="{0FBE35B5-50EB-4F1C-B2F5-18FA44CB37F4}" type="presParOf" srcId="{20F1ED3D-F046-4303-BC33-747967578425}" destId="{542A6654-45BB-4932-8679-AC01E7234AAB}" srcOrd="1" destOrd="0" presId="urn:microsoft.com/office/officeart/2018/2/layout/IconVerticalSolidList"/>
    <dgm:cxn modelId="{FCC300C9-88D2-4C44-A0C7-97F26E18E62D}" type="presParOf" srcId="{20F1ED3D-F046-4303-BC33-747967578425}" destId="{403DA882-376C-4FCF-9A1F-FC65AA61A00F}" srcOrd="2" destOrd="0" presId="urn:microsoft.com/office/officeart/2018/2/layout/IconVerticalSolidList"/>
    <dgm:cxn modelId="{943DEE9E-25FB-4AEA-AC85-9047A2920789}" type="presParOf" srcId="{403DA882-376C-4FCF-9A1F-FC65AA61A00F}" destId="{088AC86E-2EF5-40D8-B73F-9C594E7DC5EF}" srcOrd="0" destOrd="0" presId="urn:microsoft.com/office/officeart/2018/2/layout/IconVerticalSolidList"/>
    <dgm:cxn modelId="{223F03D0-96C7-4F40-8CD1-2D41E0459D0B}" type="presParOf" srcId="{403DA882-376C-4FCF-9A1F-FC65AA61A00F}" destId="{D84850AB-8919-4D46-9282-7BC871F45884}" srcOrd="1" destOrd="0" presId="urn:microsoft.com/office/officeart/2018/2/layout/IconVerticalSolidList"/>
    <dgm:cxn modelId="{6248D198-5B86-4D78-8BBD-6DF2BE358802}" type="presParOf" srcId="{403DA882-376C-4FCF-9A1F-FC65AA61A00F}" destId="{CF64C0E3-57A3-48FF-8F90-097CCB48D279}" srcOrd="2" destOrd="0" presId="urn:microsoft.com/office/officeart/2018/2/layout/IconVerticalSolidList"/>
    <dgm:cxn modelId="{144EFD8C-8CC4-42A4-A50E-D41BBA40A2AE}" type="presParOf" srcId="{403DA882-376C-4FCF-9A1F-FC65AA61A00F}" destId="{F05DD7DF-C15E-47B5-AA9C-14DD098988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A0F88-9CDD-450D-9962-CB6DB6978D44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2D11E-5814-4001-85C7-B80A4ACCA619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C1D2-6AD2-4369-84C5-4D928AC6F106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smoking status and poverty have significant impacts on the prevalence of asthma, ADD/ADHD, and concentration/emotional/behavioral issues of children living in the household.</a:t>
          </a:r>
        </a:p>
      </dsp:txBody>
      <dsp:txXfrm>
        <a:off x="1591264" y="588"/>
        <a:ext cx="5101549" cy="1377717"/>
      </dsp:txXfrm>
    </dsp:sp>
    <dsp:sp modelId="{81921F1F-D443-4459-9118-949C8C13374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947C0-7CB2-4BD5-B130-1F0CA8280465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5D03D-4DB9-42DD-9F95-C928A1423CD6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 when separating out poverty from smoking status, the effects are significant.</a:t>
          </a:r>
        </a:p>
      </dsp:txBody>
      <dsp:txXfrm>
        <a:off x="1591264" y="1722736"/>
        <a:ext cx="5101549" cy="1377717"/>
      </dsp:txXfrm>
    </dsp:sp>
    <dsp:sp modelId="{F8D40FAE-19BE-457A-A38F-6BAE992D565B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375E7-DFED-4465-ADB1-B16DAD227D82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7E1F0-BD52-4B9D-BC7A-CF9DD18A29BB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fact, it appears that the effects of poverty and smoking are cumulative.  Impoverished households generally had the highest prevalence of asthma, ADD/ADHD, and concentration/emotional/behavioral issues.  </a:t>
          </a:r>
        </a:p>
      </dsp:txBody>
      <dsp:txXfrm>
        <a:off x="1591264" y="3444883"/>
        <a:ext cx="5101549" cy="137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714B-D2E8-47EA-BB3F-565222F92D03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C9A8-97B3-49FD-8346-4BC820A9FED5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8A3A6-6DB9-4AF3-8570-5A993E0BE2C8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smoking and/or poverty appear to have a significant relationship to autism prevalence in some years, most often there is not a significant relationship between these factors and autism.</a:t>
          </a:r>
        </a:p>
      </dsp:txBody>
      <dsp:txXfrm>
        <a:off x="1671235" y="783768"/>
        <a:ext cx="5021578" cy="1446957"/>
      </dsp:txXfrm>
    </dsp:sp>
    <dsp:sp modelId="{088AC86E-2EF5-40D8-B73F-9C594E7DC5EF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850AB-8919-4D46-9282-7BC871F45884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D7DF-C15E-47B5-AA9C-14DD0989880D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Intervention strategies should prioritize households that see the largest impact– impoverished household with at least one adult smoker in the family.  </a:t>
          </a:r>
        </a:p>
      </dsp:txBody>
      <dsp:txXfrm>
        <a:off x="1671235" y="2592464"/>
        <a:ext cx="5021578" cy="144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his/data-questionnaires-documentatio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8D9A-C848-4077-997D-93E0509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50258"/>
            <a:ext cx="7766936" cy="1646302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Exploring Family Factors that Influence Childhood Health Conditions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78BD-BBCA-48BD-A95D-6AA135A5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98401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Presented by Kyle Morehead and Maria Hudson</a:t>
            </a:r>
          </a:p>
        </p:txBody>
      </p:sp>
    </p:spTree>
    <p:extLst>
      <p:ext uri="{BB962C8B-B14F-4D97-AF65-F5344CB8AC3E}">
        <p14:creationId xmlns:p14="http://schemas.microsoft.com/office/powerpoint/2010/main" val="18365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1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1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707AF-03A0-49B1-BB89-76D75787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DC9F6-13DB-4A8E-9DA0-0E89834D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2C6EC-D902-4F2B-BB2D-AB7F7BD0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 ran the same analyses by Poverty Status</a:t>
            </a:r>
          </a:p>
          <a:p>
            <a:r>
              <a:rPr lang="en-US" sz="2400" dirty="0"/>
              <a:t>If a household’s total income was the same or less than  the poverty threshold in that geographic area, we considered the household to be impoverished.</a:t>
            </a:r>
          </a:p>
          <a:p>
            <a:r>
              <a:rPr lang="en-US" sz="2400" dirty="0"/>
              <a:t>The results were similar to smoking households.</a:t>
            </a:r>
          </a:p>
          <a:p>
            <a:r>
              <a:rPr lang="en-US" sz="2400" dirty="0"/>
              <a:t>The level of significance was not as high (i.e., p-values were lower but still significant) </a:t>
            </a:r>
          </a:p>
        </p:txBody>
      </p:sp>
    </p:spTree>
    <p:extLst>
      <p:ext uri="{BB962C8B-B14F-4D97-AF65-F5344CB8AC3E}">
        <p14:creationId xmlns:p14="http://schemas.microsoft.com/office/powerpoint/2010/main" val="88335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A79AC-52E6-44D2-8348-9C2AB449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75" y="748256"/>
            <a:ext cx="10282707" cy="5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61985-6B74-4124-AF04-BDE0B414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3D0E45-A8EF-4F7B-9F4C-0FC15657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3BA69-5E5B-405D-A212-9A1EAD7F0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D88C6-E73A-421C-9092-754AC191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Do we have confounding effects?</a:t>
            </a:r>
          </a:p>
        </p:txBody>
      </p:sp>
    </p:spTree>
    <p:extLst>
      <p:ext uri="{BB962C8B-B14F-4D97-AF65-F5344CB8AC3E}">
        <p14:creationId xmlns:p14="http://schemas.microsoft.com/office/powerpoint/2010/main" val="90729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C3D8688-E23B-4CB8-B2C8-CD5935F3F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1" r="44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A442-53B0-4B92-B6F9-3D5BB42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13E4-BCA1-4471-9696-67C452EB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years, epidemiologists and public health experts have studied trends in prevalence of many diseases.</a:t>
            </a:r>
          </a:p>
          <a:p>
            <a:r>
              <a:rPr lang="en-US" sz="2400" dirty="0"/>
              <a:t>In particular, asthma, ADD/ADHD, autism, and behavioral issues have been diagnosed more frequently.</a:t>
            </a:r>
          </a:p>
          <a:p>
            <a:r>
              <a:rPr lang="en-US" sz="2400" dirty="0"/>
              <a:t>Can looking at the family characteristics around these children help pinpoint causes or situations where intervention can help?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EC5-0B92-4188-AC19-71ABC82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Version– Yes </a:t>
            </a:r>
            <a:br>
              <a:rPr lang="en-US" dirty="0"/>
            </a:br>
            <a:r>
              <a:rPr lang="en-US" dirty="0"/>
              <a:t>There is a Confounding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0E51-35BA-40F5-B7D0-22804BD3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Google search confirms that public health officials have noted the correlation between smoking and poverty</a:t>
            </a:r>
          </a:p>
          <a:p>
            <a:r>
              <a:rPr lang="en-US" dirty="0"/>
              <a:t>So, does that invalidate our results?</a:t>
            </a:r>
          </a:p>
          <a:p>
            <a:r>
              <a:rPr lang="en-US" dirty="0"/>
              <a:t>To see if our results were still significant, we ran by breaking the data frame into four categories:</a:t>
            </a:r>
          </a:p>
          <a:p>
            <a:pPr lvl="1"/>
            <a:r>
              <a:rPr lang="en-US" dirty="0"/>
              <a:t>Smoking, Impoverished Households</a:t>
            </a:r>
          </a:p>
          <a:p>
            <a:pPr lvl="1"/>
            <a:r>
              <a:rPr lang="en-US" dirty="0"/>
              <a:t>Non-Smoking, Impoverished Households</a:t>
            </a:r>
          </a:p>
          <a:p>
            <a:pPr lvl="1"/>
            <a:r>
              <a:rPr lang="en-US" dirty="0"/>
              <a:t>Smoking, Non-Impoverished Households</a:t>
            </a:r>
          </a:p>
          <a:p>
            <a:pPr lvl="1"/>
            <a:r>
              <a:rPr lang="en-US" dirty="0"/>
              <a:t>Non-Smoking, Non-Impoverished Households</a:t>
            </a:r>
          </a:p>
        </p:txBody>
      </p:sp>
    </p:spTree>
    <p:extLst>
      <p:ext uri="{BB962C8B-B14F-4D97-AF65-F5344CB8AC3E}">
        <p14:creationId xmlns:p14="http://schemas.microsoft.com/office/powerpoint/2010/main" val="346947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7D0D19A9-1D51-402E-89BE-7AC625C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5" r="625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5B2218E2-20E2-4F5C-8E37-1DBC401EF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D379C616-3966-48EC-AB52-2D6F0757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B6EFBA76-7072-4DAF-8214-CBBE7DE3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732-ED59-4DC7-8038-F71BBC59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28E4-E615-4178-80E7-36F612C0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methods will underestimate the prevalence of smoking and the prevalence of the childhood conditions studied.</a:t>
            </a:r>
          </a:p>
          <a:p>
            <a:r>
              <a:rPr lang="en-US" dirty="0"/>
              <a:t>We have no way to directly assess the child’s exposure to cigarette smoke.  It is possible that an adult smoker will choose to smoke away from the child to minimize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E3B39-2BC1-444D-9004-F3D4A8E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DAC36-5B61-456D-8043-44870F8AC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36714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43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E3B39-2BC1-444D-9004-F3D4A8E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DAC36-5B61-456D-8043-44870F8AC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3709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4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72A-A5E7-478E-8821-8C1E1CD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7E84-1B55-4237-B938-B48F77D5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the reasons for smoking’s impact on asthma are known, it is not as clear </a:t>
            </a:r>
            <a:r>
              <a:rPr lang="en-US" i="1" dirty="0"/>
              <a:t>how</a:t>
            </a:r>
            <a:r>
              <a:rPr lang="en-US" dirty="0"/>
              <a:t> smoking impacts a child’s concentration, attention, or behavioral health.  Investigation into the causal factors could help design interventions to mitigate these impacts.</a:t>
            </a:r>
          </a:p>
          <a:p>
            <a:r>
              <a:rPr lang="en-US" dirty="0"/>
              <a:t>Do other childhood conditions see the same influence of family characteristics?</a:t>
            </a:r>
          </a:p>
          <a:p>
            <a:pPr lvl="1"/>
            <a:r>
              <a:rPr lang="en-US" dirty="0"/>
              <a:t>Autism did not appear to be influenced at all, confirming our understanding of this as a genetically-based condition. </a:t>
            </a:r>
          </a:p>
          <a:p>
            <a:pPr lvl="1"/>
            <a:r>
              <a:rPr lang="en-US" dirty="0"/>
              <a:t>We did not study other conditions such as sickle-cell anemia, diabetes, and other conditions that we assumed to be genetic.</a:t>
            </a:r>
          </a:p>
          <a:p>
            <a:pPr lvl="1"/>
            <a:r>
              <a:rPr lang="en-US" dirty="0"/>
              <a:t>Did we miss anything by leaving </a:t>
            </a:r>
            <a:r>
              <a:rPr lang="en-US"/>
              <a:t>these out?</a:t>
            </a:r>
            <a:endParaRPr lang="en-US" dirty="0"/>
          </a:p>
          <a:p>
            <a:r>
              <a:rPr lang="en-US" dirty="0"/>
              <a:t>Does the amount of smoking or the level of poverty influence the rates of the conditions studied?  </a:t>
            </a:r>
          </a:p>
        </p:txBody>
      </p:sp>
    </p:spTree>
    <p:extLst>
      <p:ext uri="{BB962C8B-B14F-4D97-AF65-F5344CB8AC3E}">
        <p14:creationId xmlns:p14="http://schemas.microsoft.com/office/powerpoint/2010/main" val="39650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299B-CDE9-400C-B6B6-6E91E7C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86C2-6B86-408D-8C17-C49BBBD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Health Information Survey is conducted by the CDC each year since 1962</a:t>
            </a:r>
          </a:p>
          <a:p>
            <a:r>
              <a:rPr lang="en-US" dirty="0"/>
              <a:t>Households are sampled.  With in each household, researchers sample one adult and one child.  Household and family information are also collected.</a:t>
            </a:r>
          </a:p>
          <a:p>
            <a:r>
              <a:rPr lang="en-US" dirty="0"/>
              <a:t>Data are published in sets:  Household, Family, Sample Child, Sample Adult, Person, and Injury.</a:t>
            </a:r>
          </a:p>
          <a:p>
            <a:r>
              <a:rPr lang="en-US" dirty="0"/>
              <a:t>Different years had data in different format:  CSV, fixed-width text file, zip files, and self-extracting zip files.</a:t>
            </a:r>
          </a:p>
          <a:p>
            <a:r>
              <a:rPr lang="en-US" dirty="0"/>
              <a:t>SAS, SPSS, and Stata programs to aid in reading data files are also published.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6E5-E1DF-423F-ADF5-2218C40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67A2-DC76-44B1-B8D5-340C88F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downloaded data from the CDC page for the NHIS survey:</a:t>
            </a:r>
          </a:p>
          <a:p>
            <a:r>
              <a:rPr lang="en-US" dirty="0">
                <a:hlinkClick r:id="rId2"/>
              </a:rPr>
              <a:t>https://www.cdc.gov/nchs/nhis/data-questionnaires-documentation.htm</a:t>
            </a:r>
            <a:endParaRPr lang="en-US" dirty="0"/>
          </a:p>
          <a:p>
            <a:r>
              <a:rPr lang="en-US" dirty="0"/>
              <a:t>Initially we explored the 2017 data to determine if it would help us answer our research questions.</a:t>
            </a:r>
          </a:p>
          <a:p>
            <a:r>
              <a:rPr lang="en-US" dirty="0"/>
              <a:t>We determined that we would need the family, sample child, and sample adult file for each year.</a:t>
            </a:r>
          </a:p>
          <a:p>
            <a:r>
              <a:rPr lang="en-US" dirty="0"/>
              <a:t>Data from 2006 – 2017 were downloaded along with the SAS program to read them in.</a:t>
            </a:r>
          </a:p>
        </p:txBody>
      </p:sp>
    </p:spTree>
    <p:extLst>
      <p:ext uri="{BB962C8B-B14F-4D97-AF65-F5344CB8AC3E}">
        <p14:creationId xmlns:p14="http://schemas.microsoft.com/office/powerpoint/2010/main" val="379484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4308-8725-4F22-8640-9413B3B5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EA2-12AF-4C52-8B3F-26D535DB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Challenging!</a:t>
            </a:r>
          </a:p>
          <a:p>
            <a:r>
              <a:rPr lang="en-US" dirty="0"/>
              <a:t>Ready-made programs exist for SAS, Stata, and SPSS but nothing for Python</a:t>
            </a:r>
          </a:p>
          <a:p>
            <a:r>
              <a:rPr lang="en-US" dirty="0"/>
              <a:t>We used Python to read the SAS program in as a text file</a:t>
            </a:r>
          </a:p>
          <a:p>
            <a:r>
              <a:rPr lang="en-US" dirty="0"/>
              <a:t>We located the input statement that told us where each variable started and ended on the flat file.</a:t>
            </a:r>
          </a:p>
          <a:p>
            <a:r>
              <a:rPr lang="en-US" dirty="0"/>
              <a:t>We put that information into a list that we could feed into a pandas function.</a:t>
            </a:r>
          </a:p>
          <a:p>
            <a:r>
              <a:rPr lang="en-US" dirty="0"/>
              <a:t>Determining which variables to use was also a challenge.  Each file for each year had 30K – 50K records and hundreds of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5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618-E765-4F5E-B512-976A6A21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4037-0205-4442-BB9F-27E2C281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found that not all years had the information we needed.</a:t>
            </a:r>
          </a:p>
          <a:p>
            <a:r>
              <a:rPr lang="en-US" dirty="0"/>
              <a:t>Instead of food-insecurity questions found on recent surveys, we used the ratio of family income to the poverty level to determine if a family lived in poverty.</a:t>
            </a:r>
          </a:p>
          <a:p>
            <a:r>
              <a:rPr lang="en-US" dirty="0"/>
              <a:t>If the sampled adult was a current smoker, we considered the house a smoking household.</a:t>
            </a:r>
          </a:p>
          <a:p>
            <a:r>
              <a:rPr lang="en-US" dirty="0"/>
              <a:t>If the sampled child had any of the conditions we were interested in, we considered the household to have that condition present.</a:t>
            </a:r>
          </a:p>
          <a:p>
            <a:r>
              <a:rPr lang="en-US" dirty="0"/>
              <a:t>LIMITATION– We are almost certainly undercounting both the smoking households and the households with each condition.</a:t>
            </a:r>
          </a:p>
          <a:p>
            <a:r>
              <a:rPr lang="en-US" dirty="0"/>
              <a:t>BONUS– If we find significant relationships, we can be very certain of that significance since the actual rates are likely higher.</a:t>
            </a:r>
          </a:p>
        </p:txBody>
      </p:sp>
    </p:spTree>
    <p:extLst>
      <p:ext uri="{BB962C8B-B14F-4D97-AF65-F5344CB8AC3E}">
        <p14:creationId xmlns:p14="http://schemas.microsoft.com/office/powerpoint/2010/main" val="183806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0D6-84FE-449A-89E5-090094DA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2A7-ACD1-4EEB-A216-750B1385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paired t-tests to determine if the difference in condition prevalence between smoking and non-smoking households was significant.</a:t>
            </a:r>
          </a:p>
          <a:p>
            <a:r>
              <a:rPr lang="en-US" dirty="0"/>
              <a:t>We also tested for the difference between impoverished and non-impoverished households with t-tests.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As expected, the presence of a smoker in a household had significant impacts on the prevalence of asthma.</a:t>
            </a:r>
          </a:p>
          <a:p>
            <a:r>
              <a:rPr lang="en-US" sz="2400" dirty="0"/>
              <a:t>Slightly less expected, the presence of a smoker in a household also had significant impacts on the prevalence of ADD or ADHD as well as behavioral and emotional issues.</a:t>
            </a:r>
          </a:p>
          <a:p>
            <a:r>
              <a:rPr lang="en-US" sz="2400" dirty="0"/>
              <a:t>There did not appear to be any relationship between smoking in a household and autism prevalence.</a:t>
            </a:r>
          </a:p>
        </p:txBody>
      </p:sp>
    </p:spTree>
    <p:extLst>
      <p:ext uri="{BB962C8B-B14F-4D97-AF65-F5344CB8AC3E}">
        <p14:creationId xmlns:p14="http://schemas.microsoft.com/office/powerpoint/2010/main" val="98063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A5F43-201F-47C1-8269-66504409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4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1029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  Exploring Family Factors that Influence Childhood Health Conditions </vt:lpstr>
      <vt:lpstr>Inspiration</vt:lpstr>
      <vt:lpstr>Data Source</vt:lpstr>
      <vt:lpstr>Obtaining Data</vt:lpstr>
      <vt:lpstr>Reading Data into Pandas</vt:lpstr>
      <vt:lpstr>Analyzing the Data</vt:lpstr>
      <vt:lpstr>Significance Testing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Do we have confounding effects?</vt:lpstr>
      <vt:lpstr>PowerPoint Presentation</vt:lpstr>
      <vt:lpstr>Short Version– Yes  There is a Confounding Effect</vt:lpstr>
      <vt:lpstr>PowerPoint Presentation</vt:lpstr>
      <vt:lpstr>PowerPoint Presentation</vt:lpstr>
      <vt:lpstr>PowerPoint Presentation</vt:lpstr>
      <vt:lpstr>PowerPoint Presentation</vt:lpstr>
      <vt:lpstr>Limitations </vt:lpstr>
      <vt:lpstr>Conclusions</vt:lpstr>
      <vt:lpstr>Conclusions</vt:lpstr>
      <vt:lpstr>Ideas 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Exploring Family Factors that Influence Childhood Health Conditions </dc:title>
  <dc:creator>Michael Hudson</dc:creator>
  <cp:lastModifiedBy>Michael Hudson</cp:lastModifiedBy>
  <cp:revision>1</cp:revision>
  <dcterms:created xsi:type="dcterms:W3CDTF">2019-06-12T20:38:22Z</dcterms:created>
  <dcterms:modified xsi:type="dcterms:W3CDTF">2019-06-12T20:47:41Z</dcterms:modified>
</cp:coreProperties>
</file>