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CEE"/>
    <a:srgbClr val="000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6"/>
    <p:restoredTop sz="93604"/>
  </p:normalViewPr>
  <p:slideViewPr>
    <p:cSldViewPr snapToGrid="0" snapToObjects="1">
      <p:cViewPr>
        <p:scale>
          <a:sx n="92" d="100"/>
          <a:sy n="92" d="100"/>
        </p:scale>
        <p:origin x="163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29952-ED70-434C-B8E3-9C1838112CA8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681AB-83E6-DA45-9940-46058A6D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681AB-83E6-DA45-9940-46058A6D89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4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BA42-ABFE-644C-84F5-1C30BAABA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55292-EE5A-024B-B4F5-5CED8A6E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A8D8-09A9-3B4D-93C8-F68DE316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BC84-EBF8-8F4B-91FB-730A0A83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FB754-7E74-0045-8981-DEB7C209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8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FD30-8D5C-C949-AEDD-B007998C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402C5-2F16-3346-826E-D2FF7AF43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A5054-6405-A74E-82E3-18A65251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A77AF-1712-5D44-97FA-7EE7BF7B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212CD-DCE0-CD4C-945D-C75641FB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2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6C8B1-617B-1E4C-B041-9012B72A6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2CB2D-5971-594C-AA00-A3F5845ED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4C9A-4F06-A545-9614-5AA41AA6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6D69-4306-3B43-946A-F0D23520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4CF9E-EA6D-EB48-96D4-A0BACF0D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2E64-FCFC-4E46-846C-6E092C20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88E5-E406-2A4A-86AF-08CF3946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8D87-EB63-6C4F-A097-9C02F9AE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77A2B-1696-B046-96DB-E24FB4BE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069CF-7186-B547-B197-AC4904D6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1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22B4-5FAE-A444-907E-02A92E2F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69326-80AE-864C-846A-5A4A6F2DE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7B239-F822-7142-9EF8-185774D1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6CC0-5D83-9F44-8C20-2C32B9AA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86DCF-9D02-E340-9E9D-1D83F221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D4B7-159C-634E-BC16-1ECB7467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E94E-C485-E042-8544-DD9651207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0A9AF-2471-6B4E-A0E6-06274F14A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782CD-33CB-A246-B126-90A2F311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73335-2955-AF40-871C-3BF19206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E1D23-F236-E148-B182-C7C88C44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5401-7D59-AB44-825D-043367CE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9B4CF-53C0-9F4E-88FF-E6B5F7F9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34CF3-055A-E149-9C8D-E80444245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81722-3D3A-D541-92F5-5E7EE7A90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3462A-364F-A945-959B-EC185F9CB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F3A68-923F-8B4F-B421-121966F8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62959-3B85-7146-8595-A9652E03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50BEF-9DD3-4144-B427-C31E0FB5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2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B64C-7706-BC44-9C09-D77ECDA7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71F4C-6F72-0B4E-8E3A-AC8A7DE7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B7492-36BA-E440-BF61-CB8A1ECB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6B154-B3D9-9E46-A663-FFC6C1BF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2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D74CE-B0B6-DF48-B84E-981925CB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58993-5CE3-0741-AC8B-ADC41258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D92A8-CE95-F44F-B2F9-A434BD83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9BDB-6850-3C43-A936-94CF0A55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F0B1-3922-E44C-BFB8-20A8D77DB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EA9AC-D89D-AC4C-841A-6F9B2E2C1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6D232-9BFC-8941-9FBE-5C622939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DDFBC-8179-3F4D-A0A5-D46C64AA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DEF6F-DC72-1045-A98A-A6D3BC0D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7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4F83-8F97-3F4E-9807-778D8A22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7007E-556C-B340-9AA6-0EB671343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8DFD1-A283-A84F-B7AD-F504A88C7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F7551-2BC1-D145-9C16-92AB8EDF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FA917-BC3D-DD42-8C2E-5522A3CE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DFF07-1CA1-C14F-B6FC-2A9CB2C4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8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B9D4C-1BC4-FD41-AF42-703FEC36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C7F23-4350-FD44-805C-0AECF106C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36E8-9F23-3349-BE0E-86457594A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4104-6D47-8A42-AF60-5CCB12BB1FB0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473AA-ED5F-1343-949D-659D45F2B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96E77-A4EC-E747-A7E2-9496E3ED3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4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8A02F8-50F3-0F47-A7A1-550E135D00DF}"/>
              </a:ext>
            </a:extLst>
          </p:cNvPr>
          <p:cNvSpPr/>
          <p:nvPr/>
        </p:nvSpPr>
        <p:spPr>
          <a:xfrm>
            <a:off x="500740" y="3233056"/>
            <a:ext cx="5393873" cy="3303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E8571-07AC-7542-85AE-A0545C811928}"/>
              </a:ext>
            </a:extLst>
          </p:cNvPr>
          <p:cNvSpPr/>
          <p:nvPr/>
        </p:nvSpPr>
        <p:spPr>
          <a:xfrm>
            <a:off x="6346374" y="3233056"/>
            <a:ext cx="5393873" cy="3303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A99755-25B9-EF4C-A3A6-11477B5239F2}"/>
              </a:ext>
            </a:extLst>
          </p:cNvPr>
          <p:cNvCxnSpPr>
            <a:cxnSpLocks/>
          </p:cNvCxnSpPr>
          <p:nvPr/>
        </p:nvCxnSpPr>
        <p:spPr>
          <a:xfrm>
            <a:off x="6128658" y="277091"/>
            <a:ext cx="0" cy="63441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26DFDE-93DA-CF4C-9F19-2902BB8009AD}"/>
              </a:ext>
            </a:extLst>
          </p:cNvPr>
          <p:cNvCxnSpPr>
            <a:cxnSpLocks/>
          </p:cNvCxnSpPr>
          <p:nvPr/>
        </p:nvCxnSpPr>
        <p:spPr>
          <a:xfrm flipH="1">
            <a:off x="500740" y="1162541"/>
            <a:ext cx="52563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B3BFC3-CD8B-7E4B-B27C-5D8CC4A4C7A5}"/>
              </a:ext>
            </a:extLst>
          </p:cNvPr>
          <p:cNvCxnSpPr>
            <a:cxnSpLocks/>
          </p:cNvCxnSpPr>
          <p:nvPr/>
        </p:nvCxnSpPr>
        <p:spPr>
          <a:xfrm flipH="1">
            <a:off x="6366163" y="1162541"/>
            <a:ext cx="52563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25D55E-F84C-184D-9B4E-8D691F9174BD}"/>
              </a:ext>
            </a:extLst>
          </p:cNvPr>
          <p:cNvCxnSpPr/>
          <p:nvPr/>
        </p:nvCxnSpPr>
        <p:spPr>
          <a:xfrm>
            <a:off x="500740" y="1023995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813E1F-3222-FB44-A626-9B723C21AA2C}"/>
              </a:ext>
            </a:extLst>
          </p:cNvPr>
          <p:cNvCxnSpPr/>
          <p:nvPr/>
        </p:nvCxnSpPr>
        <p:spPr>
          <a:xfrm>
            <a:off x="5772890" y="1023995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78CD0D-AF83-C645-9535-8ECB94C32F84}"/>
              </a:ext>
            </a:extLst>
          </p:cNvPr>
          <p:cNvCxnSpPr/>
          <p:nvPr/>
        </p:nvCxnSpPr>
        <p:spPr>
          <a:xfrm>
            <a:off x="3128899" y="1036608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3BAF6F-66FE-B94B-9CF9-4E84C301BCC9}"/>
              </a:ext>
            </a:extLst>
          </p:cNvPr>
          <p:cNvCxnSpPr/>
          <p:nvPr/>
        </p:nvCxnSpPr>
        <p:spPr>
          <a:xfrm>
            <a:off x="1812719" y="103660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6A1617-4027-8C49-99CB-89414433F215}"/>
              </a:ext>
            </a:extLst>
          </p:cNvPr>
          <p:cNvCxnSpPr/>
          <p:nvPr/>
        </p:nvCxnSpPr>
        <p:spPr>
          <a:xfrm>
            <a:off x="4528208" y="103660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505B47-C181-A941-997D-E530AD6DBB1B}"/>
              </a:ext>
            </a:extLst>
          </p:cNvPr>
          <p:cNvCxnSpPr/>
          <p:nvPr/>
        </p:nvCxnSpPr>
        <p:spPr>
          <a:xfrm>
            <a:off x="6361213" y="1023995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61D285-0EF8-D840-9BE2-550067C45497}"/>
              </a:ext>
            </a:extLst>
          </p:cNvPr>
          <p:cNvCxnSpPr/>
          <p:nvPr/>
        </p:nvCxnSpPr>
        <p:spPr>
          <a:xfrm>
            <a:off x="11633363" y="1023995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3A288F-7B76-1243-A715-07C02CB44556}"/>
              </a:ext>
            </a:extLst>
          </p:cNvPr>
          <p:cNvCxnSpPr/>
          <p:nvPr/>
        </p:nvCxnSpPr>
        <p:spPr>
          <a:xfrm>
            <a:off x="8989372" y="1036608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131329-5C6A-8D44-AFF6-0BAD7AA1CE8F}"/>
              </a:ext>
            </a:extLst>
          </p:cNvPr>
          <p:cNvCxnSpPr/>
          <p:nvPr/>
        </p:nvCxnSpPr>
        <p:spPr>
          <a:xfrm>
            <a:off x="7673192" y="103660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2AEA1D-9F40-3646-A4A1-31BE2BBFF758}"/>
              </a:ext>
            </a:extLst>
          </p:cNvPr>
          <p:cNvCxnSpPr/>
          <p:nvPr/>
        </p:nvCxnSpPr>
        <p:spPr>
          <a:xfrm>
            <a:off x="10388681" y="103660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83D457-028C-1C40-829D-76D01DE7DAEF}"/>
              </a:ext>
            </a:extLst>
          </p:cNvPr>
          <p:cNvCxnSpPr>
            <a:cxnSpLocks/>
          </p:cNvCxnSpPr>
          <p:nvPr/>
        </p:nvCxnSpPr>
        <p:spPr>
          <a:xfrm>
            <a:off x="1140904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E787F6-F2FA-F346-AC07-3B2E6CA797D6}"/>
              </a:ext>
            </a:extLst>
          </p:cNvPr>
          <p:cNvCxnSpPr>
            <a:cxnSpLocks/>
          </p:cNvCxnSpPr>
          <p:nvPr/>
        </p:nvCxnSpPr>
        <p:spPr>
          <a:xfrm>
            <a:off x="703029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A643EA-D819-9449-A2FB-D035EC85824B}"/>
              </a:ext>
            </a:extLst>
          </p:cNvPr>
          <p:cNvCxnSpPr>
            <a:cxnSpLocks/>
          </p:cNvCxnSpPr>
          <p:nvPr/>
        </p:nvCxnSpPr>
        <p:spPr>
          <a:xfrm>
            <a:off x="914791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9CF8EF-0FCF-FB43-A312-F925150364B2}"/>
              </a:ext>
            </a:extLst>
          </p:cNvPr>
          <p:cNvCxnSpPr>
            <a:cxnSpLocks/>
          </p:cNvCxnSpPr>
          <p:nvPr/>
        </p:nvCxnSpPr>
        <p:spPr>
          <a:xfrm>
            <a:off x="1359784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996F11A-3D58-3941-AF0E-D9B669B186CF}"/>
              </a:ext>
            </a:extLst>
          </p:cNvPr>
          <p:cNvCxnSpPr>
            <a:cxnSpLocks/>
          </p:cNvCxnSpPr>
          <p:nvPr/>
        </p:nvCxnSpPr>
        <p:spPr>
          <a:xfrm>
            <a:off x="1577602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DA4C3F-7D9A-4741-B7CB-E5FB9C03CF01}"/>
              </a:ext>
            </a:extLst>
          </p:cNvPr>
          <p:cNvCxnSpPr>
            <a:cxnSpLocks/>
          </p:cNvCxnSpPr>
          <p:nvPr/>
        </p:nvCxnSpPr>
        <p:spPr>
          <a:xfrm>
            <a:off x="2449929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1D9AD7-64D4-F148-87D2-2DDCB4E94308}"/>
              </a:ext>
            </a:extLst>
          </p:cNvPr>
          <p:cNvCxnSpPr>
            <a:cxnSpLocks/>
          </p:cNvCxnSpPr>
          <p:nvPr/>
        </p:nvCxnSpPr>
        <p:spPr>
          <a:xfrm>
            <a:off x="2018110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B4B88-71C6-9B41-A5AA-E779E91EC0C2}"/>
              </a:ext>
            </a:extLst>
          </p:cNvPr>
          <p:cNvCxnSpPr>
            <a:cxnSpLocks/>
          </p:cNvCxnSpPr>
          <p:nvPr/>
        </p:nvCxnSpPr>
        <p:spPr>
          <a:xfrm>
            <a:off x="2223816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579130-79ED-2F43-B5EB-4F7FE9F68CB5}"/>
              </a:ext>
            </a:extLst>
          </p:cNvPr>
          <p:cNvCxnSpPr>
            <a:cxnSpLocks/>
          </p:cNvCxnSpPr>
          <p:nvPr/>
        </p:nvCxnSpPr>
        <p:spPr>
          <a:xfrm>
            <a:off x="2674865" y="109271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0D88C9-EF3C-9C43-BA01-85620D1B8033}"/>
              </a:ext>
            </a:extLst>
          </p:cNvPr>
          <p:cNvCxnSpPr>
            <a:cxnSpLocks/>
          </p:cNvCxnSpPr>
          <p:nvPr/>
        </p:nvCxnSpPr>
        <p:spPr>
          <a:xfrm>
            <a:off x="2892683" y="109271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DC6C13-D958-D541-9AAC-47AC0A598AB1}"/>
              </a:ext>
            </a:extLst>
          </p:cNvPr>
          <p:cNvCxnSpPr>
            <a:cxnSpLocks/>
          </p:cNvCxnSpPr>
          <p:nvPr/>
        </p:nvCxnSpPr>
        <p:spPr>
          <a:xfrm>
            <a:off x="3824557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EDBA40-5659-A943-A8E3-96546A3D6F4C}"/>
              </a:ext>
            </a:extLst>
          </p:cNvPr>
          <p:cNvCxnSpPr>
            <a:cxnSpLocks/>
          </p:cNvCxnSpPr>
          <p:nvPr/>
        </p:nvCxnSpPr>
        <p:spPr>
          <a:xfrm>
            <a:off x="3374570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3CC173-2F81-AF4C-94C8-C322FDCBB8F5}"/>
              </a:ext>
            </a:extLst>
          </p:cNvPr>
          <p:cNvCxnSpPr>
            <a:cxnSpLocks/>
          </p:cNvCxnSpPr>
          <p:nvPr/>
        </p:nvCxnSpPr>
        <p:spPr>
          <a:xfrm>
            <a:off x="3598444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B465CF-081B-C94A-8713-50E6A7B80953}"/>
              </a:ext>
            </a:extLst>
          </p:cNvPr>
          <p:cNvCxnSpPr>
            <a:cxnSpLocks/>
          </p:cNvCxnSpPr>
          <p:nvPr/>
        </p:nvCxnSpPr>
        <p:spPr>
          <a:xfrm>
            <a:off x="4049493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378F4D-E6F4-1948-B3F8-1392D85731CA}"/>
              </a:ext>
            </a:extLst>
          </p:cNvPr>
          <p:cNvCxnSpPr>
            <a:cxnSpLocks/>
          </p:cNvCxnSpPr>
          <p:nvPr/>
        </p:nvCxnSpPr>
        <p:spPr>
          <a:xfrm>
            <a:off x="4291535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AA8FC6-FFDD-E74B-B023-DF8840FCBE1D}"/>
              </a:ext>
            </a:extLst>
          </p:cNvPr>
          <p:cNvCxnSpPr>
            <a:cxnSpLocks/>
          </p:cNvCxnSpPr>
          <p:nvPr/>
        </p:nvCxnSpPr>
        <p:spPr>
          <a:xfrm>
            <a:off x="5148532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70051F-6CF8-2940-90B5-9EB6D1C90F32}"/>
              </a:ext>
            </a:extLst>
          </p:cNvPr>
          <p:cNvCxnSpPr>
            <a:cxnSpLocks/>
          </p:cNvCxnSpPr>
          <p:nvPr/>
        </p:nvCxnSpPr>
        <p:spPr>
          <a:xfrm>
            <a:off x="4698545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AC0114-6200-5E4A-8AF6-FAF7316C390A}"/>
              </a:ext>
            </a:extLst>
          </p:cNvPr>
          <p:cNvCxnSpPr>
            <a:cxnSpLocks/>
          </p:cNvCxnSpPr>
          <p:nvPr/>
        </p:nvCxnSpPr>
        <p:spPr>
          <a:xfrm>
            <a:off x="4922419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676C1E6-16EC-A74A-B10D-554D154E9079}"/>
              </a:ext>
            </a:extLst>
          </p:cNvPr>
          <p:cNvCxnSpPr>
            <a:cxnSpLocks/>
          </p:cNvCxnSpPr>
          <p:nvPr/>
        </p:nvCxnSpPr>
        <p:spPr>
          <a:xfrm>
            <a:off x="5373468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DD59A31-F2D1-9D4E-908F-6ADF8C42A0EB}"/>
              </a:ext>
            </a:extLst>
          </p:cNvPr>
          <p:cNvCxnSpPr>
            <a:cxnSpLocks/>
          </p:cNvCxnSpPr>
          <p:nvPr/>
        </p:nvCxnSpPr>
        <p:spPr>
          <a:xfrm>
            <a:off x="5615510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012EAFD-9888-8242-93B4-B517E16DABE4}"/>
              </a:ext>
            </a:extLst>
          </p:cNvPr>
          <p:cNvCxnSpPr>
            <a:cxnSpLocks/>
          </p:cNvCxnSpPr>
          <p:nvPr/>
        </p:nvCxnSpPr>
        <p:spPr>
          <a:xfrm>
            <a:off x="7008304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7DAE19-618B-7E49-B221-56D47B794FE2}"/>
              </a:ext>
            </a:extLst>
          </p:cNvPr>
          <p:cNvCxnSpPr>
            <a:cxnSpLocks/>
          </p:cNvCxnSpPr>
          <p:nvPr/>
        </p:nvCxnSpPr>
        <p:spPr>
          <a:xfrm>
            <a:off x="6570429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263A07-C20A-1947-8899-A05187577D9A}"/>
              </a:ext>
            </a:extLst>
          </p:cNvPr>
          <p:cNvCxnSpPr>
            <a:cxnSpLocks/>
          </p:cNvCxnSpPr>
          <p:nvPr/>
        </p:nvCxnSpPr>
        <p:spPr>
          <a:xfrm>
            <a:off x="6782191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DB20281-9004-9141-9196-C49F42A00B02}"/>
              </a:ext>
            </a:extLst>
          </p:cNvPr>
          <p:cNvCxnSpPr>
            <a:cxnSpLocks/>
          </p:cNvCxnSpPr>
          <p:nvPr/>
        </p:nvCxnSpPr>
        <p:spPr>
          <a:xfrm>
            <a:off x="7227184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41F977-875E-2341-B38E-AC2A01477E60}"/>
              </a:ext>
            </a:extLst>
          </p:cNvPr>
          <p:cNvCxnSpPr>
            <a:cxnSpLocks/>
          </p:cNvCxnSpPr>
          <p:nvPr/>
        </p:nvCxnSpPr>
        <p:spPr>
          <a:xfrm>
            <a:off x="7445002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B22DE1-BAAA-A344-93CD-3CF1A2B1EC6E}"/>
              </a:ext>
            </a:extLst>
          </p:cNvPr>
          <p:cNvCxnSpPr>
            <a:cxnSpLocks/>
          </p:cNvCxnSpPr>
          <p:nvPr/>
        </p:nvCxnSpPr>
        <p:spPr>
          <a:xfrm>
            <a:off x="8317329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F420A6C-036C-8445-B0BB-2AAD6D7961B2}"/>
              </a:ext>
            </a:extLst>
          </p:cNvPr>
          <p:cNvCxnSpPr>
            <a:cxnSpLocks/>
          </p:cNvCxnSpPr>
          <p:nvPr/>
        </p:nvCxnSpPr>
        <p:spPr>
          <a:xfrm>
            <a:off x="7885510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4723BBA-55E0-0D42-ACBD-0C599B3E9CED}"/>
              </a:ext>
            </a:extLst>
          </p:cNvPr>
          <p:cNvCxnSpPr>
            <a:cxnSpLocks/>
          </p:cNvCxnSpPr>
          <p:nvPr/>
        </p:nvCxnSpPr>
        <p:spPr>
          <a:xfrm>
            <a:off x="8091216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4E853C-3080-E946-B6BE-A65CD599A71A}"/>
              </a:ext>
            </a:extLst>
          </p:cNvPr>
          <p:cNvCxnSpPr>
            <a:cxnSpLocks/>
          </p:cNvCxnSpPr>
          <p:nvPr/>
        </p:nvCxnSpPr>
        <p:spPr>
          <a:xfrm>
            <a:off x="8542265" y="109271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FE9DEB-944E-BC40-A04B-FB8399CA7EA3}"/>
              </a:ext>
            </a:extLst>
          </p:cNvPr>
          <p:cNvCxnSpPr>
            <a:cxnSpLocks/>
          </p:cNvCxnSpPr>
          <p:nvPr/>
        </p:nvCxnSpPr>
        <p:spPr>
          <a:xfrm>
            <a:off x="8760083" y="109271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A75B88-2862-DC44-B8C9-21357DE9FECA}"/>
              </a:ext>
            </a:extLst>
          </p:cNvPr>
          <p:cNvCxnSpPr>
            <a:cxnSpLocks/>
          </p:cNvCxnSpPr>
          <p:nvPr/>
        </p:nvCxnSpPr>
        <p:spPr>
          <a:xfrm>
            <a:off x="9691957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B343BB0-319B-234A-A9A9-FDCA3FA52F8F}"/>
              </a:ext>
            </a:extLst>
          </p:cNvPr>
          <p:cNvCxnSpPr>
            <a:cxnSpLocks/>
          </p:cNvCxnSpPr>
          <p:nvPr/>
        </p:nvCxnSpPr>
        <p:spPr>
          <a:xfrm>
            <a:off x="9241970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9FD623-5E44-E14D-8786-3C7A733A8002}"/>
              </a:ext>
            </a:extLst>
          </p:cNvPr>
          <p:cNvCxnSpPr>
            <a:cxnSpLocks/>
          </p:cNvCxnSpPr>
          <p:nvPr/>
        </p:nvCxnSpPr>
        <p:spPr>
          <a:xfrm>
            <a:off x="9465844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F39BBB5-FA3A-4744-B979-7C9168876FFC}"/>
              </a:ext>
            </a:extLst>
          </p:cNvPr>
          <p:cNvCxnSpPr>
            <a:cxnSpLocks/>
          </p:cNvCxnSpPr>
          <p:nvPr/>
        </p:nvCxnSpPr>
        <p:spPr>
          <a:xfrm>
            <a:off x="9916893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EA87648-2508-F447-8BA7-6C97737A1249}"/>
              </a:ext>
            </a:extLst>
          </p:cNvPr>
          <p:cNvCxnSpPr>
            <a:cxnSpLocks/>
          </p:cNvCxnSpPr>
          <p:nvPr/>
        </p:nvCxnSpPr>
        <p:spPr>
          <a:xfrm>
            <a:off x="10158935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54DC48-ACD2-5C46-8D63-3A99588F5F3E}"/>
              </a:ext>
            </a:extLst>
          </p:cNvPr>
          <p:cNvCxnSpPr>
            <a:cxnSpLocks/>
          </p:cNvCxnSpPr>
          <p:nvPr/>
        </p:nvCxnSpPr>
        <p:spPr>
          <a:xfrm>
            <a:off x="11015932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B1C62E-2D67-F540-BCD0-D4A818A89089}"/>
              </a:ext>
            </a:extLst>
          </p:cNvPr>
          <p:cNvCxnSpPr>
            <a:cxnSpLocks/>
          </p:cNvCxnSpPr>
          <p:nvPr/>
        </p:nvCxnSpPr>
        <p:spPr>
          <a:xfrm>
            <a:off x="10565945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09DA217-F44C-F04E-B2C3-3B9533EB3E3F}"/>
              </a:ext>
            </a:extLst>
          </p:cNvPr>
          <p:cNvCxnSpPr>
            <a:cxnSpLocks/>
          </p:cNvCxnSpPr>
          <p:nvPr/>
        </p:nvCxnSpPr>
        <p:spPr>
          <a:xfrm>
            <a:off x="10789819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F2D36D7-9922-6D4A-B112-3AD159B6720E}"/>
              </a:ext>
            </a:extLst>
          </p:cNvPr>
          <p:cNvCxnSpPr>
            <a:cxnSpLocks/>
          </p:cNvCxnSpPr>
          <p:nvPr/>
        </p:nvCxnSpPr>
        <p:spPr>
          <a:xfrm>
            <a:off x="11240868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DA992A-779D-9646-90F6-16F30675882B}"/>
              </a:ext>
            </a:extLst>
          </p:cNvPr>
          <p:cNvCxnSpPr>
            <a:cxnSpLocks/>
          </p:cNvCxnSpPr>
          <p:nvPr/>
        </p:nvCxnSpPr>
        <p:spPr>
          <a:xfrm>
            <a:off x="11482910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nip Single Corner Rectangle 70">
            <a:extLst>
              <a:ext uri="{FF2B5EF4-FFF2-40B4-BE49-F238E27FC236}">
                <a16:creationId xmlns:a16="http://schemas.microsoft.com/office/drawing/2014/main" id="{272FA459-DF45-984A-984E-B5D1CDCE1D8D}"/>
              </a:ext>
            </a:extLst>
          </p:cNvPr>
          <p:cNvSpPr/>
          <p:nvPr/>
        </p:nvSpPr>
        <p:spPr>
          <a:xfrm>
            <a:off x="406255" y="1774312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Snip Single Corner Rectangle 72">
            <a:extLst>
              <a:ext uri="{FF2B5EF4-FFF2-40B4-BE49-F238E27FC236}">
                <a16:creationId xmlns:a16="http://schemas.microsoft.com/office/drawing/2014/main" id="{926AB137-442D-5343-9606-6D80E0CD0F1B}"/>
              </a:ext>
            </a:extLst>
          </p:cNvPr>
          <p:cNvSpPr/>
          <p:nvPr/>
        </p:nvSpPr>
        <p:spPr>
          <a:xfrm>
            <a:off x="1492366" y="177770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Snip Single Corner Rectangle 73">
            <a:extLst>
              <a:ext uri="{FF2B5EF4-FFF2-40B4-BE49-F238E27FC236}">
                <a16:creationId xmlns:a16="http://schemas.microsoft.com/office/drawing/2014/main" id="{EA6FFF2A-5701-A043-8A73-1DFDB83742B3}"/>
              </a:ext>
            </a:extLst>
          </p:cNvPr>
          <p:cNvSpPr/>
          <p:nvPr/>
        </p:nvSpPr>
        <p:spPr>
          <a:xfrm>
            <a:off x="2610840" y="177770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Snip Single Corner Rectangle 74">
            <a:extLst>
              <a:ext uri="{FF2B5EF4-FFF2-40B4-BE49-F238E27FC236}">
                <a16:creationId xmlns:a16="http://schemas.microsoft.com/office/drawing/2014/main" id="{81CE71DE-635A-484A-9991-EC43F76A7928}"/>
              </a:ext>
            </a:extLst>
          </p:cNvPr>
          <p:cNvSpPr/>
          <p:nvPr/>
        </p:nvSpPr>
        <p:spPr>
          <a:xfrm>
            <a:off x="3729314" y="1786924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Snip Single Corner Rectangle 75">
            <a:extLst>
              <a:ext uri="{FF2B5EF4-FFF2-40B4-BE49-F238E27FC236}">
                <a16:creationId xmlns:a16="http://schemas.microsoft.com/office/drawing/2014/main" id="{7C35A3C8-231D-0843-BA5A-756D423E7EED}"/>
              </a:ext>
            </a:extLst>
          </p:cNvPr>
          <p:cNvSpPr/>
          <p:nvPr/>
        </p:nvSpPr>
        <p:spPr>
          <a:xfrm>
            <a:off x="4847788" y="1779934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Snip Single Corner Rectangle 76">
            <a:extLst>
              <a:ext uri="{FF2B5EF4-FFF2-40B4-BE49-F238E27FC236}">
                <a16:creationId xmlns:a16="http://schemas.microsoft.com/office/drawing/2014/main" id="{5D71B0E5-B0F9-3E4E-845E-4FBB6F06EB18}"/>
              </a:ext>
            </a:extLst>
          </p:cNvPr>
          <p:cNvSpPr/>
          <p:nvPr/>
        </p:nvSpPr>
        <p:spPr>
          <a:xfrm>
            <a:off x="6581719" y="1798063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Snip Single Corner Rectangle 77">
            <a:extLst>
              <a:ext uri="{FF2B5EF4-FFF2-40B4-BE49-F238E27FC236}">
                <a16:creationId xmlns:a16="http://schemas.microsoft.com/office/drawing/2014/main" id="{0FA37CE2-420C-6E47-B863-33D3ED55E04C}"/>
              </a:ext>
            </a:extLst>
          </p:cNvPr>
          <p:cNvSpPr/>
          <p:nvPr/>
        </p:nvSpPr>
        <p:spPr>
          <a:xfrm>
            <a:off x="7917995" y="179536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Snip Single Corner Rectangle 78">
            <a:extLst>
              <a:ext uri="{FF2B5EF4-FFF2-40B4-BE49-F238E27FC236}">
                <a16:creationId xmlns:a16="http://schemas.microsoft.com/office/drawing/2014/main" id="{504477B6-68CD-9849-94C0-CA614340CB3D}"/>
              </a:ext>
            </a:extLst>
          </p:cNvPr>
          <p:cNvSpPr/>
          <p:nvPr/>
        </p:nvSpPr>
        <p:spPr>
          <a:xfrm>
            <a:off x="9241970" y="1782757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Snip Single Corner Rectangle 79">
            <a:extLst>
              <a:ext uri="{FF2B5EF4-FFF2-40B4-BE49-F238E27FC236}">
                <a16:creationId xmlns:a16="http://schemas.microsoft.com/office/drawing/2014/main" id="{92BC8EAB-03D5-FC42-BDEF-0A3E3DBF9581}"/>
              </a:ext>
            </a:extLst>
          </p:cNvPr>
          <p:cNvSpPr/>
          <p:nvPr/>
        </p:nvSpPr>
        <p:spPr>
          <a:xfrm>
            <a:off x="10565945" y="179536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EA099BBA-681C-DA48-B02E-A4EED8E5B35E}"/>
              </a:ext>
            </a:extLst>
          </p:cNvPr>
          <p:cNvSpPr/>
          <p:nvPr/>
        </p:nvSpPr>
        <p:spPr>
          <a:xfrm>
            <a:off x="6615332" y="4294325"/>
            <a:ext cx="5007150" cy="1649281"/>
          </a:xfrm>
          <a:custGeom>
            <a:avLst/>
            <a:gdLst>
              <a:gd name="connsiteX0" fmla="*/ 0 w 4816929"/>
              <a:gd name="connsiteY0" fmla="*/ 669561 h 1649281"/>
              <a:gd name="connsiteX1" fmla="*/ 538843 w 4816929"/>
              <a:gd name="connsiteY1" fmla="*/ 212361 h 1649281"/>
              <a:gd name="connsiteX2" fmla="*/ 898072 w 4816929"/>
              <a:gd name="connsiteY2" fmla="*/ 1567632 h 1649281"/>
              <a:gd name="connsiteX3" fmla="*/ 2792186 w 4816929"/>
              <a:gd name="connsiteY3" fmla="*/ 89 h 1649281"/>
              <a:gd name="connsiteX4" fmla="*/ 2955472 w 4816929"/>
              <a:gd name="connsiteY4" fmla="*/ 1649275 h 1649281"/>
              <a:gd name="connsiteX5" fmla="*/ 4816929 w 4816929"/>
              <a:gd name="connsiteY5" fmla="*/ 16418 h 164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929" h="1649281">
                <a:moveTo>
                  <a:pt x="0" y="669561"/>
                </a:moveTo>
                <a:cubicBezTo>
                  <a:pt x="194582" y="366122"/>
                  <a:pt x="389164" y="62683"/>
                  <a:pt x="538843" y="212361"/>
                </a:cubicBezTo>
                <a:cubicBezTo>
                  <a:pt x="688522" y="362039"/>
                  <a:pt x="522515" y="1603011"/>
                  <a:pt x="898072" y="1567632"/>
                </a:cubicBezTo>
                <a:cubicBezTo>
                  <a:pt x="1273629" y="1532253"/>
                  <a:pt x="2449286" y="-13518"/>
                  <a:pt x="2792186" y="89"/>
                </a:cubicBezTo>
                <a:cubicBezTo>
                  <a:pt x="3135086" y="13696"/>
                  <a:pt x="2618015" y="1646554"/>
                  <a:pt x="2955472" y="1649275"/>
                </a:cubicBezTo>
                <a:cubicBezTo>
                  <a:pt x="3292929" y="1651997"/>
                  <a:pt x="4054929" y="834207"/>
                  <a:pt x="4816929" y="164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3F5CA6C-F530-5E45-A196-75FF58DB4FAF}"/>
              </a:ext>
            </a:extLst>
          </p:cNvPr>
          <p:cNvSpPr/>
          <p:nvPr/>
        </p:nvSpPr>
        <p:spPr>
          <a:xfrm>
            <a:off x="6430833" y="482011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A787BDB-2B68-7D4E-9958-4821A2BEBC4B}"/>
              </a:ext>
            </a:extLst>
          </p:cNvPr>
          <p:cNvCxnSpPr/>
          <p:nvPr/>
        </p:nvCxnSpPr>
        <p:spPr>
          <a:xfrm>
            <a:off x="7673192" y="556804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C5FACB9-3250-DA45-818F-E57FA7D265CD}"/>
              </a:ext>
            </a:extLst>
          </p:cNvPr>
          <p:cNvCxnSpPr/>
          <p:nvPr/>
        </p:nvCxnSpPr>
        <p:spPr>
          <a:xfrm>
            <a:off x="9009291" y="429946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CFDE89-DF7E-734D-AD3B-EBFA4428C8F5}"/>
              </a:ext>
            </a:extLst>
          </p:cNvPr>
          <p:cNvCxnSpPr>
            <a:cxnSpLocks/>
          </p:cNvCxnSpPr>
          <p:nvPr/>
        </p:nvCxnSpPr>
        <p:spPr>
          <a:xfrm>
            <a:off x="11511773" y="410654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44C489D-7D28-8040-A7C8-9EF14B5CCB2E}"/>
              </a:ext>
            </a:extLst>
          </p:cNvPr>
          <p:cNvCxnSpPr>
            <a:cxnSpLocks/>
          </p:cNvCxnSpPr>
          <p:nvPr/>
        </p:nvCxnSpPr>
        <p:spPr>
          <a:xfrm>
            <a:off x="10266279" y="5311645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92">
            <a:extLst>
              <a:ext uri="{FF2B5EF4-FFF2-40B4-BE49-F238E27FC236}">
                <a16:creationId xmlns:a16="http://schemas.microsoft.com/office/drawing/2014/main" id="{5395E9A6-F418-9E48-B87B-93987DF6E4B5}"/>
              </a:ext>
            </a:extLst>
          </p:cNvPr>
          <p:cNvSpPr/>
          <p:nvPr/>
        </p:nvSpPr>
        <p:spPr>
          <a:xfrm>
            <a:off x="746544" y="4294325"/>
            <a:ext cx="5007150" cy="1649281"/>
          </a:xfrm>
          <a:custGeom>
            <a:avLst/>
            <a:gdLst>
              <a:gd name="connsiteX0" fmla="*/ 0 w 4816929"/>
              <a:gd name="connsiteY0" fmla="*/ 669561 h 1649281"/>
              <a:gd name="connsiteX1" fmla="*/ 538843 w 4816929"/>
              <a:gd name="connsiteY1" fmla="*/ 212361 h 1649281"/>
              <a:gd name="connsiteX2" fmla="*/ 898072 w 4816929"/>
              <a:gd name="connsiteY2" fmla="*/ 1567632 h 1649281"/>
              <a:gd name="connsiteX3" fmla="*/ 2792186 w 4816929"/>
              <a:gd name="connsiteY3" fmla="*/ 89 h 1649281"/>
              <a:gd name="connsiteX4" fmla="*/ 2955472 w 4816929"/>
              <a:gd name="connsiteY4" fmla="*/ 1649275 h 1649281"/>
              <a:gd name="connsiteX5" fmla="*/ 4816929 w 4816929"/>
              <a:gd name="connsiteY5" fmla="*/ 16418 h 164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929" h="1649281">
                <a:moveTo>
                  <a:pt x="0" y="669561"/>
                </a:moveTo>
                <a:cubicBezTo>
                  <a:pt x="194582" y="366122"/>
                  <a:pt x="389164" y="62683"/>
                  <a:pt x="538843" y="212361"/>
                </a:cubicBezTo>
                <a:cubicBezTo>
                  <a:pt x="688522" y="362039"/>
                  <a:pt x="522515" y="1603011"/>
                  <a:pt x="898072" y="1567632"/>
                </a:cubicBezTo>
                <a:cubicBezTo>
                  <a:pt x="1273629" y="1532253"/>
                  <a:pt x="2449286" y="-13518"/>
                  <a:pt x="2792186" y="89"/>
                </a:cubicBezTo>
                <a:cubicBezTo>
                  <a:pt x="3135086" y="13696"/>
                  <a:pt x="2618015" y="1646554"/>
                  <a:pt x="2955472" y="1649275"/>
                </a:cubicBezTo>
                <a:cubicBezTo>
                  <a:pt x="3292929" y="1651997"/>
                  <a:pt x="4054929" y="834207"/>
                  <a:pt x="4816929" y="164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755F58C-5B0D-3F40-AD34-40C8D34BBC04}"/>
              </a:ext>
            </a:extLst>
          </p:cNvPr>
          <p:cNvSpPr/>
          <p:nvPr/>
        </p:nvSpPr>
        <p:spPr>
          <a:xfrm>
            <a:off x="562045" y="482011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D10D5FB-BE39-A048-974C-8A061294846B}"/>
              </a:ext>
            </a:extLst>
          </p:cNvPr>
          <p:cNvCxnSpPr/>
          <p:nvPr/>
        </p:nvCxnSpPr>
        <p:spPr>
          <a:xfrm>
            <a:off x="1804404" y="556804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C2ED47F-0960-1240-8E44-000E5021264E}"/>
              </a:ext>
            </a:extLst>
          </p:cNvPr>
          <p:cNvCxnSpPr/>
          <p:nvPr/>
        </p:nvCxnSpPr>
        <p:spPr>
          <a:xfrm>
            <a:off x="3140503" y="429946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807E86E-A64F-CC4F-ABC2-DF41E7FD1662}"/>
              </a:ext>
            </a:extLst>
          </p:cNvPr>
          <p:cNvCxnSpPr>
            <a:cxnSpLocks/>
          </p:cNvCxnSpPr>
          <p:nvPr/>
        </p:nvCxnSpPr>
        <p:spPr>
          <a:xfrm>
            <a:off x="5642985" y="410654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C64B51F-D9FE-1A48-B4C2-C2A3A626B515}"/>
              </a:ext>
            </a:extLst>
          </p:cNvPr>
          <p:cNvCxnSpPr>
            <a:cxnSpLocks/>
          </p:cNvCxnSpPr>
          <p:nvPr/>
        </p:nvCxnSpPr>
        <p:spPr>
          <a:xfrm>
            <a:off x="4397491" y="5311645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C7C111C-4094-2B47-86AF-E3BBC36D2EF7}"/>
              </a:ext>
            </a:extLst>
          </p:cNvPr>
          <p:cNvCxnSpPr>
            <a:cxnSpLocks/>
          </p:cNvCxnSpPr>
          <p:nvPr/>
        </p:nvCxnSpPr>
        <p:spPr>
          <a:xfrm>
            <a:off x="419550" y="2098394"/>
            <a:ext cx="430347" cy="52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1B5C822-480A-9B45-A478-87771FC60989}"/>
              </a:ext>
            </a:extLst>
          </p:cNvPr>
          <p:cNvCxnSpPr>
            <a:cxnSpLocks/>
          </p:cNvCxnSpPr>
          <p:nvPr/>
        </p:nvCxnSpPr>
        <p:spPr>
          <a:xfrm>
            <a:off x="868259" y="2284516"/>
            <a:ext cx="364961" cy="331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E98D142-3BBD-4148-94A5-75FE7DA84B07}"/>
              </a:ext>
            </a:extLst>
          </p:cNvPr>
          <p:cNvCxnSpPr>
            <a:cxnSpLocks/>
          </p:cNvCxnSpPr>
          <p:nvPr/>
        </p:nvCxnSpPr>
        <p:spPr>
          <a:xfrm>
            <a:off x="897941" y="2493046"/>
            <a:ext cx="315176" cy="149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A9F815F-8038-0B45-8CA5-174FE92B5B1E}"/>
              </a:ext>
            </a:extLst>
          </p:cNvPr>
          <p:cNvCxnSpPr>
            <a:cxnSpLocks/>
          </p:cNvCxnSpPr>
          <p:nvPr/>
        </p:nvCxnSpPr>
        <p:spPr>
          <a:xfrm flipV="1">
            <a:off x="478216" y="2403633"/>
            <a:ext cx="347764" cy="140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F320015-9D76-BF4C-99FD-F6F1D5EDEDA5}"/>
              </a:ext>
            </a:extLst>
          </p:cNvPr>
          <p:cNvCxnSpPr>
            <a:cxnSpLocks/>
          </p:cNvCxnSpPr>
          <p:nvPr/>
        </p:nvCxnSpPr>
        <p:spPr>
          <a:xfrm flipV="1">
            <a:off x="1747660" y="1865932"/>
            <a:ext cx="227462" cy="3227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1CE4C9A-F57D-FC4A-8EC1-390DB8BE69E9}"/>
              </a:ext>
            </a:extLst>
          </p:cNvPr>
          <p:cNvCxnSpPr>
            <a:cxnSpLocks/>
          </p:cNvCxnSpPr>
          <p:nvPr/>
        </p:nvCxnSpPr>
        <p:spPr>
          <a:xfrm flipV="1">
            <a:off x="2018110" y="1969658"/>
            <a:ext cx="321534" cy="242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3CB2B6C-47EE-1A43-BAAE-9C8C6B42D03B}"/>
              </a:ext>
            </a:extLst>
          </p:cNvPr>
          <p:cNvCxnSpPr>
            <a:cxnSpLocks/>
          </p:cNvCxnSpPr>
          <p:nvPr/>
        </p:nvCxnSpPr>
        <p:spPr>
          <a:xfrm flipH="1" flipV="1">
            <a:off x="2157547" y="2284516"/>
            <a:ext cx="101383" cy="349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1F32C5A-02FA-3145-8278-9876D04CB063}"/>
              </a:ext>
            </a:extLst>
          </p:cNvPr>
          <p:cNvCxnSpPr>
            <a:cxnSpLocks/>
          </p:cNvCxnSpPr>
          <p:nvPr/>
        </p:nvCxnSpPr>
        <p:spPr>
          <a:xfrm flipV="1">
            <a:off x="1635086" y="2611565"/>
            <a:ext cx="383024" cy="86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32363DB-C89C-4442-8974-5A7DA3AA0EAE}"/>
              </a:ext>
            </a:extLst>
          </p:cNvPr>
          <p:cNvCxnSpPr>
            <a:cxnSpLocks/>
          </p:cNvCxnSpPr>
          <p:nvPr/>
        </p:nvCxnSpPr>
        <p:spPr>
          <a:xfrm flipH="1" flipV="1">
            <a:off x="3014023" y="1824759"/>
            <a:ext cx="150680" cy="316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0E0A787-2F5F-524C-85CF-F430B3FD4C11}"/>
              </a:ext>
            </a:extLst>
          </p:cNvPr>
          <p:cNvCxnSpPr>
            <a:cxnSpLocks/>
          </p:cNvCxnSpPr>
          <p:nvPr/>
        </p:nvCxnSpPr>
        <p:spPr>
          <a:xfrm flipH="1" flipV="1">
            <a:off x="2660362" y="1996625"/>
            <a:ext cx="373847" cy="276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C27433D-1423-F443-8659-BB45A3EECDF2}"/>
              </a:ext>
            </a:extLst>
          </p:cNvPr>
          <p:cNvCxnSpPr>
            <a:cxnSpLocks/>
          </p:cNvCxnSpPr>
          <p:nvPr/>
        </p:nvCxnSpPr>
        <p:spPr>
          <a:xfrm flipV="1">
            <a:off x="3352666" y="2279407"/>
            <a:ext cx="100079" cy="38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ADF06CA-3E7A-F145-9CC7-4C221D86722E}"/>
              </a:ext>
            </a:extLst>
          </p:cNvPr>
          <p:cNvCxnSpPr>
            <a:cxnSpLocks/>
          </p:cNvCxnSpPr>
          <p:nvPr/>
        </p:nvCxnSpPr>
        <p:spPr>
          <a:xfrm flipV="1">
            <a:off x="2688452" y="2284516"/>
            <a:ext cx="19259" cy="379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F4976EC-771A-9E4A-AE4D-D6A663DD4E90}"/>
              </a:ext>
            </a:extLst>
          </p:cNvPr>
          <p:cNvCxnSpPr>
            <a:cxnSpLocks/>
          </p:cNvCxnSpPr>
          <p:nvPr/>
        </p:nvCxnSpPr>
        <p:spPr>
          <a:xfrm flipV="1">
            <a:off x="4497156" y="2301677"/>
            <a:ext cx="100079" cy="38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CCD078C-1171-E94B-8A98-982557B119C4}"/>
              </a:ext>
            </a:extLst>
          </p:cNvPr>
          <p:cNvCxnSpPr>
            <a:cxnSpLocks/>
          </p:cNvCxnSpPr>
          <p:nvPr/>
        </p:nvCxnSpPr>
        <p:spPr>
          <a:xfrm flipV="1">
            <a:off x="3834180" y="2493046"/>
            <a:ext cx="353252" cy="2303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AB75063-7BBD-904F-B2F9-82CD637F08BF}"/>
              </a:ext>
            </a:extLst>
          </p:cNvPr>
          <p:cNvCxnSpPr>
            <a:cxnSpLocks/>
          </p:cNvCxnSpPr>
          <p:nvPr/>
        </p:nvCxnSpPr>
        <p:spPr>
          <a:xfrm flipV="1">
            <a:off x="3852331" y="2149158"/>
            <a:ext cx="7048" cy="38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CF38612-382B-3548-8C87-4C0AA0359BEA}"/>
              </a:ext>
            </a:extLst>
          </p:cNvPr>
          <p:cNvCxnSpPr>
            <a:cxnSpLocks/>
          </p:cNvCxnSpPr>
          <p:nvPr/>
        </p:nvCxnSpPr>
        <p:spPr>
          <a:xfrm flipH="1" flipV="1">
            <a:off x="4084965" y="2053671"/>
            <a:ext cx="194727" cy="410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8422E00-557F-014A-B572-07F543DBE9A2}"/>
              </a:ext>
            </a:extLst>
          </p:cNvPr>
          <p:cNvCxnSpPr>
            <a:cxnSpLocks/>
          </p:cNvCxnSpPr>
          <p:nvPr/>
        </p:nvCxnSpPr>
        <p:spPr>
          <a:xfrm>
            <a:off x="5283155" y="2177619"/>
            <a:ext cx="430347" cy="52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E522568C-DA4B-B844-A48B-768F6DDBD49C}"/>
              </a:ext>
            </a:extLst>
          </p:cNvPr>
          <p:cNvCxnSpPr>
            <a:cxnSpLocks/>
          </p:cNvCxnSpPr>
          <p:nvPr/>
        </p:nvCxnSpPr>
        <p:spPr>
          <a:xfrm flipV="1">
            <a:off x="5199586" y="1970331"/>
            <a:ext cx="347764" cy="140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229A20C-48DD-C44C-8F3A-0EC8F7C6E205}"/>
              </a:ext>
            </a:extLst>
          </p:cNvPr>
          <p:cNvCxnSpPr>
            <a:cxnSpLocks/>
          </p:cNvCxnSpPr>
          <p:nvPr/>
        </p:nvCxnSpPr>
        <p:spPr>
          <a:xfrm flipV="1">
            <a:off x="4892522" y="1867773"/>
            <a:ext cx="321534" cy="242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DCEC328-FB4B-CE4E-AF03-350F86971A50}"/>
              </a:ext>
            </a:extLst>
          </p:cNvPr>
          <p:cNvCxnSpPr>
            <a:cxnSpLocks/>
          </p:cNvCxnSpPr>
          <p:nvPr/>
        </p:nvCxnSpPr>
        <p:spPr>
          <a:xfrm flipH="1" flipV="1">
            <a:off x="5268980" y="2527270"/>
            <a:ext cx="458695" cy="13218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reeform 205">
            <a:extLst>
              <a:ext uri="{FF2B5EF4-FFF2-40B4-BE49-F238E27FC236}">
                <a16:creationId xmlns:a16="http://schemas.microsoft.com/office/drawing/2014/main" id="{1A8B5494-ABCC-B648-B954-332C77EA8EFA}"/>
              </a:ext>
            </a:extLst>
          </p:cNvPr>
          <p:cNvSpPr/>
          <p:nvPr/>
        </p:nvSpPr>
        <p:spPr>
          <a:xfrm>
            <a:off x="6659015" y="1857375"/>
            <a:ext cx="555753" cy="269875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D86D32DF-D53F-5D47-ACC1-0211870AF60D}"/>
              </a:ext>
            </a:extLst>
          </p:cNvPr>
          <p:cNvSpPr/>
          <p:nvPr/>
        </p:nvSpPr>
        <p:spPr>
          <a:xfrm>
            <a:off x="6615332" y="2215561"/>
            <a:ext cx="205300" cy="473870"/>
          </a:xfrm>
          <a:custGeom>
            <a:avLst/>
            <a:gdLst>
              <a:gd name="connsiteX0" fmla="*/ 0 w 234950"/>
              <a:gd name="connsiteY0" fmla="*/ 266700 h 353062"/>
              <a:gd name="connsiteX1" fmla="*/ 168275 w 234950"/>
              <a:gd name="connsiteY1" fmla="*/ 342900 h 353062"/>
              <a:gd name="connsiteX2" fmla="*/ 92075 w 234950"/>
              <a:gd name="connsiteY2" fmla="*/ 66675 h 353062"/>
              <a:gd name="connsiteX3" fmla="*/ 234950 w 234950"/>
              <a:gd name="connsiteY3" fmla="*/ 0 h 3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353062">
                <a:moveTo>
                  <a:pt x="0" y="266700"/>
                </a:moveTo>
                <a:cubicBezTo>
                  <a:pt x="76464" y="321469"/>
                  <a:pt x="152929" y="376238"/>
                  <a:pt x="168275" y="342900"/>
                </a:cubicBezTo>
                <a:cubicBezTo>
                  <a:pt x="183621" y="309562"/>
                  <a:pt x="80963" y="123825"/>
                  <a:pt x="92075" y="66675"/>
                </a:cubicBezTo>
                <a:cubicBezTo>
                  <a:pt x="103188" y="9525"/>
                  <a:pt x="169069" y="4762"/>
                  <a:pt x="23495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A62EAA93-C60E-D54C-8ACF-87A6BD7B4BCD}"/>
              </a:ext>
            </a:extLst>
          </p:cNvPr>
          <p:cNvSpPr/>
          <p:nvPr/>
        </p:nvSpPr>
        <p:spPr>
          <a:xfrm>
            <a:off x="6956938" y="1826022"/>
            <a:ext cx="364003" cy="449708"/>
          </a:xfrm>
          <a:custGeom>
            <a:avLst/>
            <a:gdLst>
              <a:gd name="connsiteX0" fmla="*/ 0 w 315739"/>
              <a:gd name="connsiteY0" fmla="*/ 438150 h 449708"/>
              <a:gd name="connsiteX1" fmla="*/ 295275 w 315739"/>
              <a:gd name="connsiteY1" fmla="*/ 393700 h 449708"/>
              <a:gd name="connsiteX2" fmla="*/ 266700 w 315739"/>
              <a:gd name="connsiteY2" fmla="*/ 0 h 44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39" h="449708">
                <a:moveTo>
                  <a:pt x="0" y="438150"/>
                </a:moveTo>
                <a:cubicBezTo>
                  <a:pt x="125412" y="452437"/>
                  <a:pt x="250825" y="466725"/>
                  <a:pt x="295275" y="393700"/>
                </a:cubicBezTo>
                <a:cubicBezTo>
                  <a:pt x="339725" y="320675"/>
                  <a:pt x="303212" y="160337"/>
                  <a:pt x="2667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Freeform 208">
            <a:extLst>
              <a:ext uri="{FF2B5EF4-FFF2-40B4-BE49-F238E27FC236}">
                <a16:creationId xmlns:a16="http://schemas.microsoft.com/office/drawing/2014/main" id="{23663620-5C59-0A43-91EE-670F10EDF15B}"/>
              </a:ext>
            </a:extLst>
          </p:cNvPr>
          <p:cNvSpPr/>
          <p:nvPr/>
        </p:nvSpPr>
        <p:spPr>
          <a:xfrm>
            <a:off x="6873501" y="2362587"/>
            <a:ext cx="532583" cy="45719"/>
          </a:xfrm>
          <a:custGeom>
            <a:avLst/>
            <a:gdLst>
              <a:gd name="connsiteX0" fmla="*/ 0 w 422275"/>
              <a:gd name="connsiteY0" fmla="*/ 138132 h 189778"/>
              <a:gd name="connsiteX1" fmla="*/ 133350 w 422275"/>
              <a:gd name="connsiteY1" fmla="*/ 182582 h 189778"/>
              <a:gd name="connsiteX2" fmla="*/ 238125 w 422275"/>
              <a:gd name="connsiteY2" fmla="*/ 4782 h 189778"/>
              <a:gd name="connsiteX3" fmla="*/ 422275 w 422275"/>
              <a:gd name="connsiteY3" fmla="*/ 68282 h 1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" h="189778">
                <a:moveTo>
                  <a:pt x="0" y="138132"/>
                </a:moveTo>
                <a:cubicBezTo>
                  <a:pt x="46831" y="171469"/>
                  <a:pt x="93663" y="204807"/>
                  <a:pt x="133350" y="182582"/>
                </a:cubicBezTo>
                <a:cubicBezTo>
                  <a:pt x="173037" y="160357"/>
                  <a:pt x="189971" y="23832"/>
                  <a:pt x="238125" y="4782"/>
                </a:cubicBezTo>
                <a:cubicBezTo>
                  <a:pt x="286279" y="-14268"/>
                  <a:pt x="354277" y="27007"/>
                  <a:pt x="422275" y="6828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Freeform 210">
            <a:extLst>
              <a:ext uri="{FF2B5EF4-FFF2-40B4-BE49-F238E27FC236}">
                <a16:creationId xmlns:a16="http://schemas.microsoft.com/office/drawing/2014/main" id="{3054BEE7-A053-F94C-B5CA-2375298EE8F0}"/>
              </a:ext>
            </a:extLst>
          </p:cNvPr>
          <p:cNvSpPr/>
          <p:nvPr/>
        </p:nvSpPr>
        <p:spPr>
          <a:xfrm>
            <a:off x="7969299" y="1868874"/>
            <a:ext cx="513517" cy="184797"/>
          </a:xfrm>
          <a:custGeom>
            <a:avLst/>
            <a:gdLst>
              <a:gd name="connsiteX0" fmla="*/ 87962 w 462612"/>
              <a:gd name="connsiteY0" fmla="*/ 325050 h 325050"/>
              <a:gd name="connsiteX1" fmla="*/ 8587 w 462612"/>
              <a:gd name="connsiteY1" fmla="*/ 105975 h 325050"/>
              <a:gd name="connsiteX2" fmla="*/ 268937 w 462612"/>
              <a:gd name="connsiteY2" fmla="*/ 1200 h 325050"/>
              <a:gd name="connsiteX3" fmla="*/ 462612 w 462612"/>
              <a:gd name="connsiteY3" fmla="*/ 169475 h 32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12" h="325050">
                <a:moveTo>
                  <a:pt x="87962" y="325050"/>
                </a:moveTo>
                <a:cubicBezTo>
                  <a:pt x="33193" y="242500"/>
                  <a:pt x="-21576" y="159950"/>
                  <a:pt x="8587" y="105975"/>
                </a:cubicBezTo>
                <a:cubicBezTo>
                  <a:pt x="38749" y="52000"/>
                  <a:pt x="193266" y="-9383"/>
                  <a:pt x="268937" y="1200"/>
                </a:cubicBezTo>
                <a:cubicBezTo>
                  <a:pt x="344608" y="11783"/>
                  <a:pt x="403610" y="90629"/>
                  <a:pt x="462612" y="1694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88934493-389D-F442-B0AC-D4505D27B5C2}"/>
              </a:ext>
            </a:extLst>
          </p:cNvPr>
          <p:cNvSpPr/>
          <p:nvPr/>
        </p:nvSpPr>
        <p:spPr>
          <a:xfrm>
            <a:off x="8035878" y="2254250"/>
            <a:ext cx="127047" cy="473075"/>
          </a:xfrm>
          <a:custGeom>
            <a:avLst/>
            <a:gdLst>
              <a:gd name="connsiteX0" fmla="*/ 127047 w 127047"/>
              <a:gd name="connsiteY0" fmla="*/ 473075 h 473075"/>
              <a:gd name="connsiteX1" fmla="*/ 47 w 127047"/>
              <a:gd name="connsiteY1" fmla="*/ 377825 h 473075"/>
              <a:gd name="connsiteX2" fmla="*/ 111172 w 127047"/>
              <a:gd name="connsiteY2" fmla="*/ 146050 h 473075"/>
              <a:gd name="connsiteX3" fmla="*/ 31797 w 127047"/>
              <a:gd name="connsiteY3" fmla="*/ 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47" h="473075">
                <a:moveTo>
                  <a:pt x="127047" y="473075"/>
                </a:moveTo>
                <a:cubicBezTo>
                  <a:pt x="64870" y="452702"/>
                  <a:pt x="2693" y="432329"/>
                  <a:pt x="47" y="377825"/>
                </a:cubicBezTo>
                <a:cubicBezTo>
                  <a:pt x="-2599" y="323321"/>
                  <a:pt x="105880" y="209021"/>
                  <a:pt x="111172" y="146050"/>
                </a:cubicBezTo>
                <a:cubicBezTo>
                  <a:pt x="116464" y="83079"/>
                  <a:pt x="74130" y="41539"/>
                  <a:pt x="31797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Freeform 212">
            <a:extLst>
              <a:ext uri="{FF2B5EF4-FFF2-40B4-BE49-F238E27FC236}">
                <a16:creationId xmlns:a16="http://schemas.microsoft.com/office/drawing/2014/main" id="{E813BCBD-40E9-4B49-AB8E-EE1CBC54AA19}"/>
              </a:ext>
            </a:extLst>
          </p:cNvPr>
          <p:cNvSpPr/>
          <p:nvPr/>
        </p:nvSpPr>
        <p:spPr>
          <a:xfrm>
            <a:off x="8626496" y="2023093"/>
            <a:ext cx="158394" cy="575172"/>
          </a:xfrm>
          <a:custGeom>
            <a:avLst/>
            <a:gdLst>
              <a:gd name="connsiteX0" fmla="*/ 0 w 187325"/>
              <a:gd name="connsiteY0" fmla="*/ 530225 h 539460"/>
              <a:gd name="connsiteX1" fmla="*/ 158750 w 187325"/>
              <a:gd name="connsiteY1" fmla="*/ 495300 h 539460"/>
              <a:gd name="connsiteX2" fmla="*/ 136525 w 187325"/>
              <a:gd name="connsiteY2" fmla="*/ 184150 h 539460"/>
              <a:gd name="connsiteX3" fmla="*/ 187325 w 187325"/>
              <a:gd name="connsiteY3" fmla="*/ 0 h 53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" h="539460">
                <a:moveTo>
                  <a:pt x="0" y="530225"/>
                </a:moveTo>
                <a:cubicBezTo>
                  <a:pt x="67998" y="541602"/>
                  <a:pt x="135996" y="552979"/>
                  <a:pt x="158750" y="495300"/>
                </a:cubicBezTo>
                <a:cubicBezTo>
                  <a:pt x="181504" y="437621"/>
                  <a:pt x="131763" y="266700"/>
                  <a:pt x="136525" y="184150"/>
                </a:cubicBezTo>
                <a:cubicBezTo>
                  <a:pt x="141287" y="101600"/>
                  <a:pt x="164306" y="50800"/>
                  <a:pt x="18732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Freeform 213">
            <a:extLst>
              <a:ext uri="{FF2B5EF4-FFF2-40B4-BE49-F238E27FC236}">
                <a16:creationId xmlns:a16="http://schemas.microsoft.com/office/drawing/2014/main" id="{9DC0A61D-91C6-F449-A84D-B488503C7431}"/>
              </a:ext>
            </a:extLst>
          </p:cNvPr>
          <p:cNvSpPr/>
          <p:nvPr/>
        </p:nvSpPr>
        <p:spPr>
          <a:xfrm>
            <a:off x="8310794" y="2362587"/>
            <a:ext cx="341081" cy="302913"/>
          </a:xfrm>
          <a:custGeom>
            <a:avLst/>
            <a:gdLst>
              <a:gd name="connsiteX0" fmla="*/ 23581 w 341081"/>
              <a:gd name="connsiteY0" fmla="*/ 0 h 417600"/>
              <a:gd name="connsiteX1" fmla="*/ 7706 w 341081"/>
              <a:gd name="connsiteY1" fmla="*/ 174625 h 417600"/>
              <a:gd name="connsiteX2" fmla="*/ 131531 w 341081"/>
              <a:gd name="connsiteY2" fmla="*/ 381000 h 417600"/>
              <a:gd name="connsiteX3" fmla="*/ 341081 w 341081"/>
              <a:gd name="connsiteY3" fmla="*/ 412750 h 4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81" h="417600">
                <a:moveTo>
                  <a:pt x="23581" y="0"/>
                </a:moveTo>
                <a:cubicBezTo>
                  <a:pt x="6647" y="55562"/>
                  <a:pt x="-10286" y="111125"/>
                  <a:pt x="7706" y="174625"/>
                </a:cubicBezTo>
                <a:cubicBezTo>
                  <a:pt x="25698" y="238125"/>
                  <a:pt x="75969" y="341313"/>
                  <a:pt x="131531" y="381000"/>
                </a:cubicBezTo>
                <a:cubicBezTo>
                  <a:pt x="187093" y="420687"/>
                  <a:pt x="288694" y="422275"/>
                  <a:pt x="341081" y="4127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0B99B5C5-3F52-D148-BBAA-FE02CED37BD7}"/>
              </a:ext>
            </a:extLst>
          </p:cNvPr>
          <p:cNvSpPr/>
          <p:nvPr/>
        </p:nvSpPr>
        <p:spPr>
          <a:xfrm>
            <a:off x="9324975" y="2108200"/>
            <a:ext cx="118363" cy="555625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62F444B8-6922-5948-B1FA-B7F392A4B875}"/>
              </a:ext>
            </a:extLst>
          </p:cNvPr>
          <p:cNvSpPr/>
          <p:nvPr/>
        </p:nvSpPr>
        <p:spPr>
          <a:xfrm>
            <a:off x="9347200" y="1820040"/>
            <a:ext cx="728242" cy="261363"/>
          </a:xfrm>
          <a:custGeom>
            <a:avLst/>
            <a:gdLst>
              <a:gd name="connsiteX0" fmla="*/ 0 w 728242"/>
              <a:gd name="connsiteY0" fmla="*/ 65910 h 261363"/>
              <a:gd name="connsiteX1" fmla="*/ 206375 w 728242"/>
              <a:gd name="connsiteY1" fmla="*/ 27810 h 261363"/>
              <a:gd name="connsiteX2" fmla="*/ 527050 w 728242"/>
              <a:gd name="connsiteY2" fmla="*/ 240535 h 261363"/>
              <a:gd name="connsiteX3" fmla="*/ 720725 w 728242"/>
              <a:gd name="connsiteY3" fmla="*/ 227835 h 261363"/>
              <a:gd name="connsiteX4" fmla="*/ 666750 w 728242"/>
              <a:gd name="connsiteY4" fmla="*/ 15110 h 261363"/>
              <a:gd name="connsiteX5" fmla="*/ 463550 w 728242"/>
              <a:gd name="connsiteY5" fmla="*/ 34160 h 26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242" h="261363">
                <a:moveTo>
                  <a:pt x="0" y="65910"/>
                </a:moveTo>
                <a:cubicBezTo>
                  <a:pt x="59266" y="32308"/>
                  <a:pt x="118533" y="-1294"/>
                  <a:pt x="206375" y="27810"/>
                </a:cubicBezTo>
                <a:cubicBezTo>
                  <a:pt x="294217" y="56914"/>
                  <a:pt x="441325" y="207198"/>
                  <a:pt x="527050" y="240535"/>
                </a:cubicBezTo>
                <a:cubicBezTo>
                  <a:pt x="612775" y="273873"/>
                  <a:pt x="697442" y="265406"/>
                  <a:pt x="720725" y="227835"/>
                </a:cubicBezTo>
                <a:cubicBezTo>
                  <a:pt x="744008" y="190264"/>
                  <a:pt x="709613" y="47389"/>
                  <a:pt x="666750" y="15110"/>
                </a:cubicBezTo>
                <a:cubicBezTo>
                  <a:pt x="623888" y="-17169"/>
                  <a:pt x="543719" y="8495"/>
                  <a:pt x="463550" y="3416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0D243FDF-2435-A742-9396-6ACF836195AB}"/>
              </a:ext>
            </a:extLst>
          </p:cNvPr>
          <p:cNvSpPr/>
          <p:nvPr/>
        </p:nvSpPr>
        <p:spPr>
          <a:xfrm>
            <a:off x="9545929" y="2170699"/>
            <a:ext cx="542925" cy="226096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25B21078-ABD7-0D4A-950B-41FBBEA3AB1A}"/>
              </a:ext>
            </a:extLst>
          </p:cNvPr>
          <p:cNvSpPr/>
          <p:nvPr/>
        </p:nvSpPr>
        <p:spPr>
          <a:xfrm>
            <a:off x="9436100" y="1989989"/>
            <a:ext cx="669925" cy="269147"/>
          </a:xfrm>
          <a:custGeom>
            <a:avLst/>
            <a:gdLst>
              <a:gd name="connsiteX0" fmla="*/ 669925 w 669925"/>
              <a:gd name="connsiteY0" fmla="*/ 146786 h 269147"/>
              <a:gd name="connsiteX1" fmla="*/ 431800 w 669925"/>
              <a:gd name="connsiteY1" fmla="*/ 264261 h 269147"/>
              <a:gd name="connsiteX2" fmla="*/ 193675 w 669925"/>
              <a:gd name="connsiteY2" fmla="*/ 736 h 269147"/>
              <a:gd name="connsiteX3" fmla="*/ 0 w 669925"/>
              <a:gd name="connsiteY3" fmla="*/ 200761 h 2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25" h="269147">
                <a:moveTo>
                  <a:pt x="669925" y="146786"/>
                </a:moveTo>
                <a:cubicBezTo>
                  <a:pt x="590550" y="217694"/>
                  <a:pt x="511175" y="288603"/>
                  <a:pt x="431800" y="264261"/>
                </a:cubicBezTo>
                <a:cubicBezTo>
                  <a:pt x="352425" y="239919"/>
                  <a:pt x="265642" y="11319"/>
                  <a:pt x="193675" y="736"/>
                </a:cubicBezTo>
                <a:cubicBezTo>
                  <a:pt x="121708" y="-9847"/>
                  <a:pt x="60854" y="95457"/>
                  <a:pt x="0" y="20076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1556D4DC-417C-B441-BF2C-DDE0E8C8AF65}"/>
              </a:ext>
            </a:extLst>
          </p:cNvPr>
          <p:cNvSpPr/>
          <p:nvPr/>
        </p:nvSpPr>
        <p:spPr>
          <a:xfrm rot="18883137">
            <a:off x="10680702" y="1950721"/>
            <a:ext cx="139017" cy="39687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26A7E07F-5EB4-B541-B9F0-69C24F032833}"/>
              </a:ext>
            </a:extLst>
          </p:cNvPr>
          <p:cNvSpPr/>
          <p:nvPr/>
        </p:nvSpPr>
        <p:spPr>
          <a:xfrm>
            <a:off x="10657740" y="2403633"/>
            <a:ext cx="507145" cy="270792"/>
          </a:xfrm>
          <a:custGeom>
            <a:avLst/>
            <a:gdLst>
              <a:gd name="connsiteX0" fmla="*/ 21105 w 525930"/>
              <a:gd name="connsiteY0" fmla="*/ 184150 h 184150"/>
              <a:gd name="connsiteX1" fmla="*/ 24280 w 525930"/>
              <a:gd name="connsiteY1" fmla="*/ 15875 h 184150"/>
              <a:gd name="connsiteX2" fmla="*/ 265580 w 525930"/>
              <a:gd name="connsiteY2" fmla="*/ 177800 h 184150"/>
              <a:gd name="connsiteX3" fmla="*/ 525930 w 525930"/>
              <a:gd name="connsiteY3" fmla="*/ 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930" h="184150">
                <a:moveTo>
                  <a:pt x="21105" y="184150"/>
                </a:moveTo>
                <a:cubicBezTo>
                  <a:pt x="2319" y="100541"/>
                  <a:pt x="-16466" y="16933"/>
                  <a:pt x="24280" y="15875"/>
                </a:cubicBezTo>
                <a:cubicBezTo>
                  <a:pt x="65026" y="14817"/>
                  <a:pt x="181972" y="180446"/>
                  <a:pt x="265580" y="177800"/>
                </a:cubicBezTo>
                <a:cubicBezTo>
                  <a:pt x="349188" y="175154"/>
                  <a:pt x="437559" y="87577"/>
                  <a:pt x="52593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66331F1B-F310-6141-841F-CFAAF9647350}"/>
              </a:ext>
            </a:extLst>
          </p:cNvPr>
          <p:cNvSpPr/>
          <p:nvPr/>
        </p:nvSpPr>
        <p:spPr>
          <a:xfrm>
            <a:off x="10789819" y="1822390"/>
            <a:ext cx="589773" cy="231282"/>
          </a:xfrm>
          <a:custGeom>
            <a:avLst/>
            <a:gdLst>
              <a:gd name="connsiteX0" fmla="*/ 997 w 552317"/>
              <a:gd name="connsiteY0" fmla="*/ 0 h 346075"/>
              <a:gd name="connsiteX1" fmla="*/ 32747 w 552317"/>
              <a:gd name="connsiteY1" fmla="*/ 225425 h 346075"/>
              <a:gd name="connsiteX2" fmla="*/ 216897 w 552317"/>
              <a:gd name="connsiteY2" fmla="*/ 311150 h 346075"/>
              <a:gd name="connsiteX3" fmla="*/ 337547 w 552317"/>
              <a:gd name="connsiteY3" fmla="*/ 79375 h 346075"/>
              <a:gd name="connsiteX4" fmla="*/ 521697 w 552317"/>
              <a:gd name="connsiteY4" fmla="*/ 155575 h 346075"/>
              <a:gd name="connsiteX5" fmla="*/ 550272 w 552317"/>
              <a:gd name="connsiteY5" fmla="*/ 346075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317" h="346075">
                <a:moveTo>
                  <a:pt x="997" y="0"/>
                </a:moveTo>
                <a:cubicBezTo>
                  <a:pt x="-1120" y="86783"/>
                  <a:pt x="-3236" y="173567"/>
                  <a:pt x="32747" y="225425"/>
                </a:cubicBezTo>
                <a:cubicBezTo>
                  <a:pt x="68730" y="277283"/>
                  <a:pt x="166097" y="335492"/>
                  <a:pt x="216897" y="311150"/>
                </a:cubicBezTo>
                <a:cubicBezTo>
                  <a:pt x="267697" y="286808"/>
                  <a:pt x="286747" y="105304"/>
                  <a:pt x="337547" y="79375"/>
                </a:cubicBezTo>
                <a:cubicBezTo>
                  <a:pt x="388347" y="53446"/>
                  <a:pt x="486243" y="111125"/>
                  <a:pt x="521697" y="155575"/>
                </a:cubicBezTo>
                <a:cubicBezTo>
                  <a:pt x="557151" y="200025"/>
                  <a:pt x="553711" y="273050"/>
                  <a:pt x="550272" y="3460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Freeform 221">
            <a:extLst>
              <a:ext uri="{FF2B5EF4-FFF2-40B4-BE49-F238E27FC236}">
                <a16:creationId xmlns:a16="http://schemas.microsoft.com/office/drawing/2014/main" id="{7F9B8787-BDA1-CA48-96B0-7606A444E34E}"/>
              </a:ext>
            </a:extLst>
          </p:cNvPr>
          <p:cNvSpPr/>
          <p:nvPr/>
        </p:nvSpPr>
        <p:spPr>
          <a:xfrm>
            <a:off x="11240714" y="2232025"/>
            <a:ext cx="173411" cy="482600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1DF2D34-4554-6840-814E-1F40ACF03A1F}"/>
              </a:ext>
            </a:extLst>
          </p:cNvPr>
          <p:cNvSpPr txBox="1"/>
          <p:nvPr/>
        </p:nvSpPr>
        <p:spPr>
          <a:xfrm>
            <a:off x="343826" y="625824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DD0626C-DE68-0644-8A23-81667FA4C7DC}"/>
              </a:ext>
            </a:extLst>
          </p:cNvPr>
          <p:cNvSpPr txBox="1"/>
          <p:nvPr/>
        </p:nvSpPr>
        <p:spPr>
          <a:xfrm>
            <a:off x="1655133" y="637909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BED967B9-8C9F-C74E-B629-31BD9D52AE44}"/>
              </a:ext>
            </a:extLst>
          </p:cNvPr>
          <p:cNvSpPr txBox="1"/>
          <p:nvPr/>
        </p:nvSpPr>
        <p:spPr>
          <a:xfrm>
            <a:off x="2892227" y="644553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3AE6AED-EDC3-EE40-A1A6-0D8E2C5201AD}"/>
              </a:ext>
            </a:extLst>
          </p:cNvPr>
          <p:cNvSpPr txBox="1"/>
          <p:nvPr/>
        </p:nvSpPr>
        <p:spPr>
          <a:xfrm>
            <a:off x="4283358" y="644771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CD621E0-A4C0-2246-9E58-D75888E7D161}"/>
              </a:ext>
            </a:extLst>
          </p:cNvPr>
          <p:cNvSpPr txBox="1"/>
          <p:nvPr/>
        </p:nvSpPr>
        <p:spPr>
          <a:xfrm>
            <a:off x="5513350" y="656464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79D94E2-B34B-9641-A3EA-B60F52267DAD}"/>
              </a:ext>
            </a:extLst>
          </p:cNvPr>
          <p:cNvSpPr txBox="1"/>
          <p:nvPr/>
        </p:nvSpPr>
        <p:spPr>
          <a:xfrm>
            <a:off x="6210068" y="647819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36024BD-8BF7-994B-B15B-1BACB03C1100}"/>
              </a:ext>
            </a:extLst>
          </p:cNvPr>
          <p:cNvSpPr txBox="1"/>
          <p:nvPr/>
        </p:nvSpPr>
        <p:spPr>
          <a:xfrm>
            <a:off x="7521375" y="659904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8EA5AFD-2D94-994F-92E4-C96DB05594F1}"/>
              </a:ext>
            </a:extLst>
          </p:cNvPr>
          <p:cNvSpPr txBox="1"/>
          <p:nvPr/>
        </p:nvSpPr>
        <p:spPr>
          <a:xfrm>
            <a:off x="8758469" y="666548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9A3EF2B-BE84-B943-9C5B-2BEE07C93980}"/>
              </a:ext>
            </a:extLst>
          </p:cNvPr>
          <p:cNvSpPr txBox="1"/>
          <p:nvPr/>
        </p:nvSpPr>
        <p:spPr>
          <a:xfrm>
            <a:off x="10149600" y="666766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D18790E-06B7-194C-A0C7-33751F253E85}"/>
              </a:ext>
            </a:extLst>
          </p:cNvPr>
          <p:cNvSpPr txBox="1"/>
          <p:nvPr/>
        </p:nvSpPr>
        <p:spPr>
          <a:xfrm>
            <a:off x="11379592" y="678459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CC05E402-27F3-A64D-93EE-536BCF6E5578}"/>
              </a:ext>
            </a:extLst>
          </p:cNvPr>
          <p:cNvSpPr/>
          <p:nvPr/>
        </p:nvSpPr>
        <p:spPr>
          <a:xfrm>
            <a:off x="6346374" y="1266543"/>
            <a:ext cx="1236280" cy="573407"/>
          </a:xfrm>
          <a:custGeom>
            <a:avLst/>
            <a:gdLst>
              <a:gd name="connsiteX0" fmla="*/ 0 w 1236280"/>
              <a:gd name="connsiteY0" fmla="*/ 50332 h 573407"/>
              <a:gd name="connsiteX1" fmla="*/ 1109446 w 1236280"/>
              <a:gd name="connsiteY1" fmla="*/ 50332 h 573407"/>
              <a:gd name="connsiteX2" fmla="*/ 1165478 w 1236280"/>
              <a:gd name="connsiteY2" fmla="*/ 573407 h 57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280" h="573407" extrusionOk="0">
                <a:moveTo>
                  <a:pt x="0" y="50332"/>
                </a:moveTo>
                <a:cubicBezTo>
                  <a:pt x="437593" y="-5598"/>
                  <a:pt x="902472" y="-32070"/>
                  <a:pt x="1109446" y="50332"/>
                </a:cubicBezTo>
                <a:cubicBezTo>
                  <a:pt x="1320283" y="141005"/>
                  <a:pt x="1192674" y="356792"/>
                  <a:pt x="1165478" y="573407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EFA2C34F-1985-2545-AAD5-7083979CFF78}"/>
              </a:ext>
            </a:extLst>
          </p:cNvPr>
          <p:cNvSpPr/>
          <p:nvPr/>
        </p:nvSpPr>
        <p:spPr>
          <a:xfrm>
            <a:off x="7673190" y="1272102"/>
            <a:ext cx="1244683" cy="586804"/>
          </a:xfrm>
          <a:custGeom>
            <a:avLst/>
            <a:gdLst>
              <a:gd name="connsiteX0" fmla="*/ 0 w 1244683"/>
              <a:gd name="connsiteY0" fmla="*/ 51508 h 586804"/>
              <a:gd name="connsiteX1" fmla="*/ 1116986 w 1244683"/>
              <a:gd name="connsiteY1" fmla="*/ 51508 h 586804"/>
              <a:gd name="connsiteX2" fmla="*/ 1173400 w 1244683"/>
              <a:gd name="connsiteY2" fmla="*/ 586804 h 586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83" h="586804" extrusionOk="0">
                <a:moveTo>
                  <a:pt x="0" y="51508"/>
                </a:moveTo>
                <a:cubicBezTo>
                  <a:pt x="443359" y="-3802"/>
                  <a:pt x="903607" y="-31023"/>
                  <a:pt x="1116986" y="51508"/>
                </a:cubicBezTo>
                <a:cubicBezTo>
                  <a:pt x="1321051" y="142514"/>
                  <a:pt x="1197617" y="365206"/>
                  <a:pt x="1173400" y="586804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Freeform 242">
            <a:extLst>
              <a:ext uri="{FF2B5EF4-FFF2-40B4-BE49-F238E27FC236}">
                <a16:creationId xmlns:a16="http://schemas.microsoft.com/office/drawing/2014/main" id="{53E540AA-DFEB-F94F-B684-9B568B705665}"/>
              </a:ext>
            </a:extLst>
          </p:cNvPr>
          <p:cNvSpPr/>
          <p:nvPr/>
        </p:nvSpPr>
        <p:spPr>
          <a:xfrm>
            <a:off x="8985684" y="1265240"/>
            <a:ext cx="1280596" cy="604875"/>
          </a:xfrm>
          <a:custGeom>
            <a:avLst/>
            <a:gdLst>
              <a:gd name="connsiteX0" fmla="*/ 0 w 1280596"/>
              <a:gd name="connsiteY0" fmla="*/ 53094 h 604875"/>
              <a:gd name="connsiteX1" fmla="*/ 1149215 w 1280596"/>
              <a:gd name="connsiteY1" fmla="*/ 53094 h 604875"/>
              <a:gd name="connsiteX2" fmla="*/ 1207256 w 1280596"/>
              <a:gd name="connsiteY2" fmla="*/ 604875 h 6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596" h="604875" extrusionOk="0">
                <a:moveTo>
                  <a:pt x="0" y="53094"/>
                </a:moveTo>
                <a:cubicBezTo>
                  <a:pt x="437988" y="-15102"/>
                  <a:pt x="928225" y="-31445"/>
                  <a:pt x="1149215" y="53094"/>
                </a:cubicBezTo>
                <a:cubicBezTo>
                  <a:pt x="1394874" y="154416"/>
                  <a:pt x="1252428" y="375806"/>
                  <a:pt x="1207256" y="604875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5D201F49-5E3D-0E49-8194-DB26DFC8650C}"/>
              </a:ext>
            </a:extLst>
          </p:cNvPr>
          <p:cNvSpPr/>
          <p:nvPr/>
        </p:nvSpPr>
        <p:spPr>
          <a:xfrm>
            <a:off x="10388680" y="1272102"/>
            <a:ext cx="1190091" cy="616968"/>
          </a:xfrm>
          <a:custGeom>
            <a:avLst/>
            <a:gdLst>
              <a:gd name="connsiteX0" fmla="*/ 0 w 1190091"/>
              <a:gd name="connsiteY0" fmla="*/ 54156 h 616968"/>
              <a:gd name="connsiteX1" fmla="*/ 1067995 w 1190091"/>
              <a:gd name="connsiteY1" fmla="*/ 54156 h 616968"/>
              <a:gd name="connsiteX2" fmla="*/ 1121934 w 1190091"/>
              <a:gd name="connsiteY2" fmla="*/ 616968 h 61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091" h="616968" extrusionOk="0">
                <a:moveTo>
                  <a:pt x="0" y="54156"/>
                </a:moveTo>
                <a:cubicBezTo>
                  <a:pt x="410055" y="-11525"/>
                  <a:pt x="865322" y="-33760"/>
                  <a:pt x="1067995" y="54156"/>
                </a:cubicBezTo>
                <a:cubicBezTo>
                  <a:pt x="1296919" y="156786"/>
                  <a:pt x="1182203" y="382661"/>
                  <a:pt x="1121934" y="616968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514193C4-0F82-BB4B-9CB7-1C8B24590E9D}"/>
              </a:ext>
            </a:extLst>
          </p:cNvPr>
          <p:cNvCxnSpPr>
            <a:endCxn id="71" idx="3"/>
          </p:cNvCxnSpPr>
          <p:nvPr/>
        </p:nvCxnSpPr>
        <p:spPr>
          <a:xfrm>
            <a:off x="478216" y="1313698"/>
            <a:ext cx="390044" cy="460614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CC232CC-1202-EF4D-AD23-E5B3E5A90322}"/>
              </a:ext>
            </a:extLst>
          </p:cNvPr>
          <p:cNvCxnSpPr>
            <a:cxnSpLocks/>
            <a:endCxn id="73" idx="3"/>
          </p:cNvCxnSpPr>
          <p:nvPr/>
        </p:nvCxnSpPr>
        <p:spPr>
          <a:xfrm>
            <a:off x="1783073" y="1288378"/>
            <a:ext cx="171298" cy="489327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BDF0A442-7EF7-7542-A13F-F01422CCF222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3072845" y="1302263"/>
            <a:ext cx="31840" cy="475442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44DC25C-8482-4642-8333-9FAA09CACE35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4191319" y="1271730"/>
            <a:ext cx="307104" cy="515194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6809C4F-F3A5-2341-BDDD-4D60E1969DBA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5309793" y="1287305"/>
            <a:ext cx="432512" cy="492629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2C08967C-31B2-AC43-9A90-1F7B0116A629}"/>
              </a:ext>
            </a:extLst>
          </p:cNvPr>
          <p:cNvSpPr txBox="1"/>
          <p:nvPr/>
        </p:nvSpPr>
        <p:spPr>
          <a:xfrm>
            <a:off x="562838" y="2727325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C088ADA-3905-B748-8C52-4B4C0ECC0E07}"/>
              </a:ext>
            </a:extLst>
          </p:cNvPr>
          <p:cNvSpPr txBox="1"/>
          <p:nvPr/>
        </p:nvSpPr>
        <p:spPr>
          <a:xfrm>
            <a:off x="1671366" y="2743801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D8A436D-16BC-4A4F-8C2F-A48E39EFB0F6}"/>
              </a:ext>
            </a:extLst>
          </p:cNvPr>
          <p:cNvSpPr txBox="1"/>
          <p:nvPr/>
        </p:nvSpPr>
        <p:spPr>
          <a:xfrm>
            <a:off x="2732862" y="2743338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33DE2D1-9347-3447-8564-6628DC907DF9}"/>
              </a:ext>
            </a:extLst>
          </p:cNvPr>
          <p:cNvSpPr txBox="1"/>
          <p:nvPr/>
        </p:nvSpPr>
        <p:spPr>
          <a:xfrm>
            <a:off x="3852632" y="2753310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B4D869E8-003A-9A47-A72E-2AC83475E8F8}"/>
              </a:ext>
            </a:extLst>
          </p:cNvPr>
          <p:cNvSpPr txBox="1"/>
          <p:nvPr/>
        </p:nvSpPr>
        <p:spPr>
          <a:xfrm>
            <a:off x="5016659" y="2755650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F24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571E435-DE16-694D-84A0-E4CEBE0E0225}"/>
              </a:ext>
            </a:extLst>
          </p:cNvPr>
          <p:cNvSpPr txBox="1"/>
          <p:nvPr/>
        </p:nvSpPr>
        <p:spPr>
          <a:xfrm>
            <a:off x="6567993" y="2771391"/>
            <a:ext cx="1056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6634D3E-6303-1C42-96C8-1564B4ED126E}"/>
              </a:ext>
            </a:extLst>
          </p:cNvPr>
          <p:cNvSpPr txBox="1"/>
          <p:nvPr/>
        </p:nvSpPr>
        <p:spPr>
          <a:xfrm>
            <a:off x="7827271" y="2767512"/>
            <a:ext cx="120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4D77A8E-12B8-2A4F-A00B-457E630DB061}"/>
              </a:ext>
            </a:extLst>
          </p:cNvPr>
          <p:cNvSpPr txBox="1"/>
          <p:nvPr/>
        </p:nvSpPr>
        <p:spPr>
          <a:xfrm>
            <a:off x="9068938" y="2758295"/>
            <a:ext cx="127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DABD766-8DA3-A24D-9BA8-EB2889863810}"/>
              </a:ext>
            </a:extLst>
          </p:cNvPr>
          <p:cNvSpPr txBox="1"/>
          <p:nvPr/>
        </p:nvSpPr>
        <p:spPr>
          <a:xfrm>
            <a:off x="10395329" y="2762557"/>
            <a:ext cx="126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82571BC5-2D91-1343-B1FC-CC392D639E28}"/>
              </a:ext>
            </a:extLst>
          </p:cNvPr>
          <p:cNvSpPr txBox="1"/>
          <p:nvPr/>
        </p:nvSpPr>
        <p:spPr>
          <a:xfrm>
            <a:off x="1783073" y="5900555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T=6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CA1890F2-E9F8-3440-98C9-233557F9039C}"/>
              </a:ext>
            </a:extLst>
          </p:cNvPr>
          <p:cNvSpPr txBox="1"/>
          <p:nvPr/>
        </p:nvSpPr>
        <p:spPr>
          <a:xfrm>
            <a:off x="2984278" y="4632765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T=12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5915B17-D339-9C41-99BF-7AEBB7F1E633}"/>
              </a:ext>
            </a:extLst>
          </p:cNvPr>
          <p:cNvSpPr txBox="1"/>
          <p:nvPr/>
        </p:nvSpPr>
        <p:spPr>
          <a:xfrm>
            <a:off x="4365798" y="5712773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T=18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F099C24-BDD2-454D-ABD0-B8D5C83C7DFF}"/>
              </a:ext>
            </a:extLst>
          </p:cNvPr>
          <p:cNvSpPr txBox="1"/>
          <p:nvPr/>
        </p:nvSpPr>
        <p:spPr>
          <a:xfrm>
            <a:off x="5193007" y="3644878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T=24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577F3FD-62C6-D54F-AB9D-524D593C0A7A}"/>
              </a:ext>
            </a:extLst>
          </p:cNvPr>
          <p:cNvSpPr txBox="1"/>
          <p:nvPr/>
        </p:nvSpPr>
        <p:spPr>
          <a:xfrm>
            <a:off x="7627080" y="5882787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T=6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426C1B7-D896-F74A-96CE-DA0153539131}"/>
              </a:ext>
            </a:extLst>
          </p:cNvPr>
          <p:cNvSpPr txBox="1"/>
          <p:nvPr/>
        </p:nvSpPr>
        <p:spPr>
          <a:xfrm>
            <a:off x="8842004" y="4632765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T=12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214C480-BE2D-5541-8B99-565E1E7CB1D3}"/>
              </a:ext>
            </a:extLst>
          </p:cNvPr>
          <p:cNvSpPr txBox="1"/>
          <p:nvPr/>
        </p:nvSpPr>
        <p:spPr>
          <a:xfrm>
            <a:off x="10209805" y="5695005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T=18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7A1A533-EA67-6C42-B85F-7C87254AF77A}"/>
              </a:ext>
            </a:extLst>
          </p:cNvPr>
          <p:cNvSpPr txBox="1"/>
          <p:nvPr/>
        </p:nvSpPr>
        <p:spPr>
          <a:xfrm>
            <a:off x="11037014" y="3627110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T=24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B470A8D-79DB-294A-982F-9DB480EC9661}"/>
              </a:ext>
            </a:extLst>
          </p:cNvPr>
          <p:cNvCxnSpPr>
            <a:cxnSpLocks/>
          </p:cNvCxnSpPr>
          <p:nvPr/>
        </p:nvCxnSpPr>
        <p:spPr>
          <a:xfrm>
            <a:off x="7016766" y="3138368"/>
            <a:ext cx="181838" cy="124843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CFD2B13E-5C44-634F-A045-27E2D96C33F3}"/>
              </a:ext>
            </a:extLst>
          </p:cNvPr>
          <p:cNvCxnSpPr>
            <a:cxnSpLocks/>
          </p:cNvCxnSpPr>
          <p:nvPr/>
        </p:nvCxnSpPr>
        <p:spPr>
          <a:xfrm>
            <a:off x="8317329" y="3154297"/>
            <a:ext cx="97247" cy="19401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45A9EC0A-64A9-8248-AC84-330F1D7DD9BB}"/>
              </a:ext>
            </a:extLst>
          </p:cNvPr>
          <p:cNvCxnSpPr>
            <a:cxnSpLocks/>
          </p:cNvCxnSpPr>
          <p:nvPr/>
        </p:nvCxnSpPr>
        <p:spPr>
          <a:xfrm>
            <a:off x="9840942" y="3163100"/>
            <a:ext cx="87039" cy="23363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558FD7F9-CEB3-7C47-9F81-6E5011336235}"/>
              </a:ext>
            </a:extLst>
          </p:cNvPr>
          <p:cNvCxnSpPr>
            <a:cxnSpLocks/>
          </p:cNvCxnSpPr>
          <p:nvPr/>
        </p:nvCxnSpPr>
        <p:spPr>
          <a:xfrm flipH="1">
            <a:off x="10911312" y="3127170"/>
            <a:ext cx="104621" cy="17442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Freeform 292">
            <a:extLst>
              <a:ext uri="{FF2B5EF4-FFF2-40B4-BE49-F238E27FC236}">
                <a16:creationId xmlns:a16="http://schemas.microsoft.com/office/drawing/2014/main" id="{DC6D492B-7BFC-724E-85E6-94CB30BBF5D7}"/>
              </a:ext>
            </a:extLst>
          </p:cNvPr>
          <p:cNvSpPr/>
          <p:nvPr/>
        </p:nvSpPr>
        <p:spPr>
          <a:xfrm>
            <a:off x="914400" y="3134185"/>
            <a:ext cx="568825" cy="1254935"/>
          </a:xfrm>
          <a:custGeom>
            <a:avLst/>
            <a:gdLst>
              <a:gd name="connsiteX0" fmla="*/ 0 w 568825"/>
              <a:gd name="connsiteY0" fmla="*/ 0 h 1254935"/>
              <a:gd name="connsiteX1" fmla="*/ 548640 w 568825"/>
              <a:gd name="connsiteY1" fmla="*/ 454047 h 1254935"/>
              <a:gd name="connsiteX2" fmla="*/ 397291 w 568825"/>
              <a:gd name="connsiteY2" fmla="*/ 1254935 h 125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825" h="1254935">
                <a:moveTo>
                  <a:pt x="0" y="0"/>
                </a:moveTo>
                <a:cubicBezTo>
                  <a:pt x="241212" y="122445"/>
                  <a:pt x="482425" y="244891"/>
                  <a:pt x="548640" y="454047"/>
                </a:cubicBezTo>
                <a:cubicBezTo>
                  <a:pt x="614855" y="663203"/>
                  <a:pt x="506073" y="959069"/>
                  <a:pt x="397291" y="12549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CA56A34-57E8-374D-81F2-D4C027B613FF}"/>
              </a:ext>
            </a:extLst>
          </p:cNvPr>
          <p:cNvCxnSpPr/>
          <p:nvPr/>
        </p:nvCxnSpPr>
        <p:spPr>
          <a:xfrm flipH="1">
            <a:off x="1436777" y="3157936"/>
            <a:ext cx="266169" cy="8594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Freeform 295">
            <a:extLst>
              <a:ext uri="{FF2B5EF4-FFF2-40B4-BE49-F238E27FC236}">
                <a16:creationId xmlns:a16="http://schemas.microsoft.com/office/drawing/2014/main" id="{6C6FA4F7-3F0B-0A42-B216-39292FB965F1}"/>
              </a:ext>
            </a:extLst>
          </p:cNvPr>
          <p:cNvSpPr/>
          <p:nvPr/>
        </p:nvSpPr>
        <p:spPr>
          <a:xfrm>
            <a:off x="1971304" y="3170712"/>
            <a:ext cx="575418" cy="1852550"/>
          </a:xfrm>
          <a:custGeom>
            <a:avLst/>
            <a:gdLst>
              <a:gd name="connsiteX0" fmla="*/ 0 w 575418"/>
              <a:gd name="connsiteY0" fmla="*/ 0 h 1852550"/>
              <a:gd name="connsiteX1" fmla="*/ 534390 w 575418"/>
              <a:gd name="connsiteY1" fmla="*/ 676893 h 1852550"/>
              <a:gd name="connsiteX2" fmla="*/ 498764 w 575418"/>
              <a:gd name="connsiteY2" fmla="*/ 1852550 h 18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418" h="1852550">
                <a:moveTo>
                  <a:pt x="0" y="0"/>
                </a:moveTo>
                <a:cubicBezTo>
                  <a:pt x="225631" y="184067"/>
                  <a:pt x="451263" y="368135"/>
                  <a:pt x="534390" y="676893"/>
                </a:cubicBezTo>
                <a:cubicBezTo>
                  <a:pt x="617517" y="985651"/>
                  <a:pt x="558140" y="1419100"/>
                  <a:pt x="498764" y="185255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6">
            <a:extLst>
              <a:ext uri="{FF2B5EF4-FFF2-40B4-BE49-F238E27FC236}">
                <a16:creationId xmlns:a16="http://schemas.microsoft.com/office/drawing/2014/main" id="{DC9E4FB8-0707-E042-B880-2B0005689CE7}"/>
              </a:ext>
            </a:extLst>
          </p:cNvPr>
          <p:cNvSpPr/>
          <p:nvPr/>
        </p:nvSpPr>
        <p:spPr>
          <a:xfrm>
            <a:off x="2503044" y="3170714"/>
            <a:ext cx="505161" cy="1611661"/>
          </a:xfrm>
          <a:custGeom>
            <a:avLst/>
            <a:gdLst>
              <a:gd name="connsiteX0" fmla="*/ 593766 w 593766"/>
              <a:gd name="connsiteY0" fmla="*/ 0 h 1852550"/>
              <a:gd name="connsiteX1" fmla="*/ 225631 w 593766"/>
              <a:gd name="connsiteY1" fmla="*/ 427511 h 1852550"/>
              <a:gd name="connsiteX2" fmla="*/ 0 w 593766"/>
              <a:gd name="connsiteY2" fmla="*/ 1852550 h 18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3766" h="1852550">
                <a:moveTo>
                  <a:pt x="593766" y="0"/>
                </a:moveTo>
                <a:cubicBezTo>
                  <a:pt x="459179" y="59376"/>
                  <a:pt x="324592" y="118753"/>
                  <a:pt x="225631" y="427511"/>
                </a:cubicBezTo>
                <a:cubicBezTo>
                  <a:pt x="126670" y="736269"/>
                  <a:pt x="63335" y="1294409"/>
                  <a:pt x="0" y="1852550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297">
            <a:extLst>
              <a:ext uri="{FF2B5EF4-FFF2-40B4-BE49-F238E27FC236}">
                <a16:creationId xmlns:a16="http://schemas.microsoft.com/office/drawing/2014/main" id="{39AD1B3A-4186-6349-A16D-62C24BD80D98}"/>
              </a:ext>
            </a:extLst>
          </p:cNvPr>
          <p:cNvSpPr/>
          <p:nvPr/>
        </p:nvSpPr>
        <p:spPr>
          <a:xfrm>
            <a:off x="3323771" y="3156857"/>
            <a:ext cx="744783" cy="2264229"/>
          </a:xfrm>
          <a:custGeom>
            <a:avLst/>
            <a:gdLst>
              <a:gd name="connsiteX0" fmla="*/ 0 w 744783"/>
              <a:gd name="connsiteY0" fmla="*/ 0 h 2264229"/>
              <a:gd name="connsiteX1" fmla="*/ 674915 w 744783"/>
              <a:gd name="connsiteY1" fmla="*/ 645886 h 2264229"/>
              <a:gd name="connsiteX2" fmla="*/ 689429 w 744783"/>
              <a:gd name="connsiteY2" fmla="*/ 2264229 h 226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783" h="2264229">
                <a:moveTo>
                  <a:pt x="0" y="0"/>
                </a:moveTo>
                <a:cubicBezTo>
                  <a:pt x="280005" y="134257"/>
                  <a:pt x="560010" y="268515"/>
                  <a:pt x="674915" y="645886"/>
                </a:cubicBezTo>
                <a:cubicBezTo>
                  <a:pt x="789820" y="1023257"/>
                  <a:pt x="739624" y="1643743"/>
                  <a:pt x="689429" y="2264229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602449-6211-CD46-90AF-EDC111608B63}"/>
              </a:ext>
            </a:extLst>
          </p:cNvPr>
          <p:cNvCxnSpPr>
            <a:cxnSpLocks/>
          </p:cNvCxnSpPr>
          <p:nvPr/>
        </p:nvCxnSpPr>
        <p:spPr>
          <a:xfrm flipV="1">
            <a:off x="4033321" y="3178690"/>
            <a:ext cx="173312" cy="201604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Freeform 302">
            <a:extLst>
              <a:ext uri="{FF2B5EF4-FFF2-40B4-BE49-F238E27FC236}">
                <a16:creationId xmlns:a16="http://schemas.microsoft.com/office/drawing/2014/main" id="{6711C22C-A004-4942-A04B-5961829CB8E8}"/>
              </a:ext>
            </a:extLst>
          </p:cNvPr>
          <p:cNvSpPr/>
          <p:nvPr/>
        </p:nvSpPr>
        <p:spPr>
          <a:xfrm>
            <a:off x="4369526" y="3161211"/>
            <a:ext cx="705394" cy="1567543"/>
          </a:xfrm>
          <a:custGeom>
            <a:avLst/>
            <a:gdLst>
              <a:gd name="connsiteX0" fmla="*/ 0 w 705394"/>
              <a:gd name="connsiteY0" fmla="*/ 0 h 1567543"/>
              <a:gd name="connsiteX1" fmla="*/ 489857 w 705394"/>
              <a:gd name="connsiteY1" fmla="*/ 568235 h 1567543"/>
              <a:gd name="connsiteX2" fmla="*/ 705394 w 705394"/>
              <a:gd name="connsiteY2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394" h="1567543">
                <a:moveTo>
                  <a:pt x="0" y="0"/>
                </a:moveTo>
                <a:cubicBezTo>
                  <a:pt x="186145" y="153489"/>
                  <a:pt x="372291" y="306978"/>
                  <a:pt x="489857" y="568235"/>
                </a:cubicBezTo>
                <a:cubicBezTo>
                  <a:pt x="607423" y="829492"/>
                  <a:pt x="656408" y="1198517"/>
                  <a:pt x="705394" y="1567543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3">
            <a:extLst>
              <a:ext uri="{FF2B5EF4-FFF2-40B4-BE49-F238E27FC236}">
                <a16:creationId xmlns:a16="http://schemas.microsoft.com/office/drawing/2014/main" id="{75D369D5-A2F3-954D-BCEE-FAF6C3D38984}"/>
              </a:ext>
            </a:extLst>
          </p:cNvPr>
          <p:cNvSpPr/>
          <p:nvPr/>
        </p:nvSpPr>
        <p:spPr>
          <a:xfrm>
            <a:off x="4978960" y="3161211"/>
            <a:ext cx="252714" cy="1319349"/>
          </a:xfrm>
          <a:custGeom>
            <a:avLst/>
            <a:gdLst>
              <a:gd name="connsiteX0" fmla="*/ 252714 w 252714"/>
              <a:gd name="connsiteY0" fmla="*/ 0 h 1319349"/>
              <a:gd name="connsiteX1" fmla="*/ 11051 w 252714"/>
              <a:gd name="connsiteY1" fmla="*/ 646612 h 1319349"/>
              <a:gd name="connsiteX2" fmla="*/ 63303 w 252714"/>
              <a:gd name="connsiteY2" fmla="*/ 1319349 h 131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714" h="1319349">
                <a:moveTo>
                  <a:pt x="252714" y="0"/>
                </a:moveTo>
                <a:cubicBezTo>
                  <a:pt x="147666" y="213360"/>
                  <a:pt x="42619" y="426721"/>
                  <a:pt x="11051" y="646612"/>
                </a:cubicBezTo>
                <a:cubicBezTo>
                  <a:pt x="-20517" y="866503"/>
                  <a:pt x="21393" y="1092926"/>
                  <a:pt x="63303" y="1319349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152A4A8B-E528-B945-A2DA-22DDB2D892DB}"/>
              </a:ext>
            </a:extLst>
          </p:cNvPr>
          <p:cNvSpPr txBox="1"/>
          <p:nvPr/>
        </p:nvSpPr>
        <p:spPr>
          <a:xfrm>
            <a:off x="1305423" y="127782"/>
            <a:ext cx="3670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Eulerian-Based Method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918F408-E0D8-2B43-B4BD-07F2325DB0CC}"/>
              </a:ext>
            </a:extLst>
          </p:cNvPr>
          <p:cNvSpPr txBox="1"/>
          <p:nvPr/>
        </p:nvSpPr>
        <p:spPr>
          <a:xfrm>
            <a:off x="6837347" y="109066"/>
            <a:ext cx="433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Lagrangian-Based Method</a:t>
            </a: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FBE73D99-FD24-3143-889D-EC57F784DBE2}"/>
              </a:ext>
            </a:extLst>
          </p:cNvPr>
          <p:cNvCxnSpPr>
            <a:cxnSpLocks/>
          </p:cNvCxnSpPr>
          <p:nvPr/>
        </p:nvCxnSpPr>
        <p:spPr>
          <a:xfrm flipV="1">
            <a:off x="990841" y="1950721"/>
            <a:ext cx="284002" cy="196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649E3F4F-B7E9-7444-8BFF-6BDF845DB6E9}"/>
              </a:ext>
            </a:extLst>
          </p:cNvPr>
          <p:cNvCxnSpPr>
            <a:cxnSpLocks/>
          </p:cNvCxnSpPr>
          <p:nvPr/>
        </p:nvCxnSpPr>
        <p:spPr>
          <a:xfrm>
            <a:off x="555791" y="1835315"/>
            <a:ext cx="315176" cy="149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388AE39B-BEC1-2740-8F86-1589DFFBAAAA}"/>
              </a:ext>
            </a:extLst>
          </p:cNvPr>
          <p:cNvCxnSpPr>
            <a:cxnSpLocks/>
          </p:cNvCxnSpPr>
          <p:nvPr/>
        </p:nvCxnSpPr>
        <p:spPr>
          <a:xfrm flipH="1" flipV="1">
            <a:off x="1548699" y="1828817"/>
            <a:ext cx="101383" cy="349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C66A7D36-606B-1740-BBA9-81144955C01A}"/>
              </a:ext>
            </a:extLst>
          </p:cNvPr>
          <p:cNvCxnSpPr>
            <a:cxnSpLocks/>
          </p:cNvCxnSpPr>
          <p:nvPr/>
        </p:nvCxnSpPr>
        <p:spPr>
          <a:xfrm flipV="1">
            <a:off x="1550598" y="2299727"/>
            <a:ext cx="326830" cy="159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6885BF2-78D6-E940-91D4-5270450DBC75}"/>
              </a:ext>
            </a:extLst>
          </p:cNvPr>
          <p:cNvCxnSpPr>
            <a:cxnSpLocks/>
          </p:cNvCxnSpPr>
          <p:nvPr/>
        </p:nvCxnSpPr>
        <p:spPr>
          <a:xfrm flipV="1">
            <a:off x="2851259" y="2518813"/>
            <a:ext cx="272588" cy="20311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0B9BCC38-794C-6546-A2AE-78F63C0187CC}"/>
              </a:ext>
            </a:extLst>
          </p:cNvPr>
          <p:cNvCxnSpPr>
            <a:cxnSpLocks/>
          </p:cNvCxnSpPr>
          <p:nvPr/>
        </p:nvCxnSpPr>
        <p:spPr>
          <a:xfrm flipV="1">
            <a:off x="3222055" y="2108200"/>
            <a:ext cx="103515" cy="35366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27EDDFB4-C5A7-2243-900C-1D68CC1E6A46}"/>
              </a:ext>
            </a:extLst>
          </p:cNvPr>
          <p:cNvCxnSpPr>
            <a:cxnSpLocks/>
          </p:cNvCxnSpPr>
          <p:nvPr/>
        </p:nvCxnSpPr>
        <p:spPr>
          <a:xfrm flipV="1">
            <a:off x="3739046" y="1823310"/>
            <a:ext cx="353252" cy="2303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16AD011B-1235-504E-8E6A-43CA66E8411F}"/>
              </a:ext>
            </a:extLst>
          </p:cNvPr>
          <p:cNvCxnSpPr>
            <a:cxnSpLocks/>
          </p:cNvCxnSpPr>
          <p:nvPr/>
        </p:nvCxnSpPr>
        <p:spPr>
          <a:xfrm flipV="1">
            <a:off x="4359757" y="1947816"/>
            <a:ext cx="176221" cy="3698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9B5E6540-A9FD-D044-A43A-2539EAA3D25A}"/>
              </a:ext>
            </a:extLst>
          </p:cNvPr>
          <p:cNvCxnSpPr>
            <a:cxnSpLocks/>
          </p:cNvCxnSpPr>
          <p:nvPr/>
        </p:nvCxnSpPr>
        <p:spPr>
          <a:xfrm flipH="1" flipV="1">
            <a:off x="4937706" y="2365653"/>
            <a:ext cx="112589" cy="293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DAA504A2-809D-DE40-904A-510C3C80F8A0}"/>
              </a:ext>
            </a:extLst>
          </p:cNvPr>
          <p:cNvCxnSpPr>
            <a:cxnSpLocks/>
          </p:cNvCxnSpPr>
          <p:nvPr/>
        </p:nvCxnSpPr>
        <p:spPr>
          <a:xfrm flipV="1">
            <a:off x="5172718" y="2249757"/>
            <a:ext cx="171940" cy="21770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Freeform 330">
            <a:extLst>
              <a:ext uri="{FF2B5EF4-FFF2-40B4-BE49-F238E27FC236}">
                <a16:creationId xmlns:a16="http://schemas.microsoft.com/office/drawing/2014/main" id="{1AE99B67-9585-C048-92A3-E3E75DA44B81}"/>
              </a:ext>
            </a:extLst>
          </p:cNvPr>
          <p:cNvSpPr/>
          <p:nvPr/>
        </p:nvSpPr>
        <p:spPr>
          <a:xfrm>
            <a:off x="7328123" y="2536692"/>
            <a:ext cx="137337" cy="204703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Freeform 331">
            <a:extLst>
              <a:ext uri="{FF2B5EF4-FFF2-40B4-BE49-F238E27FC236}">
                <a16:creationId xmlns:a16="http://schemas.microsoft.com/office/drawing/2014/main" id="{01EE2536-095C-D84E-8DD6-87F70C443DBF}"/>
              </a:ext>
            </a:extLst>
          </p:cNvPr>
          <p:cNvSpPr/>
          <p:nvPr/>
        </p:nvSpPr>
        <p:spPr>
          <a:xfrm>
            <a:off x="6888724" y="2488712"/>
            <a:ext cx="293228" cy="231862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Freeform 332">
            <a:extLst>
              <a:ext uri="{FF2B5EF4-FFF2-40B4-BE49-F238E27FC236}">
                <a16:creationId xmlns:a16="http://schemas.microsoft.com/office/drawing/2014/main" id="{9D4812C7-2930-0C4E-B921-08A2A5C3BB76}"/>
              </a:ext>
            </a:extLst>
          </p:cNvPr>
          <p:cNvSpPr/>
          <p:nvPr/>
        </p:nvSpPr>
        <p:spPr>
          <a:xfrm>
            <a:off x="8129449" y="2043512"/>
            <a:ext cx="397775" cy="324562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Freeform 333">
            <a:extLst>
              <a:ext uri="{FF2B5EF4-FFF2-40B4-BE49-F238E27FC236}">
                <a16:creationId xmlns:a16="http://schemas.microsoft.com/office/drawing/2014/main" id="{F0DBDB43-FEEA-0D45-BB70-954162AFE728}"/>
              </a:ext>
            </a:extLst>
          </p:cNvPr>
          <p:cNvSpPr/>
          <p:nvPr/>
        </p:nvSpPr>
        <p:spPr>
          <a:xfrm>
            <a:off x="8537993" y="1861264"/>
            <a:ext cx="86585" cy="389567"/>
          </a:xfrm>
          <a:custGeom>
            <a:avLst/>
            <a:gdLst>
              <a:gd name="connsiteX0" fmla="*/ 86585 w 86585"/>
              <a:gd name="connsiteY0" fmla="*/ 389567 h 389567"/>
              <a:gd name="connsiteX1" fmla="*/ 14 w 86585"/>
              <a:gd name="connsiteY1" fmla="*/ 211015 h 389567"/>
              <a:gd name="connsiteX2" fmla="*/ 81174 w 86585"/>
              <a:gd name="connsiteY2" fmla="*/ 0 h 38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5" h="389567">
                <a:moveTo>
                  <a:pt x="86585" y="389567"/>
                </a:moveTo>
                <a:cubicBezTo>
                  <a:pt x="43750" y="332755"/>
                  <a:pt x="916" y="275943"/>
                  <a:pt x="14" y="211015"/>
                </a:cubicBezTo>
                <a:cubicBezTo>
                  <a:pt x="-888" y="146087"/>
                  <a:pt x="40143" y="73043"/>
                  <a:pt x="8117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4">
            <a:extLst>
              <a:ext uri="{FF2B5EF4-FFF2-40B4-BE49-F238E27FC236}">
                <a16:creationId xmlns:a16="http://schemas.microsoft.com/office/drawing/2014/main" id="{FD89CBAC-0DC6-5741-96AC-B9B41C5A3370}"/>
              </a:ext>
            </a:extLst>
          </p:cNvPr>
          <p:cNvSpPr/>
          <p:nvPr/>
        </p:nvSpPr>
        <p:spPr>
          <a:xfrm>
            <a:off x="9484080" y="2518770"/>
            <a:ext cx="366829" cy="174576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B8E99046-9F30-9F45-A5CF-2C8682D4D9BB}"/>
              </a:ext>
            </a:extLst>
          </p:cNvPr>
          <p:cNvSpPr/>
          <p:nvPr/>
        </p:nvSpPr>
        <p:spPr>
          <a:xfrm rot="20000013">
            <a:off x="10005785" y="2418905"/>
            <a:ext cx="45719" cy="344837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6E9E5FB2-7BFC-B243-97B0-8C4C8573C186}"/>
              </a:ext>
            </a:extLst>
          </p:cNvPr>
          <p:cNvSpPr/>
          <p:nvPr/>
        </p:nvSpPr>
        <p:spPr>
          <a:xfrm rot="18883137" flipH="1">
            <a:off x="10997919" y="1939698"/>
            <a:ext cx="295009" cy="45605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Freeform 337">
            <a:extLst>
              <a:ext uri="{FF2B5EF4-FFF2-40B4-BE49-F238E27FC236}">
                <a16:creationId xmlns:a16="http://schemas.microsoft.com/office/drawing/2014/main" id="{E98BDE28-1B35-E145-8040-05B286A634EF}"/>
              </a:ext>
            </a:extLst>
          </p:cNvPr>
          <p:cNvSpPr/>
          <p:nvPr/>
        </p:nvSpPr>
        <p:spPr>
          <a:xfrm flipH="1">
            <a:off x="10940123" y="2171025"/>
            <a:ext cx="91794" cy="293408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584896" y="1227684"/>
            <a:ext cx="11111803" cy="50588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itting, computer, shirt, underwear&#10;&#10;Description automatically generated">
            <a:extLst>
              <a:ext uri="{FF2B5EF4-FFF2-40B4-BE49-F238E27FC236}">
                <a16:creationId xmlns:a16="http://schemas.microsoft.com/office/drawing/2014/main" id="{A151A96B-6E49-B849-9E11-ED868A8E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23" y="1462556"/>
            <a:ext cx="4895683" cy="4760444"/>
          </a:xfrm>
          <a:prstGeom prst="rect">
            <a:avLst/>
          </a:prstGeom>
        </p:spPr>
      </p:pic>
      <p:pic>
        <p:nvPicPr>
          <p:cNvPr id="7" name="Picture 6" descr="A picture containing shirt, underwear&#10;&#10;Description automatically generated">
            <a:extLst>
              <a:ext uri="{FF2B5EF4-FFF2-40B4-BE49-F238E27FC236}">
                <a16:creationId xmlns:a16="http://schemas.microsoft.com/office/drawing/2014/main" id="{59957571-4F96-E14A-B8C0-765D13EFB8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0" t="359"/>
          <a:stretch/>
        </p:blipFill>
        <p:spPr>
          <a:xfrm>
            <a:off x="5689600" y="1407584"/>
            <a:ext cx="5892799" cy="47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8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584896" y="1227684"/>
            <a:ext cx="11111803" cy="50588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D93B4EB-A4DD-2149-A073-5BD9F4D41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6" y="1385986"/>
            <a:ext cx="4893881" cy="474221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956E85A-568D-174D-A267-32A59D575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412298"/>
            <a:ext cx="5803900" cy="473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584896" y="1227684"/>
            <a:ext cx="11111803" cy="50588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7EC0A2CF-B7A3-6A44-A497-3438AEE69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9"/>
          <a:stretch/>
        </p:blipFill>
        <p:spPr>
          <a:xfrm>
            <a:off x="647700" y="1727200"/>
            <a:ext cx="5019844" cy="4244456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A88D5D8F-2CCF-C142-BF68-31BACA923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9"/>
          <a:stretch/>
        </p:blipFill>
        <p:spPr>
          <a:xfrm>
            <a:off x="5821558" y="1727200"/>
            <a:ext cx="5832380" cy="42444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AF9EC0-9D1F-9E44-B735-098473816161}"/>
              </a:ext>
            </a:extLst>
          </p:cNvPr>
          <p:cNvSpPr/>
          <p:nvPr/>
        </p:nvSpPr>
        <p:spPr>
          <a:xfrm>
            <a:off x="7802880" y="2438400"/>
            <a:ext cx="487680" cy="1578964"/>
          </a:xfrm>
          <a:prstGeom prst="rect">
            <a:avLst/>
          </a:prstGeom>
          <a:noFill/>
          <a:ln w="44450">
            <a:solidFill>
              <a:srgbClr val="00D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reeform 277">
            <a:extLst>
              <a:ext uri="{FF2B5EF4-FFF2-40B4-BE49-F238E27FC236}">
                <a16:creationId xmlns:a16="http://schemas.microsoft.com/office/drawing/2014/main" id="{9D01FAFA-C15F-6A42-AF83-7DFD30260C5B}"/>
              </a:ext>
            </a:extLst>
          </p:cNvPr>
          <p:cNvSpPr/>
          <p:nvPr/>
        </p:nvSpPr>
        <p:spPr>
          <a:xfrm>
            <a:off x="9730537" y="2915597"/>
            <a:ext cx="518616" cy="1472750"/>
          </a:xfrm>
          <a:custGeom>
            <a:avLst/>
            <a:gdLst>
              <a:gd name="connsiteX0" fmla="*/ 517890 w 518616"/>
              <a:gd name="connsiteY0" fmla="*/ 0 h 1472750"/>
              <a:gd name="connsiteX1" fmla="*/ 461246 w 518616"/>
              <a:gd name="connsiteY1" fmla="*/ 525982 h 1472750"/>
              <a:gd name="connsiteX2" fmla="*/ 153749 w 518616"/>
              <a:gd name="connsiteY2" fmla="*/ 1173345 h 1472750"/>
              <a:gd name="connsiteX3" fmla="*/ 0 w 518616"/>
              <a:gd name="connsiteY3" fmla="*/ 1472750 h 147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616" h="1472750">
                <a:moveTo>
                  <a:pt x="517890" y="0"/>
                </a:moveTo>
                <a:cubicBezTo>
                  <a:pt x="519913" y="165212"/>
                  <a:pt x="521936" y="330425"/>
                  <a:pt x="461246" y="525982"/>
                </a:cubicBezTo>
                <a:cubicBezTo>
                  <a:pt x="400556" y="721540"/>
                  <a:pt x="230623" y="1015550"/>
                  <a:pt x="153749" y="1173345"/>
                </a:cubicBezTo>
                <a:cubicBezTo>
                  <a:pt x="76875" y="1331140"/>
                  <a:pt x="38437" y="1401945"/>
                  <a:pt x="0" y="1472750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reeform 286">
            <a:extLst>
              <a:ext uri="{FF2B5EF4-FFF2-40B4-BE49-F238E27FC236}">
                <a16:creationId xmlns:a16="http://schemas.microsoft.com/office/drawing/2014/main" id="{800BDE82-369A-E640-84D7-2CDFB2F82F0C}"/>
              </a:ext>
            </a:extLst>
          </p:cNvPr>
          <p:cNvSpPr/>
          <p:nvPr/>
        </p:nvSpPr>
        <p:spPr>
          <a:xfrm>
            <a:off x="7093698" y="4379881"/>
            <a:ext cx="544573" cy="1471290"/>
          </a:xfrm>
          <a:custGeom>
            <a:avLst/>
            <a:gdLst>
              <a:gd name="connsiteX0" fmla="*/ 544573 w 544573"/>
              <a:gd name="connsiteY0" fmla="*/ 0 h 1471290"/>
              <a:gd name="connsiteX1" fmla="*/ 455195 w 544573"/>
              <a:gd name="connsiteY1" fmla="*/ 391885 h 1471290"/>
              <a:gd name="connsiteX2" fmla="*/ 70185 w 544573"/>
              <a:gd name="connsiteY2" fmla="*/ 1148156 h 1471290"/>
              <a:gd name="connsiteX3" fmla="*/ 1433 w 544573"/>
              <a:gd name="connsiteY3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573" h="1471290">
                <a:moveTo>
                  <a:pt x="544573" y="0"/>
                </a:moveTo>
                <a:cubicBezTo>
                  <a:pt x="539416" y="100263"/>
                  <a:pt x="534260" y="200526"/>
                  <a:pt x="455195" y="391885"/>
                </a:cubicBezTo>
                <a:cubicBezTo>
                  <a:pt x="376130" y="583244"/>
                  <a:pt x="145812" y="968255"/>
                  <a:pt x="70185" y="1148156"/>
                </a:cubicBezTo>
                <a:cubicBezTo>
                  <a:pt x="-5442" y="1328057"/>
                  <a:pt x="-2005" y="1399673"/>
                  <a:pt x="1433" y="1471290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8">
            <a:extLst>
              <a:ext uri="{FF2B5EF4-FFF2-40B4-BE49-F238E27FC236}">
                <a16:creationId xmlns:a16="http://schemas.microsoft.com/office/drawing/2014/main" id="{79EDB18C-91CD-C448-87AA-399034AC859D}"/>
              </a:ext>
            </a:extLst>
          </p:cNvPr>
          <p:cNvSpPr/>
          <p:nvPr/>
        </p:nvSpPr>
        <p:spPr>
          <a:xfrm>
            <a:off x="9150330" y="4379881"/>
            <a:ext cx="227363" cy="1478165"/>
          </a:xfrm>
          <a:custGeom>
            <a:avLst/>
            <a:gdLst>
              <a:gd name="connsiteX0" fmla="*/ 227363 w 227363"/>
              <a:gd name="connsiteY0" fmla="*/ 0 h 1478165"/>
              <a:gd name="connsiteX1" fmla="*/ 62359 w 227363"/>
              <a:gd name="connsiteY1" fmla="*/ 474388 h 1478165"/>
              <a:gd name="connsiteX2" fmla="*/ 482 w 227363"/>
              <a:gd name="connsiteY2" fmla="*/ 983152 h 1478165"/>
              <a:gd name="connsiteX3" fmla="*/ 89859 w 227363"/>
              <a:gd name="connsiteY3" fmla="*/ 1478165 h 147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363" h="1478165">
                <a:moveTo>
                  <a:pt x="227363" y="0"/>
                </a:moveTo>
                <a:cubicBezTo>
                  <a:pt x="163767" y="155264"/>
                  <a:pt x="100172" y="310529"/>
                  <a:pt x="62359" y="474388"/>
                </a:cubicBezTo>
                <a:cubicBezTo>
                  <a:pt x="24546" y="638247"/>
                  <a:pt x="-4101" y="815856"/>
                  <a:pt x="482" y="983152"/>
                </a:cubicBezTo>
                <a:cubicBezTo>
                  <a:pt x="5065" y="1150448"/>
                  <a:pt x="47462" y="1314306"/>
                  <a:pt x="89859" y="1478165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00B330B9-679C-7749-A10F-C438CBC85D5D}"/>
              </a:ext>
            </a:extLst>
          </p:cNvPr>
          <p:cNvSpPr/>
          <p:nvPr/>
        </p:nvSpPr>
        <p:spPr>
          <a:xfrm>
            <a:off x="8408861" y="4379881"/>
            <a:ext cx="109434" cy="1471290"/>
          </a:xfrm>
          <a:custGeom>
            <a:avLst/>
            <a:gdLst>
              <a:gd name="connsiteX0" fmla="*/ 109434 w 109434"/>
              <a:gd name="connsiteY0" fmla="*/ 0 h 1471290"/>
              <a:gd name="connsiteX1" fmla="*/ 6306 w 109434"/>
              <a:gd name="connsiteY1" fmla="*/ 680643 h 1471290"/>
              <a:gd name="connsiteX2" fmla="*/ 20056 w 109434"/>
              <a:gd name="connsiteY2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34" h="1471290">
                <a:moveTo>
                  <a:pt x="109434" y="0"/>
                </a:moveTo>
                <a:cubicBezTo>
                  <a:pt x="65318" y="217714"/>
                  <a:pt x="21202" y="435428"/>
                  <a:pt x="6306" y="680643"/>
                </a:cubicBezTo>
                <a:cubicBezTo>
                  <a:pt x="-8590" y="925858"/>
                  <a:pt x="5733" y="1198574"/>
                  <a:pt x="20056" y="1471290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03A0CA7F-998F-7A4E-9FD4-5F021603D64D}"/>
              </a:ext>
            </a:extLst>
          </p:cNvPr>
          <p:cNvSpPr/>
          <p:nvPr/>
        </p:nvSpPr>
        <p:spPr>
          <a:xfrm>
            <a:off x="9942372" y="4379881"/>
            <a:ext cx="315345" cy="1471290"/>
          </a:xfrm>
          <a:custGeom>
            <a:avLst/>
            <a:gdLst>
              <a:gd name="connsiteX0" fmla="*/ 315345 w 315345"/>
              <a:gd name="connsiteY0" fmla="*/ 0 h 1471290"/>
              <a:gd name="connsiteX1" fmla="*/ 81589 w 315345"/>
              <a:gd name="connsiteY1" fmla="*/ 398761 h 1471290"/>
              <a:gd name="connsiteX2" fmla="*/ 5962 w 315345"/>
              <a:gd name="connsiteY2" fmla="*/ 955651 h 1471290"/>
              <a:gd name="connsiteX3" fmla="*/ 219093 w 315345"/>
              <a:gd name="connsiteY3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45" h="1471290">
                <a:moveTo>
                  <a:pt x="315345" y="0"/>
                </a:moveTo>
                <a:cubicBezTo>
                  <a:pt x="224249" y="119743"/>
                  <a:pt x="133153" y="239486"/>
                  <a:pt x="81589" y="398761"/>
                </a:cubicBezTo>
                <a:cubicBezTo>
                  <a:pt x="30025" y="558036"/>
                  <a:pt x="-16955" y="776896"/>
                  <a:pt x="5962" y="955651"/>
                </a:cubicBezTo>
                <a:cubicBezTo>
                  <a:pt x="28879" y="1134406"/>
                  <a:pt x="123986" y="1302848"/>
                  <a:pt x="219093" y="1471290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E0CC73AA-FB4F-A94A-B1AD-1B25A8F0FAF7}"/>
              </a:ext>
            </a:extLst>
          </p:cNvPr>
          <p:cNvCxnSpPr>
            <a:cxnSpLocks/>
          </p:cNvCxnSpPr>
          <p:nvPr/>
        </p:nvCxnSpPr>
        <p:spPr>
          <a:xfrm flipH="1">
            <a:off x="7622555" y="1443293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34BD033-B92D-5048-98C5-2BC3507D3DB9}"/>
              </a:ext>
            </a:extLst>
          </p:cNvPr>
          <p:cNvCxnSpPr>
            <a:cxnSpLocks/>
          </p:cNvCxnSpPr>
          <p:nvPr/>
        </p:nvCxnSpPr>
        <p:spPr>
          <a:xfrm flipH="1">
            <a:off x="8517769" y="1441330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626EF9A-6F4C-7E42-AE10-F866BE7C2086}"/>
              </a:ext>
            </a:extLst>
          </p:cNvPr>
          <p:cNvCxnSpPr>
            <a:cxnSpLocks/>
          </p:cNvCxnSpPr>
          <p:nvPr/>
        </p:nvCxnSpPr>
        <p:spPr>
          <a:xfrm flipH="1">
            <a:off x="9375280" y="1448345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29431FA-D3F7-C84E-B617-92C87E5612A9}"/>
              </a:ext>
            </a:extLst>
          </p:cNvPr>
          <p:cNvCxnSpPr>
            <a:cxnSpLocks/>
          </p:cNvCxnSpPr>
          <p:nvPr/>
        </p:nvCxnSpPr>
        <p:spPr>
          <a:xfrm flipH="1">
            <a:off x="10257717" y="1433018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FC839158-5421-AF47-870F-D5EE3DAB10B2}"/>
              </a:ext>
            </a:extLst>
          </p:cNvPr>
          <p:cNvCxnSpPr>
            <a:cxnSpLocks/>
            <a:stCxn id="222" idx="0"/>
          </p:cNvCxnSpPr>
          <p:nvPr/>
        </p:nvCxnSpPr>
        <p:spPr>
          <a:xfrm flipH="1">
            <a:off x="2247686" y="1432290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76D6276F-A5D7-A84B-AB8A-CDFC5238FBF8}"/>
              </a:ext>
            </a:extLst>
          </p:cNvPr>
          <p:cNvCxnSpPr>
            <a:cxnSpLocks/>
          </p:cNvCxnSpPr>
          <p:nvPr/>
        </p:nvCxnSpPr>
        <p:spPr>
          <a:xfrm flipH="1">
            <a:off x="3142900" y="1430327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98D73F61-725F-7540-88D3-31B4B3D8703B}"/>
              </a:ext>
            </a:extLst>
          </p:cNvPr>
          <p:cNvCxnSpPr>
            <a:cxnSpLocks/>
          </p:cNvCxnSpPr>
          <p:nvPr/>
        </p:nvCxnSpPr>
        <p:spPr>
          <a:xfrm flipH="1">
            <a:off x="4000411" y="1437342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E4725F1-E650-0848-8A37-F33F1F810A18}"/>
              </a:ext>
            </a:extLst>
          </p:cNvPr>
          <p:cNvCxnSpPr>
            <a:cxnSpLocks/>
          </p:cNvCxnSpPr>
          <p:nvPr/>
        </p:nvCxnSpPr>
        <p:spPr>
          <a:xfrm flipH="1">
            <a:off x="4882848" y="1422015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14EE7D7-1ABC-5B4B-B059-E3524EA02097}"/>
              </a:ext>
            </a:extLst>
          </p:cNvPr>
          <p:cNvSpPr/>
          <p:nvPr/>
        </p:nvSpPr>
        <p:spPr>
          <a:xfrm rot="16200000">
            <a:off x="2804580" y="196004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0C571C5-D24E-7D4C-B7BB-41AA5B0CC69D}"/>
              </a:ext>
            </a:extLst>
          </p:cNvPr>
          <p:cNvCxnSpPr>
            <a:cxnSpLocks/>
          </p:cNvCxnSpPr>
          <p:nvPr/>
        </p:nvCxnSpPr>
        <p:spPr>
          <a:xfrm>
            <a:off x="1418140" y="1288703"/>
            <a:ext cx="12914" cy="480317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0D8F8-A724-4D40-9181-49CD0ACDFE5C}"/>
              </a:ext>
            </a:extLst>
          </p:cNvPr>
          <p:cNvSpPr/>
          <p:nvPr/>
        </p:nvSpPr>
        <p:spPr>
          <a:xfrm>
            <a:off x="584837" y="952329"/>
            <a:ext cx="5233502" cy="5226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9ACE23-512A-2F4C-AF57-2CDB8B7C792D}"/>
              </a:ext>
            </a:extLst>
          </p:cNvPr>
          <p:cNvSpPr txBox="1"/>
          <p:nvPr/>
        </p:nvSpPr>
        <p:spPr>
          <a:xfrm rot="16200000">
            <a:off x="-2114251" y="3469869"/>
            <a:ext cx="5829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phase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C69887-DAF7-1244-AAEB-A757339D7899}"/>
              </a:ext>
            </a:extLst>
          </p:cNvPr>
          <p:cNvSpPr txBox="1"/>
          <p:nvPr/>
        </p:nvSpPr>
        <p:spPr>
          <a:xfrm rot="16200000">
            <a:off x="5030273" y="3555646"/>
            <a:ext cx="2163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phase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E50A9D7-DB87-FD49-9CE0-B238F727CF9E}"/>
              </a:ext>
            </a:extLst>
          </p:cNvPr>
          <p:cNvCxnSpPr>
            <a:cxnSpLocks/>
          </p:cNvCxnSpPr>
          <p:nvPr/>
        </p:nvCxnSpPr>
        <p:spPr>
          <a:xfrm>
            <a:off x="1418140" y="1297781"/>
            <a:ext cx="4279231" cy="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A028EF5-3E6D-C34F-B3EE-3E2F46FC067F}"/>
              </a:ext>
            </a:extLst>
          </p:cNvPr>
          <p:cNvSpPr/>
          <p:nvPr/>
        </p:nvSpPr>
        <p:spPr>
          <a:xfrm rot="16200000">
            <a:off x="2801955" y="1667113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D128795-6A0C-8D4C-AF69-6689E18AC6F9}"/>
              </a:ext>
            </a:extLst>
          </p:cNvPr>
          <p:cNvSpPr/>
          <p:nvPr/>
        </p:nvSpPr>
        <p:spPr>
          <a:xfrm rot="16200000">
            <a:off x="2804580" y="3138222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51745E0-B531-6C41-9815-F8C5AE98F865}"/>
              </a:ext>
            </a:extLst>
          </p:cNvPr>
          <p:cNvCxnSpPr>
            <a:cxnSpLocks/>
          </p:cNvCxnSpPr>
          <p:nvPr/>
        </p:nvCxnSpPr>
        <p:spPr>
          <a:xfrm>
            <a:off x="1324242" y="1433018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85EC048-7486-CA47-A5C8-96EF8F1F93FA}"/>
              </a:ext>
            </a:extLst>
          </p:cNvPr>
          <p:cNvCxnSpPr>
            <a:cxnSpLocks/>
          </p:cNvCxnSpPr>
          <p:nvPr/>
        </p:nvCxnSpPr>
        <p:spPr>
          <a:xfrm>
            <a:off x="1324242" y="2893387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1BF893A-1853-9A4A-9DCE-5C2B816E258C}"/>
              </a:ext>
            </a:extLst>
          </p:cNvPr>
          <p:cNvCxnSpPr>
            <a:cxnSpLocks/>
          </p:cNvCxnSpPr>
          <p:nvPr/>
        </p:nvCxnSpPr>
        <p:spPr>
          <a:xfrm>
            <a:off x="1324242" y="4366587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54C4C0D-CCC3-4C4A-9E29-D2510B2CE008}"/>
              </a:ext>
            </a:extLst>
          </p:cNvPr>
          <p:cNvCxnSpPr>
            <a:cxnSpLocks/>
          </p:cNvCxnSpPr>
          <p:nvPr/>
        </p:nvCxnSpPr>
        <p:spPr>
          <a:xfrm>
            <a:off x="1324242" y="583661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954079A-8D82-CB45-A07A-C85A65E95AA7}"/>
              </a:ext>
            </a:extLst>
          </p:cNvPr>
          <p:cNvCxnSpPr>
            <a:cxnSpLocks/>
          </p:cNvCxnSpPr>
          <p:nvPr/>
        </p:nvCxnSpPr>
        <p:spPr>
          <a:xfrm>
            <a:off x="1324242" y="2177706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66174C6-74E1-D74B-97A6-D78FBD6BCFAC}"/>
              </a:ext>
            </a:extLst>
          </p:cNvPr>
          <p:cNvCxnSpPr>
            <a:cxnSpLocks/>
          </p:cNvCxnSpPr>
          <p:nvPr/>
        </p:nvCxnSpPr>
        <p:spPr>
          <a:xfrm>
            <a:off x="1324242" y="363807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B2354B6-BD14-F440-97B6-69DE6F443FD4}"/>
              </a:ext>
            </a:extLst>
          </p:cNvPr>
          <p:cNvCxnSpPr>
            <a:cxnSpLocks/>
          </p:cNvCxnSpPr>
          <p:nvPr/>
        </p:nvCxnSpPr>
        <p:spPr>
          <a:xfrm>
            <a:off x="1324242" y="511127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38DDF93-BB40-D74F-B4AD-18B0519AE2F8}"/>
              </a:ext>
            </a:extLst>
          </p:cNvPr>
          <p:cNvCxnSpPr>
            <a:cxnSpLocks/>
          </p:cNvCxnSpPr>
          <p:nvPr/>
        </p:nvCxnSpPr>
        <p:spPr>
          <a:xfrm>
            <a:off x="1324242" y="179580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9ADF658-9197-9A40-ADFF-B25384B09399}"/>
              </a:ext>
            </a:extLst>
          </p:cNvPr>
          <p:cNvCxnSpPr>
            <a:cxnSpLocks/>
          </p:cNvCxnSpPr>
          <p:nvPr/>
        </p:nvCxnSpPr>
        <p:spPr>
          <a:xfrm>
            <a:off x="1324242" y="3256174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626BD0A-F219-3746-A3AC-C40E31A802D1}"/>
              </a:ext>
            </a:extLst>
          </p:cNvPr>
          <p:cNvCxnSpPr>
            <a:cxnSpLocks/>
          </p:cNvCxnSpPr>
          <p:nvPr/>
        </p:nvCxnSpPr>
        <p:spPr>
          <a:xfrm>
            <a:off x="1324242" y="4729374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155DFD1-94F2-FE4A-A3B3-6D99911DE7C7}"/>
              </a:ext>
            </a:extLst>
          </p:cNvPr>
          <p:cNvCxnSpPr>
            <a:cxnSpLocks/>
          </p:cNvCxnSpPr>
          <p:nvPr/>
        </p:nvCxnSpPr>
        <p:spPr>
          <a:xfrm>
            <a:off x="1324242" y="2519246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94F24F9-8285-8148-A2A8-991BFC939067}"/>
              </a:ext>
            </a:extLst>
          </p:cNvPr>
          <p:cNvCxnSpPr>
            <a:cxnSpLocks/>
          </p:cNvCxnSpPr>
          <p:nvPr/>
        </p:nvCxnSpPr>
        <p:spPr>
          <a:xfrm>
            <a:off x="1324242" y="397961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7E6FCFE-2E92-474F-AAD3-B9EF25A8DE07}"/>
              </a:ext>
            </a:extLst>
          </p:cNvPr>
          <p:cNvCxnSpPr>
            <a:cxnSpLocks/>
          </p:cNvCxnSpPr>
          <p:nvPr/>
        </p:nvCxnSpPr>
        <p:spPr>
          <a:xfrm>
            <a:off x="1324242" y="545281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23F2405-56DA-6C4B-A8F5-8511AC5A8301}"/>
              </a:ext>
            </a:extLst>
          </p:cNvPr>
          <p:cNvSpPr/>
          <p:nvPr/>
        </p:nvSpPr>
        <p:spPr>
          <a:xfrm>
            <a:off x="5891264" y="951943"/>
            <a:ext cx="5233502" cy="5226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D9795F9-87FC-F847-BEF2-C15C6E5628A3}"/>
              </a:ext>
            </a:extLst>
          </p:cNvPr>
          <p:cNvSpPr/>
          <p:nvPr/>
        </p:nvSpPr>
        <p:spPr>
          <a:xfrm rot="16200000">
            <a:off x="8163848" y="185001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E1A94DC-79BF-F740-A558-06AFA924E667}"/>
              </a:ext>
            </a:extLst>
          </p:cNvPr>
          <p:cNvCxnSpPr>
            <a:cxnSpLocks/>
          </p:cNvCxnSpPr>
          <p:nvPr/>
        </p:nvCxnSpPr>
        <p:spPr>
          <a:xfrm>
            <a:off x="6777408" y="1277700"/>
            <a:ext cx="0" cy="481418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51E5081-3017-B34E-8A94-DCC89B602E78}"/>
              </a:ext>
            </a:extLst>
          </p:cNvPr>
          <p:cNvCxnSpPr>
            <a:cxnSpLocks/>
          </p:cNvCxnSpPr>
          <p:nvPr/>
        </p:nvCxnSpPr>
        <p:spPr>
          <a:xfrm>
            <a:off x="6777408" y="1286778"/>
            <a:ext cx="4279231" cy="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76FF2A4-E102-5744-ACA2-EC65AC125C98}"/>
              </a:ext>
            </a:extLst>
          </p:cNvPr>
          <p:cNvSpPr/>
          <p:nvPr/>
        </p:nvSpPr>
        <p:spPr>
          <a:xfrm rot="16200000">
            <a:off x="8161223" y="1656110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0416D66-9067-044A-96A0-380B2B878406}"/>
              </a:ext>
            </a:extLst>
          </p:cNvPr>
          <p:cNvSpPr/>
          <p:nvPr/>
        </p:nvSpPr>
        <p:spPr>
          <a:xfrm rot="16200000">
            <a:off x="8163848" y="3127219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7BE89FF-51E5-6D4D-BC04-664A2131A1AB}"/>
              </a:ext>
            </a:extLst>
          </p:cNvPr>
          <p:cNvCxnSpPr>
            <a:cxnSpLocks/>
          </p:cNvCxnSpPr>
          <p:nvPr/>
        </p:nvCxnSpPr>
        <p:spPr>
          <a:xfrm>
            <a:off x="6683510" y="142201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141C16B-D9F0-B446-B68B-B7FD48CAFB52}"/>
              </a:ext>
            </a:extLst>
          </p:cNvPr>
          <p:cNvCxnSpPr>
            <a:cxnSpLocks/>
          </p:cNvCxnSpPr>
          <p:nvPr/>
        </p:nvCxnSpPr>
        <p:spPr>
          <a:xfrm>
            <a:off x="6683510" y="2882384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B766D7A-C716-D84E-97F6-F0535E9FE662}"/>
              </a:ext>
            </a:extLst>
          </p:cNvPr>
          <p:cNvCxnSpPr>
            <a:cxnSpLocks/>
          </p:cNvCxnSpPr>
          <p:nvPr/>
        </p:nvCxnSpPr>
        <p:spPr>
          <a:xfrm>
            <a:off x="6683510" y="4355584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E98BCC1-7CAC-554F-A27A-6127CBE99728}"/>
              </a:ext>
            </a:extLst>
          </p:cNvPr>
          <p:cNvCxnSpPr>
            <a:cxnSpLocks/>
          </p:cNvCxnSpPr>
          <p:nvPr/>
        </p:nvCxnSpPr>
        <p:spPr>
          <a:xfrm>
            <a:off x="6683510" y="5825609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E0F9B24-E10C-1A4F-91B9-BB5A63F89B32}"/>
              </a:ext>
            </a:extLst>
          </p:cNvPr>
          <p:cNvCxnSpPr>
            <a:cxnSpLocks/>
          </p:cNvCxnSpPr>
          <p:nvPr/>
        </p:nvCxnSpPr>
        <p:spPr>
          <a:xfrm>
            <a:off x="6683510" y="2166703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B7CDDB1-6297-C740-91FA-7CB6ECF39913}"/>
              </a:ext>
            </a:extLst>
          </p:cNvPr>
          <p:cNvCxnSpPr>
            <a:cxnSpLocks/>
          </p:cNvCxnSpPr>
          <p:nvPr/>
        </p:nvCxnSpPr>
        <p:spPr>
          <a:xfrm>
            <a:off x="6683510" y="362707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6209181-07C8-3E4E-AE6D-71571B1FD64C}"/>
              </a:ext>
            </a:extLst>
          </p:cNvPr>
          <p:cNvCxnSpPr>
            <a:cxnSpLocks/>
          </p:cNvCxnSpPr>
          <p:nvPr/>
        </p:nvCxnSpPr>
        <p:spPr>
          <a:xfrm>
            <a:off x="6683510" y="510027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3E9A659-C42F-F24E-A2D0-0943D7062208}"/>
              </a:ext>
            </a:extLst>
          </p:cNvPr>
          <p:cNvCxnSpPr>
            <a:cxnSpLocks/>
          </p:cNvCxnSpPr>
          <p:nvPr/>
        </p:nvCxnSpPr>
        <p:spPr>
          <a:xfrm>
            <a:off x="6683510" y="178480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06BAB8E-4498-F54A-ACC8-4C9231516490}"/>
              </a:ext>
            </a:extLst>
          </p:cNvPr>
          <p:cNvCxnSpPr>
            <a:cxnSpLocks/>
          </p:cNvCxnSpPr>
          <p:nvPr/>
        </p:nvCxnSpPr>
        <p:spPr>
          <a:xfrm>
            <a:off x="6683510" y="3245171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D8EA10A-B444-D54A-8CF0-965602FA2BA5}"/>
              </a:ext>
            </a:extLst>
          </p:cNvPr>
          <p:cNvCxnSpPr>
            <a:cxnSpLocks/>
          </p:cNvCxnSpPr>
          <p:nvPr/>
        </p:nvCxnSpPr>
        <p:spPr>
          <a:xfrm>
            <a:off x="6683510" y="4718371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9BDB222-B5ED-0F45-98DB-D91395F18853}"/>
              </a:ext>
            </a:extLst>
          </p:cNvPr>
          <p:cNvCxnSpPr>
            <a:cxnSpLocks/>
          </p:cNvCxnSpPr>
          <p:nvPr/>
        </p:nvCxnSpPr>
        <p:spPr>
          <a:xfrm>
            <a:off x="6683510" y="2508243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F0AC6439-C61E-FB4B-9FD6-37FA276D369F}"/>
              </a:ext>
            </a:extLst>
          </p:cNvPr>
          <p:cNvCxnSpPr>
            <a:cxnSpLocks/>
          </p:cNvCxnSpPr>
          <p:nvPr/>
        </p:nvCxnSpPr>
        <p:spPr>
          <a:xfrm>
            <a:off x="6683510" y="396861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21A9742-BBBF-C04C-AC07-0B14531ACAD1}"/>
              </a:ext>
            </a:extLst>
          </p:cNvPr>
          <p:cNvCxnSpPr>
            <a:cxnSpLocks/>
          </p:cNvCxnSpPr>
          <p:nvPr/>
        </p:nvCxnSpPr>
        <p:spPr>
          <a:xfrm>
            <a:off x="6683510" y="544181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970650C8-9201-5D42-91DD-05B9F9A52853}"/>
              </a:ext>
            </a:extLst>
          </p:cNvPr>
          <p:cNvSpPr/>
          <p:nvPr/>
        </p:nvSpPr>
        <p:spPr>
          <a:xfrm>
            <a:off x="2186574" y="136443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A9A1E1C4-92EA-E542-AC78-8F646D95AD71}"/>
              </a:ext>
            </a:extLst>
          </p:cNvPr>
          <p:cNvSpPr/>
          <p:nvPr/>
        </p:nvSpPr>
        <p:spPr>
          <a:xfrm>
            <a:off x="3064319" y="136443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EFE8ADE5-F8EB-8848-BCDD-80D58E76FF76}"/>
              </a:ext>
            </a:extLst>
          </p:cNvPr>
          <p:cNvSpPr/>
          <p:nvPr/>
        </p:nvSpPr>
        <p:spPr>
          <a:xfrm>
            <a:off x="3936066" y="136443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1BA88F5-62C7-1D4A-981E-187EA2E8A07F}"/>
              </a:ext>
            </a:extLst>
          </p:cNvPr>
          <p:cNvSpPr/>
          <p:nvPr/>
        </p:nvSpPr>
        <p:spPr>
          <a:xfrm>
            <a:off x="4813811" y="136443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08DF59FB-F351-C64F-AE49-5FE32E4D20C3}"/>
              </a:ext>
            </a:extLst>
          </p:cNvPr>
          <p:cNvSpPr/>
          <p:nvPr/>
        </p:nvSpPr>
        <p:spPr>
          <a:xfrm>
            <a:off x="2190592" y="282480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9CC5607B-6163-FB4E-8334-9A81B86D3CEF}"/>
              </a:ext>
            </a:extLst>
          </p:cNvPr>
          <p:cNvSpPr/>
          <p:nvPr/>
        </p:nvSpPr>
        <p:spPr>
          <a:xfrm>
            <a:off x="3068337" y="282480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A1861D60-8BAA-9649-ACD7-77F8901B47D8}"/>
              </a:ext>
            </a:extLst>
          </p:cNvPr>
          <p:cNvSpPr/>
          <p:nvPr/>
        </p:nvSpPr>
        <p:spPr>
          <a:xfrm>
            <a:off x="3940084" y="282480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98976BB7-B962-BF4C-9B53-A83CF7C33327}"/>
              </a:ext>
            </a:extLst>
          </p:cNvPr>
          <p:cNvSpPr/>
          <p:nvPr/>
        </p:nvSpPr>
        <p:spPr>
          <a:xfrm>
            <a:off x="4817829" y="282480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C06AF4D7-E903-9647-81E8-44739FD074A9}"/>
              </a:ext>
            </a:extLst>
          </p:cNvPr>
          <p:cNvSpPr/>
          <p:nvPr/>
        </p:nvSpPr>
        <p:spPr>
          <a:xfrm>
            <a:off x="2186574" y="430792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FF4F2F70-8EDA-DF4D-87F0-BCA1A50676DD}"/>
              </a:ext>
            </a:extLst>
          </p:cNvPr>
          <p:cNvSpPr/>
          <p:nvPr/>
        </p:nvSpPr>
        <p:spPr>
          <a:xfrm>
            <a:off x="3064319" y="430792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49F59DD8-7438-9945-9EB7-09E54538970C}"/>
              </a:ext>
            </a:extLst>
          </p:cNvPr>
          <p:cNvSpPr/>
          <p:nvPr/>
        </p:nvSpPr>
        <p:spPr>
          <a:xfrm>
            <a:off x="3936066" y="430792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BF6E5C3E-6E3F-684B-8A46-DCC6DA4BF63E}"/>
              </a:ext>
            </a:extLst>
          </p:cNvPr>
          <p:cNvSpPr/>
          <p:nvPr/>
        </p:nvSpPr>
        <p:spPr>
          <a:xfrm>
            <a:off x="4813811" y="430792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1">
            <a:extLst>
              <a:ext uri="{FF2B5EF4-FFF2-40B4-BE49-F238E27FC236}">
                <a16:creationId xmlns:a16="http://schemas.microsoft.com/office/drawing/2014/main" id="{7ABF49F5-3AF7-7240-B205-2F911D023F29}"/>
              </a:ext>
            </a:extLst>
          </p:cNvPr>
          <p:cNvSpPr/>
          <p:nvPr/>
        </p:nvSpPr>
        <p:spPr>
          <a:xfrm>
            <a:off x="2249586" y="1432290"/>
            <a:ext cx="343429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2B298FB2-477E-404A-8B7C-E9EB93DB77CF}"/>
              </a:ext>
            </a:extLst>
          </p:cNvPr>
          <p:cNvSpPr/>
          <p:nvPr/>
        </p:nvSpPr>
        <p:spPr>
          <a:xfrm>
            <a:off x="3137244" y="1430327"/>
            <a:ext cx="431344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3">
            <a:extLst>
              <a:ext uri="{FF2B5EF4-FFF2-40B4-BE49-F238E27FC236}">
                <a16:creationId xmlns:a16="http://schemas.microsoft.com/office/drawing/2014/main" id="{204884D6-E706-FF4F-9A43-619D9CE588B2}"/>
              </a:ext>
            </a:extLst>
          </p:cNvPr>
          <p:cNvSpPr/>
          <p:nvPr/>
        </p:nvSpPr>
        <p:spPr>
          <a:xfrm>
            <a:off x="3995780" y="1422463"/>
            <a:ext cx="331901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9769A485-6940-844D-8F3B-F8FB9C9E4C2A}"/>
              </a:ext>
            </a:extLst>
          </p:cNvPr>
          <p:cNvSpPr/>
          <p:nvPr/>
        </p:nvSpPr>
        <p:spPr>
          <a:xfrm>
            <a:off x="4867967" y="1422462"/>
            <a:ext cx="200299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47FCBF04-C2CF-FA4F-8A62-F6F41245E85C}"/>
              </a:ext>
            </a:extLst>
          </p:cNvPr>
          <p:cNvSpPr/>
          <p:nvPr/>
        </p:nvSpPr>
        <p:spPr>
          <a:xfrm>
            <a:off x="1982549" y="2896949"/>
            <a:ext cx="291313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C21132E9-B08B-8745-9D09-C5B86FE0E28E}"/>
              </a:ext>
            </a:extLst>
          </p:cNvPr>
          <p:cNvSpPr/>
          <p:nvPr/>
        </p:nvSpPr>
        <p:spPr>
          <a:xfrm>
            <a:off x="2665940" y="2885252"/>
            <a:ext cx="488045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0AB2970D-59E9-F248-941E-3E4B53A34E7C}"/>
              </a:ext>
            </a:extLst>
          </p:cNvPr>
          <p:cNvSpPr/>
          <p:nvPr/>
        </p:nvSpPr>
        <p:spPr>
          <a:xfrm>
            <a:off x="3662486" y="2904128"/>
            <a:ext cx="341967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29">
            <a:extLst>
              <a:ext uri="{FF2B5EF4-FFF2-40B4-BE49-F238E27FC236}">
                <a16:creationId xmlns:a16="http://schemas.microsoft.com/office/drawing/2014/main" id="{CAA2378F-DC85-0441-8BAC-CAEF0BAF2C81}"/>
              </a:ext>
            </a:extLst>
          </p:cNvPr>
          <p:cNvSpPr/>
          <p:nvPr/>
        </p:nvSpPr>
        <p:spPr>
          <a:xfrm>
            <a:off x="4361607" y="2905041"/>
            <a:ext cx="518616" cy="1472750"/>
          </a:xfrm>
          <a:custGeom>
            <a:avLst/>
            <a:gdLst>
              <a:gd name="connsiteX0" fmla="*/ 517890 w 518616"/>
              <a:gd name="connsiteY0" fmla="*/ 0 h 1472750"/>
              <a:gd name="connsiteX1" fmla="*/ 461246 w 518616"/>
              <a:gd name="connsiteY1" fmla="*/ 525982 h 1472750"/>
              <a:gd name="connsiteX2" fmla="*/ 153749 w 518616"/>
              <a:gd name="connsiteY2" fmla="*/ 1173345 h 1472750"/>
              <a:gd name="connsiteX3" fmla="*/ 0 w 518616"/>
              <a:gd name="connsiteY3" fmla="*/ 1472750 h 147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616" h="1472750">
                <a:moveTo>
                  <a:pt x="517890" y="0"/>
                </a:moveTo>
                <a:cubicBezTo>
                  <a:pt x="519913" y="165212"/>
                  <a:pt x="521936" y="330425"/>
                  <a:pt x="461246" y="525982"/>
                </a:cubicBezTo>
                <a:cubicBezTo>
                  <a:pt x="400556" y="721540"/>
                  <a:pt x="230623" y="1015550"/>
                  <a:pt x="153749" y="1173345"/>
                </a:cubicBezTo>
                <a:cubicBezTo>
                  <a:pt x="76875" y="1331140"/>
                  <a:pt x="38437" y="1401945"/>
                  <a:pt x="0" y="147275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2C077ACB-4377-EA46-9095-B8CA0AB99AF1}"/>
              </a:ext>
            </a:extLst>
          </p:cNvPr>
          <p:cNvSpPr/>
          <p:nvPr/>
        </p:nvSpPr>
        <p:spPr>
          <a:xfrm>
            <a:off x="2468190" y="2826633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05A51145-C9E8-4348-B028-7FD9F05FCF9A}"/>
              </a:ext>
            </a:extLst>
          </p:cNvPr>
          <p:cNvSpPr/>
          <p:nvPr/>
        </p:nvSpPr>
        <p:spPr>
          <a:xfrm>
            <a:off x="3442559" y="282480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D608E39-3ADE-7544-94CC-783B34938A44}"/>
              </a:ext>
            </a:extLst>
          </p:cNvPr>
          <p:cNvSpPr/>
          <p:nvPr/>
        </p:nvSpPr>
        <p:spPr>
          <a:xfrm>
            <a:off x="4224254" y="282480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D035BBEB-F4D2-0846-90E1-213C932013D6}"/>
              </a:ext>
            </a:extLst>
          </p:cNvPr>
          <p:cNvSpPr/>
          <p:nvPr/>
        </p:nvSpPr>
        <p:spPr>
          <a:xfrm>
            <a:off x="4982279" y="282480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2CC87ED2-2F1C-E842-8E17-02B4E9C9A0DF}"/>
              </a:ext>
            </a:extLst>
          </p:cNvPr>
          <p:cNvSpPr/>
          <p:nvPr/>
        </p:nvSpPr>
        <p:spPr>
          <a:xfrm>
            <a:off x="1906757" y="430792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F167800E-88A6-8A46-A337-7ADA2BC2FBE9}"/>
              </a:ext>
            </a:extLst>
          </p:cNvPr>
          <p:cNvSpPr/>
          <p:nvPr/>
        </p:nvSpPr>
        <p:spPr>
          <a:xfrm>
            <a:off x="2591471" y="430792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CA2335DC-1CAE-B04F-B0D3-677EF3949C5A}"/>
              </a:ext>
            </a:extLst>
          </p:cNvPr>
          <p:cNvSpPr/>
          <p:nvPr/>
        </p:nvSpPr>
        <p:spPr>
          <a:xfrm>
            <a:off x="3601310" y="4307725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F572C62C-A7FC-B140-B40D-160BC8EDB9CC}"/>
              </a:ext>
            </a:extLst>
          </p:cNvPr>
          <p:cNvSpPr/>
          <p:nvPr/>
        </p:nvSpPr>
        <p:spPr>
          <a:xfrm>
            <a:off x="4306358" y="4307725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EAC1250E-05A2-0B42-B19F-1BC19A5A9D07}"/>
              </a:ext>
            </a:extLst>
          </p:cNvPr>
          <p:cNvSpPr/>
          <p:nvPr/>
        </p:nvSpPr>
        <p:spPr>
          <a:xfrm>
            <a:off x="1710489" y="4379495"/>
            <a:ext cx="544573" cy="1471290"/>
          </a:xfrm>
          <a:custGeom>
            <a:avLst/>
            <a:gdLst>
              <a:gd name="connsiteX0" fmla="*/ 544573 w 544573"/>
              <a:gd name="connsiteY0" fmla="*/ 0 h 1471290"/>
              <a:gd name="connsiteX1" fmla="*/ 455195 w 544573"/>
              <a:gd name="connsiteY1" fmla="*/ 391885 h 1471290"/>
              <a:gd name="connsiteX2" fmla="*/ 70185 w 544573"/>
              <a:gd name="connsiteY2" fmla="*/ 1148156 h 1471290"/>
              <a:gd name="connsiteX3" fmla="*/ 1433 w 544573"/>
              <a:gd name="connsiteY3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573" h="1471290">
                <a:moveTo>
                  <a:pt x="544573" y="0"/>
                </a:moveTo>
                <a:cubicBezTo>
                  <a:pt x="539416" y="100263"/>
                  <a:pt x="534260" y="200526"/>
                  <a:pt x="455195" y="391885"/>
                </a:cubicBezTo>
                <a:cubicBezTo>
                  <a:pt x="376130" y="583244"/>
                  <a:pt x="145812" y="968255"/>
                  <a:pt x="70185" y="1148156"/>
                </a:cubicBezTo>
                <a:cubicBezTo>
                  <a:pt x="-5442" y="1328057"/>
                  <a:pt x="-2005" y="1399673"/>
                  <a:pt x="1433" y="14712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55BF89AB-0AD2-C74F-B82A-79D8C41B032F}"/>
              </a:ext>
            </a:extLst>
          </p:cNvPr>
          <p:cNvSpPr/>
          <p:nvPr/>
        </p:nvSpPr>
        <p:spPr>
          <a:xfrm>
            <a:off x="3025652" y="4379495"/>
            <a:ext cx="109434" cy="1471290"/>
          </a:xfrm>
          <a:custGeom>
            <a:avLst/>
            <a:gdLst>
              <a:gd name="connsiteX0" fmla="*/ 109434 w 109434"/>
              <a:gd name="connsiteY0" fmla="*/ 0 h 1471290"/>
              <a:gd name="connsiteX1" fmla="*/ 6306 w 109434"/>
              <a:gd name="connsiteY1" fmla="*/ 680643 h 1471290"/>
              <a:gd name="connsiteX2" fmla="*/ 20056 w 109434"/>
              <a:gd name="connsiteY2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34" h="1471290">
                <a:moveTo>
                  <a:pt x="109434" y="0"/>
                </a:moveTo>
                <a:cubicBezTo>
                  <a:pt x="65318" y="217714"/>
                  <a:pt x="21202" y="435428"/>
                  <a:pt x="6306" y="680643"/>
                </a:cubicBezTo>
                <a:cubicBezTo>
                  <a:pt x="-8590" y="925858"/>
                  <a:pt x="5733" y="1198574"/>
                  <a:pt x="20056" y="14712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94769ABF-AAD0-B64F-8F0A-B90721E790BD}"/>
              </a:ext>
            </a:extLst>
          </p:cNvPr>
          <p:cNvSpPr/>
          <p:nvPr/>
        </p:nvSpPr>
        <p:spPr>
          <a:xfrm>
            <a:off x="3767121" y="4379495"/>
            <a:ext cx="227363" cy="1478165"/>
          </a:xfrm>
          <a:custGeom>
            <a:avLst/>
            <a:gdLst>
              <a:gd name="connsiteX0" fmla="*/ 227363 w 227363"/>
              <a:gd name="connsiteY0" fmla="*/ 0 h 1478165"/>
              <a:gd name="connsiteX1" fmla="*/ 62359 w 227363"/>
              <a:gd name="connsiteY1" fmla="*/ 474388 h 1478165"/>
              <a:gd name="connsiteX2" fmla="*/ 482 w 227363"/>
              <a:gd name="connsiteY2" fmla="*/ 983152 h 1478165"/>
              <a:gd name="connsiteX3" fmla="*/ 89859 w 227363"/>
              <a:gd name="connsiteY3" fmla="*/ 1478165 h 147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363" h="1478165">
                <a:moveTo>
                  <a:pt x="227363" y="0"/>
                </a:moveTo>
                <a:cubicBezTo>
                  <a:pt x="163767" y="155264"/>
                  <a:pt x="100172" y="310529"/>
                  <a:pt x="62359" y="474388"/>
                </a:cubicBezTo>
                <a:cubicBezTo>
                  <a:pt x="24546" y="638247"/>
                  <a:pt x="-4101" y="815856"/>
                  <a:pt x="482" y="983152"/>
                </a:cubicBezTo>
                <a:cubicBezTo>
                  <a:pt x="5065" y="1150448"/>
                  <a:pt x="47462" y="1314306"/>
                  <a:pt x="89859" y="147816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9E9F1E7D-20E7-3140-A197-C0F5C408FE96}"/>
              </a:ext>
            </a:extLst>
          </p:cNvPr>
          <p:cNvSpPr/>
          <p:nvPr/>
        </p:nvSpPr>
        <p:spPr>
          <a:xfrm>
            <a:off x="4559163" y="4379495"/>
            <a:ext cx="315345" cy="1471290"/>
          </a:xfrm>
          <a:custGeom>
            <a:avLst/>
            <a:gdLst>
              <a:gd name="connsiteX0" fmla="*/ 315345 w 315345"/>
              <a:gd name="connsiteY0" fmla="*/ 0 h 1471290"/>
              <a:gd name="connsiteX1" fmla="*/ 81589 w 315345"/>
              <a:gd name="connsiteY1" fmla="*/ 398761 h 1471290"/>
              <a:gd name="connsiteX2" fmla="*/ 5962 w 315345"/>
              <a:gd name="connsiteY2" fmla="*/ 955651 h 1471290"/>
              <a:gd name="connsiteX3" fmla="*/ 219093 w 315345"/>
              <a:gd name="connsiteY3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45" h="1471290">
                <a:moveTo>
                  <a:pt x="315345" y="0"/>
                </a:moveTo>
                <a:cubicBezTo>
                  <a:pt x="224249" y="119743"/>
                  <a:pt x="133153" y="239486"/>
                  <a:pt x="81589" y="398761"/>
                </a:cubicBezTo>
                <a:cubicBezTo>
                  <a:pt x="30025" y="558036"/>
                  <a:pt x="-16955" y="776896"/>
                  <a:pt x="5962" y="955651"/>
                </a:cubicBezTo>
                <a:cubicBezTo>
                  <a:pt x="28879" y="1134406"/>
                  <a:pt x="123986" y="1302848"/>
                  <a:pt x="219093" y="14712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4F505420-6464-B64C-9084-2775944FB0AB}"/>
              </a:ext>
            </a:extLst>
          </p:cNvPr>
          <p:cNvSpPr/>
          <p:nvPr/>
        </p:nvSpPr>
        <p:spPr>
          <a:xfrm>
            <a:off x="4705646" y="5768032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8BDAA24-3411-5248-BD54-E9CA8BD67073}"/>
              </a:ext>
            </a:extLst>
          </p:cNvPr>
          <p:cNvSpPr/>
          <p:nvPr/>
        </p:nvSpPr>
        <p:spPr>
          <a:xfrm>
            <a:off x="3790065" y="5768032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8757A59-8ABF-654A-A017-F05C4EAFF38E}"/>
              </a:ext>
            </a:extLst>
          </p:cNvPr>
          <p:cNvSpPr/>
          <p:nvPr/>
        </p:nvSpPr>
        <p:spPr>
          <a:xfrm>
            <a:off x="2973231" y="5768032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9F8DE2C4-4EDC-894A-A91D-1F785A4357F5}"/>
              </a:ext>
            </a:extLst>
          </p:cNvPr>
          <p:cNvSpPr/>
          <p:nvPr/>
        </p:nvSpPr>
        <p:spPr>
          <a:xfrm>
            <a:off x="1646582" y="5768511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E8E2055-0211-D940-8A3D-907CDCEFC8AB}"/>
              </a:ext>
            </a:extLst>
          </p:cNvPr>
          <p:cNvCxnSpPr>
            <a:cxnSpLocks/>
          </p:cNvCxnSpPr>
          <p:nvPr/>
        </p:nvCxnSpPr>
        <p:spPr>
          <a:xfrm flipH="1">
            <a:off x="8512023" y="1433984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Freeform 258">
            <a:extLst>
              <a:ext uri="{FF2B5EF4-FFF2-40B4-BE49-F238E27FC236}">
                <a16:creationId xmlns:a16="http://schemas.microsoft.com/office/drawing/2014/main" id="{851ACA56-41C5-2246-B4BE-63E543E649BE}"/>
              </a:ext>
            </a:extLst>
          </p:cNvPr>
          <p:cNvSpPr/>
          <p:nvPr/>
        </p:nvSpPr>
        <p:spPr>
          <a:xfrm>
            <a:off x="7618709" y="1435947"/>
            <a:ext cx="343429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C32CBE57-3299-164F-B846-E43C9B1C0511}"/>
              </a:ext>
            </a:extLst>
          </p:cNvPr>
          <p:cNvSpPr/>
          <p:nvPr/>
        </p:nvSpPr>
        <p:spPr>
          <a:xfrm>
            <a:off x="8506367" y="1433984"/>
            <a:ext cx="431344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57446678-66F3-1D4F-A3D2-442268CB7F76}"/>
              </a:ext>
            </a:extLst>
          </p:cNvPr>
          <p:cNvSpPr/>
          <p:nvPr/>
        </p:nvSpPr>
        <p:spPr>
          <a:xfrm>
            <a:off x="9364903" y="1426120"/>
            <a:ext cx="331901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1">
            <a:extLst>
              <a:ext uri="{FF2B5EF4-FFF2-40B4-BE49-F238E27FC236}">
                <a16:creationId xmlns:a16="http://schemas.microsoft.com/office/drawing/2014/main" id="{6CD34E66-82EF-9D44-852D-974860237FF4}"/>
              </a:ext>
            </a:extLst>
          </p:cNvPr>
          <p:cNvSpPr/>
          <p:nvPr/>
        </p:nvSpPr>
        <p:spPr>
          <a:xfrm>
            <a:off x="10237090" y="1426119"/>
            <a:ext cx="200299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8431C727-BD5B-1C47-A844-F26FF3A5A0A2}"/>
              </a:ext>
            </a:extLst>
          </p:cNvPr>
          <p:cNvSpPr/>
          <p:nvPr/>
        </p:nvSpPr>
        <p:spPr>
          <a:xfrm>
            <a:off x="7837313" y="2830290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D581B7FD-2F8D-F34F-B9AE-BF2EEDE516E9}"/>
              </a:ext>
            </a:extLst>
          </p:cNvPr>
          <p:cNvSpPr/>
          <p:nvPr/>
        </p:nvSpPr>
        <p:spPr>
          <a:xfrm>
            <a:off x="8811682" y="2828464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0D9BD867-B5A3-9142-B749-955309749055}"/>
              </a:ext>
            </a:extLst>
          </p:cNvPr>
          <p:cNvSpPr/>
          <p:nvPr/>
        </p:nvSpPr>
        <p:spPr>
          <a:xfrm>
            <a:off x="9593377" y="2828464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2B2070DC-AE57-B84E-9850-4796419F670E}"/>
              </a:ext>
            </a:extLst>
          </p:cNvPr>
          <p:cNvSpPr/>
          <p:nvPr/>
        </p:nvSpPr>
        <p:spPr>
          <a:xfrm>
            <a:off x="10351402" y="2828464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FDC8F605-AC9D-5642-8FC9-EC94B5E5C220}"/>
              </a:ext>
            </a:extLst>
          </p:cNvPr>
          <p:cNvSpPr/>
          <p:nvPr/>
        </p:nvSpPr>
        <p:spPr>
          <a:xfrm>
            <a:off x="10186759" y="283536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>
            <a:extLst>
              <a:ext uri="{FF2B5EF4-FFF2-40B4-BE49-F238E27FC236}">
                <a16:creationId xmlns:a16="http://schemas.microsoft.com/office/drawing/2014/main" id="{BDEF7C2E-0786-BC4A-ABE8-A506763EE6B1}"/>
              </a:ext>
            </a:extLst>
          </p:cNvPr>
          <p:cNvSpPr/>
          <p:nvPr/>
        </p:nvSpPr>
        <p:spPr>
          <a:xfrm>
            <a:off x="7351479" y="2907505"/>
            <a:ext cx="291313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reeform 275">
            <a:extLst>
              <a:ext uri="{FF2B5EF4-FFF2-40B4-BE49-F238E27FC236}">
                <a16:creationId xmlns:a16="http://schemas.microsoft.com/office/drawing/2014/main" id="{3C7DA62B-A762-3E46-A4FE-9E0687218FC6}"/>
              </a:ext>
            </a:extLst>
          </p:cNvPr>
          <p:cNvSpPr/>
          <p:nvPr/>
        </p:nvSpPr>
        <p:spPr>
          <a:xfrm>
            <a:off x="8034870" y="2895808"/>
            <a:ext cx="488045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6">
            <a:extLst>
              <a:ext uri="{FF2B5EF4-FFF2-40B4-BE49-F238E27FC236}">
                <a16:creationId xmlns:a16="http://schemas.microsoft.com/office/drawing/2014/main" id="{360DC779-71F7-BC43-920E-50A84C97A498}"/>
              </a:ext>
            </a:extLst>
          </p:cNvPr>
          <p:cNvSpPr/>
          <p:nvPr/>
        </p:nvSpPr>
        <p:spPr>
          <a:xfrm>
            <a:off x="9031416" y="2914684"/>
            <a:ext cx="341967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8908F90C-4B70-774C-AAB2-9BD7C16AD2B1}"/>
              </a:ext>
            </a:extLst>
          </p:cNvPr>
          <p:cNvSpPr/>
          <p:nvPr/>
        </p:nvSpPr>
        <p:spPr>
          <a:xfrm>
            <a:off x="7275687" y="4318483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0990786D-1A70-4F4F-B9E0-92D8E202D157}"/>
              </a:ext>
            </a:extLst>
          </p:cNvPr>
          <p:cNvSpPr/>
          <p:nvPr/>
        </p:nvSpPr>
        <p:spPr>
          <a:xfrm>
            <a:off x="7960401" y="4318483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9824767A-6C33-974B-9910-434661576BF9}"/>
              </a:ext>
            </a:extLst>
          </p:cNvPr>
          <p:cNvSpPr/>
          <p:nvPr/>
        </p:nvSpPr>
        <p:spPr>
          <a:xfrm>
            <a:off x="8970240" y="4318281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F5128B73-87BA-5446-8CEF-5AB3CA6CCC5F}"/>
              </a:ext>
            </a:extLst>
          </p:cNvPr>
          <p:cNvSpPr/>
          <p:nvPr/>
        </p:nvSpPr>
        <p:spPr>
          <a:xfrm>
            <a:off x="9675288" y="4318281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4F3048D4-456F-6947-AE80-02A782EFF1F8}"/>
              </a:ext>
            </a:extLst>
          </p:cNvPr>
          <p:cNvSpPr/>
          <p:nvPr/>
        </p:nvSpPr>
        <p:spPr>
          <a:xfrm>
            <a:off x="7569783" y="430831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24CA6DBA-18E1-5B45-B36A-DF59A9982AC2}"/>
              </a:ext>
            </a:extLst>
          </p:cNvPr>
          <p:cNvSpPr/>
          <p:nvPr/>
        </p:nvSpPr>
        <p:spPr>
          <a:xfrm>
            <a:off x="8447528" y="430831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AA0AF8E5-946F-FD4F-BDE2-83216017D616}"/>
              </a:ext>
            </a:extLst>
          </p:cNvPr>
          <p:cNvSpPr/>
          <p:nvPr/>
        </p:nvSpPr>
        <p:spPr>
          <a:xfrm>
            <a:off x="9319275" y="430831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26DD4AC4-2489-3A4D-B5D1-87CBA27588C6}"/>
              </a:ext>
            </a:extLst>
          </p:cNvPr>
          <p:cNvSpPr/>
          <p:nvPr/>
        </p:nvSpPr>
        <p:spPr>
          <a:xfrm>
            <a:off x="10197020" y="430831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B7075699-EF7D-6043-849C-CDA154FA1994}"/>
              </a:ext>
            </a:extLst>
          </p:cNvPr>
          <p:cNvSpPr/>
          <p:nvPr/>
        </p:nvSpPr>
        <p:spPr>
          <a:xfrm>
            <a:off x="10088855" y="5768418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C2BA290E-0941-C047-BE32-E1E86ED33D44}"/>
              </a:ext>
            </a:extLst>
          </p:cNvPr>
          <p:cNvSpPr/>
          <p:nvPr/>
        </p:nvSpPr>
        <p:spPr>
          <a:xfrm>
            <a:off x="9173274" y="5768418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E1441A46-D5C7-E643-BB45-8A730A61DAB0}"/>
              </a:ext>
            </a:extLst>
          </p:cNvPr>
          <p:cNvSpPr/>
          <p:nvPr/>
        </p:nvSpPr>
        <p:spPr>
          <a:xfrm>
            <a:off x="8356440" y="5768418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D81FA079-5437-9344-9BC7-BB7FF5BF622E}"/>
              </a:ext>
            </a:extLst>
          </p:cNvPr>
          <p:cNvSpPr/>
          <p:nvPr/>
        </p:nvSpPr>
        <p:spPr>
          <a:xfrm>
            <a:off x="7029791" y="576889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4">
            <a:extLst>
              <a:ext uri="{FF2B5EF4-FFF2-40B4-BE49-F238E27FC236}">
                <a16:creationId xmlns:a16="http://schemas.microsoft.com/office/drawing/2014/main" id="{382B40FD-8237-EA4B-A8C2-D5381210D363}"/>
              </a:ext>
            </a:extLst>
          </p:cNvPr>
          <p:cNvSpPr/>
          <p:nvPr/>
        </p:nvSpPr>
        <p:spPr>
          <a:xfrm>
            <a:off x="7539669" y="1422400"/>
            <a:ext cx="798248" cy="4419600"/>
          </a:xfrm>
          <a:custGeom>
            <a:avLst/>
            <a:gdLst>
              <a:gd name="connsiteX0" fmla="*/ 457200 w 798248"/>
              <a:gd name="connsiteY0" fmla="*/ 0 h 4419600"/>
              <a:gd name="connsiteX1" fmla="*/ 795866 w 798248"/>
              <a:gd name="connsiteY1" fmla="*/ 1473200 h 4419600"/>
              <a:gd name="connsiteX2" fmla="*/ 304800 w 798248"/>
              <a:gd name="connsiteY2" fmla="*/ 2963333 h 4419600"/>
              <a:gd name="connsiteX3" fmla="*/ 0 w 798248"/>
              <a:gd name="connsiteY3" fmla="*/ 441960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8248" h="4419600">
                <a:moveTo>
                  <a:pt x="457200" y="0"/>
                </a:moveTo>
                <a:cubicBezTo>
                  <a:pt x="639233" y="489655"/>
                  <a:pt x="821266" y="979311"/>
                  <a:pt x="795866" y="1473200"/>
                </a:cubicBezTo>
                <a:cubicBezTo>
                  <a:pt x="770466" y="1967089"/>
                  <a:pt x="437444" y="2472266"/>
                  <a:pt x="304800" y="2963333"/>
                </a:cubicBezTo>
                <a:cubicBezTo>
                  <a:pt x="172156" y="3454400"/>
                  <a:pt x="86078" y="3937000"/>
                  <a:pt x="0" y="4419600"/>
                </a:cubicBezTo>
              </a:path>
            </a:pathLst>
          </a:custGeom>
          <a:noFill/>
          <a:ln w="38100">
            <a:solidFill>
              <a:srgbClr val="000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5">
            <a:extLst>
              <a:ext uri="{FF2B5EF4-FFF2-40B4-BE49-F238E27FC236}">
                <a16:creationId xmlns:a16="http://schemas.microsoft.com/office/drawing/2014/main" id="{3DDD0648-70B9-594D-AF09-CA25EFBDC043}"/>
              </a:ext>
            </a:extLst>
          </p:cNvPr>
          <p:cNvSpPr/>
          <p:nvPr/>
        </p:nvSpPr>
        <p:spPr>
          <a:xfrm>
            <a:off x="8729124" y="1408670"/>
            <a:ext cx="501135" cy="4436076"/>
          </a:xfrm>
          <a:custGeom>
            <a:avLst/>
            <a:gdLst>
              <a:gd name="connsiteX0" fmla="*/ 68648 w 501135"/>
              <a:gd name="connsiteY0" fmla="*/ 0 h 4436076"/>
              <a:gd name="connsiteX1" fmla="*/ 501135 w 501135"/>
              <a:gd name="connsiteY1" fmla="*/ 1495168 h 4436076"/>
              <a:gd name="connsiteX2" fmla="*/ 68648 w 501135"/>
              <a:gd name="connsiteY2" fmla="*/ 2965622 h 4436076"/>
              <a:gd name="connsiteX3" fmla="*/ 6864 w 501135"/>
              <a:gd name="connsiteY3" fmla="*/ 4436076 h 443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135" h="4436076">
                <a:moveTo>
                  <a:pt x="68648" y="0"/>
                </a:moveTo>
                <a:cubicBezTo>
                  <a:pt x="284891" y="500449"/>
                  <a:pt x="501135" y="1000898"/>
                  <a:pt x="501135" y="1495168"/>
                </a:cubicBezTo>
                <a:cubicBezTo>
                  <a:pt x="501135" y="1989438"/>
                  <a:pt x="151026" y="2475471"/>
                  <a:pt x="68648" y="2965622"/>
                </a:cubicBezTo>
                <a:cubicBezTo>
                  <a:pt x="-13730" y="3455773"/>
                  <a:pt x="-3433" y="3945924"/>
                  <a:pt x="6864" y="4436076"/>
                </a:cubicBezTo>
              </a:path>
            </a:pathLst>
          </a:custGeom>
          <a:noFill/>
          <a:ln w="38100">
            <a:solidFill>
              <a:srgbClr val="000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27086BC-D8F6-514B-87E1-34D27090BE8B}"/>
              </a:ext>
            </a:extLst>
          </p:cNvPr>
          <p:cNvSpPr txBox="1"/>
          <p:nvPr/>
        </p:nvSpPr>
        <p:spPr>
          <a:xfrm>
            <a:off x="3318065" y="821580"/>
            <a:ext cx="816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01463D63-31AE-E345-9E42-C95B4A2CA5BF}"/>
              </a:ext>
            </a:extLst>
          </p:cNvPr>
          <p:cNvSpPr txBox="1"/>
          <p:nvPr/>
        </p:nvSpPr>
        <p:spPr>
          <a:xfrm>
            <a:off x="8748182" y="801208"/>
            <a:ext cx="816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66AACAB-FFB0-E442-9F64-C8F5CBF6B411}"/>
              </a:ext>
            </a:extLst>
          </p:cNvPr>
          <p:cNvSpPr txBox="1"/>
          <p:nvPr/>
        </p:nvSpPr>
        <p:spPr>
          <a:xfrm rot="16200000">
            <a:off x="480771" y="3329823"/>
            <a:ext cx="13465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270EF438-B8ED-9846-B78C-66FFC3F8CC29}"/>
              </a:ext>
            </a:extLst>
          </p:cNvPr>
          <p:cNvSpPr txBox="1"/>
          <p:nvPr/>
        </p:nvSpPr>
        <p:spPr>
          <a:xfrm rot="16200000">
            <a:off x="5806328" y="3319077"/>
            <a:ext cx="13336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303" name="Freeform 302">
            <a:extLst>
              <a:ext uri="{FF2B5EF4-FFF2-40B4-BE49-F238E27FC236}">
                <a16:creationId xmlns:a16="http://schemas.microsoft.com/office/drawing/2014/main" id="{A4BA39F0-B9A6-464C-B7A9-115DB7E6F113}"/>
              </a:ext>
            </a:extLst>
          </p:cNvPr>
          <p:cNvSpPr/>
          <p:nvPr/>
        </p:nvSpPr>
        <p:spPr>
          <a:xfrm>
            <a:off x="9500195" y="1421027"/>
            <a:ext cx="528178" cy="4423719"/>
          </a:xfrm>
          <a:custGeom>
            <a:avLst/>
            <a:gdLst>
              <a:gd name="connsiteX0" fmla="*/ 298713 w 528178"/>
              <a:gd name="connsiteY0" fmla="*/ 0 h 4423719"/>
              <a:gd name="connsiteX1" fmla="*/ 521135 w 528178"/>
              <a:gd name="connsiteY1" fmla="*/ 1482811 h 4423719"/>
              <a:gd name="connsiteX2" fmla="*/ 63935 w 528178"/>
              <a:gd name="connsiteY2" fmla="*/ 2953265 h 4423719"/>
              <a:gd name="connsiteX3" fmla="*/ 14508 w 528178"/>
              <a:gd name="connsiteY3" fmla="*/ 4423719 h 442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178" h="4423719">
                <a:moveTo>
                  <a:pt x="298713" y="0"/>
                </a:moveTo>
                <a:cubicBezTo>
                  <a:pt x="429489" y="495300"/>
                  <a:pt x="560265" y="990600"/>
                  <a:pt x="521135" y="1482811"/>
                </a:cubicBezTo>
                <a:cubicBezTo>
                  <a:pt x="482005" y="1975022"/>
                  <a:pt x="148373" y="2463114"/>
                  <a:pt x="63935" y="2953265"/>
                </a:cubicBezTo>
                <a:cubicBezTo>
                  <a:pt x="-20503" y="3443416"/>
                  <a:pt x="-2998" y="3933567"/>
                  <a:pt x="14508" y="4423719"/>
                </a:cubicBezTo>
              </a:path>
            </a:pathLst>
          </a:custGeom>
          <a:noFill/>
          <a:ln w="38100">
            <a:solidFill>
              <a:srgbClr val="000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7829E099-DA19-FB4D-AF22-671F68FB15B1}"/>
              </a:ext>
            </a:extLst>
          </p:cNvPr>
          <p:cNvSpPr/>
          <p:nvPr/>
        </p:nvSpPr>
        <p:spPr>
          <a:xfrm>
            <a:off x="7555697" y="136809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8B19FCCE-D9A2-8643-BA43-5AC06300D389}"/>
              </a:ext>
            </a:extLst>
          </p:cNvPr>
          <p:cNvSpPr/>
          <p:nvPr/>
        </p:nvSpPr>
        <p:spPr>
          <a:xfrm>
            <a:off x="8433442" y="136809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98C15FD4-A5C6-4D41-81D4-43951C97161B}"/>
              </a:ext>
            </a:extLst>
          </p:cNvPr>
          <p:cNvSpPr/>
          <p:nvPr/>
        </p:nvSpPr>
        <p:spPr>
          <a:xfrm>
            <a:off x="9305189" y="136809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C9F0EEC4-8EEF-4A45-812A-A7A7F78AD86A}"/>
              </a:ext>
            </a:extLst>
          </p:cNvPr>
          <p:cNvSpPr/>
          <p:nvPr/>
        </p:nvSpPr>
        <p:spPr>
          <a:xfrm>
            <a:off x="10182934" y="136809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3B38838F-35A5-724E-853C-52F9976AE134}"/>
              </a:ext>
            </a:extLst>
          </p:cNvPr>
          <p:cNvSpPr/>
          <p:nvPr/>
        </p:nvSpPr>
        <p:spPr>
          <a:xfrm>
            <a:off x="7559522" y="283536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3BD9DB7C-2745-0C4B-B69D-CB6366DD8961}"/>
              </a:ext>
            </a:extLst>
          </p:cNvPr>
          <p:cNvSpPr/>
          <p:nvPr/>
        </p:nvSpPr>
        <p:spPr>
          <a:xfrm>
            <a:off x="8437267" y="283536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EC11512E-4F70-1541-B936-54F56BC11E68}"/>
              </a:ext>
            </a:extLst>
          </p:cNvPr>
          <p:cNvSpPr/>
          <p:nvPr/>
        </p:nvSpPr>
        <p:spPr>
          <a:xfrm>
            <a:off x="9309014" y="283536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5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EE7D7-1ABC-5B4B-B059-E3524EA02097}"/>
              </a:ext>
            </a:extLst>
          </p:cNvPr>
          <p:cNvSpPr/>
          <p:nvPr/>
        </p:nvSpPr>
        <p:spPr>
          <a:xfrm>
            <a:off x="304503" y="2943809"/>
            <a:ext cx="6619948" cy="2300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66595-6AA4-5545-A816-D9A27B6D5C91}"/>
              </a:ext>
            </a:extLst>
          </p:cNvPr>
          <p:cNvCxnSpPr>
            <a:cxnSpLocks/>
          </p:cNvCxnSpPr>
          <p:nvPr/>
        </p:nvCxnSpPr>
        <p:spPr>
          <a:xfrm flipH="1">
            <a:off x="480069" y="873293"/>
            <a:ext cx="52563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E575F4-0B11-2C40-824C-0E3245C5B989}"/>
              </a:ext>
            </a:extLst>
          </p:cNvPr>
          <p:cNvCxnSpPr/>
          <p:nvPr/>
        </p:nvCxnSpPr>
        <p:spPr>
          <a:xfrm>
            <a:off x="475119" y="7347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EB29E-7987-F849-921D-868E0C32DECF}"/>
              </a:ext>
            </a:extLst>
          </p:cNvPr>
          <p:cNvCxnSpPr/>
          <p:nvPr/>
        </p:nvCxnSpPr>
        <p:spPr>
          <a:xfrm>
            <a:off x="5747269" y="7347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F701E-13DB-F943-BDFB-8FF7C82B0ABD}"/>
              </a:ext>
            </a:extLst>
          </p:cNvPr>
          <p:cNvCxnSpPr/>
          <p:nvPr/>
        </p:nvCxnSpPr>
        <p:spPr>
          <a:xfrm>
            <a:off x="3103278" y="747360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7E6D4-F8EF-B24A-9635-6EF158E000D7}"/>
              </a:ext>
            </a:extLst>
          </p:cNvPr>
          <p:cNvCxnSpPr/>
          <p:nvPr/>
        </p:nvCxnSpPr>
        <p:spPr>
          <a:xfrm>
            <a:off x="1787098" y="7473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E80AE7-943B-AA4F-8B1D-0A1CE100F85D}"/>
              </a:ext>
            </a:extLst>
          </p:cNvPr>
          <p:cNvCxnSpPr/>
          <p:nvPr/>
        </p:nvCxnSpPr>
        <p:spPr>
          <a:xfrm>
            <a:off x="4502587" y="7473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56815-2828-A54A-9871-F9F6ED36E397}"/>
              </a:ext>
            </a:extLst>
          </p:cNvPr>
          <p:cNvCxnSpPr>
            <a:cxnSpLocks/>
          </p:cNvCxnSpPr>
          <p:nvPr/>
        </p:nvCxnSpPr>
        <p:spPr>
          <a:xfrm>
            <a:off x="1122210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8209A5-9E35-ED48-A3DA-75006FBBAFE8}"/>
              </a:ext>
            </a:extLst>
          </p:cNvPr>
          <p:cNvCxnSpPr>
            <a:cxnSpLocks/>
          </p:cNvCxnSpPr>
          <p:nvPr/>
        </p:nvCxnSpPr>
        <p:spPr>
          <a:xfrm>
            <a:off x="684335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2A847-A156-BF4C-B1BC-4D365D881BEC}"/>
              </a:ext>
            </a:extLst>
          </p:cNvPr>
          <p:cNvCxnSpPr>
            <a:cxnSpLocks/>
          </p:cNvCxnSpPr>
          <p:nvPr/>
        </p:nvCxnSpPr>
        <p:spPr>
          <a:xfrm>
            <a:off x="896097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B0E89-666A-5542-8A93-E1860035036E}"/>
              </a:ext>
            </a:extLst>
          </p:cNvPr>
          <p:cNvCxnSpPr>
            <a:cxnSpLocks/>
          </p:cNvCxnSpPr>
          <p:nvPr/>
        </p:nvCxnSpPr>
        <p:spPr>
          <a:xfrm>
            <a:off x="1341090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3419E1-11DE-CD49-A2DE-54896C9601CC}"/>
              </a:ext>
            </a:extLst>
          </p:cNvPr>
          <p:cNvCxnSpPr>
            <a:cxnSpLocks/>
          </p:cNvCxnSpPr>
          <p:nvPr/>
        </p:nvCxnSpPr>
        <p:spPr>
          <a:xfrm>
            <a:off x="1558908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053190-9435-FE40-850F-C76CCFF88929}"/>
              </a:ext>
            </a:extLst>
          </p:cNvPr>
          <p:cNvCxnSpPr>
            <a:cxnSpLocks/>
          </p:cNvCxnSpPr>
          <p:nvPr/>
        </p:nvCxnSpPr>
        <p:spPr>
          <a:xfrm>
            <a:off x="2431235" y="8047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D0901-3641-1242-9A62-A9B878DA3FEA}"/>
              </a:ext>
            </a:extLst>
          </p:cNvPr>
          <p:cNvCxnSpPr>
            <a:cxnSpLocks/>
          </p:cNvCxnSpPr>
          <p:nvPr/>
        </p:nvCxnSpPr>
        <p:spPr>
          <a:xfrm>
            <a:off x="1999416" y="8047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E84074-4DCA-CB49-874F-5C4710675C66}"/>
              </a:ext>
            </a:extLst>
          </p:cNvPr>
          <p:cNvCxnSpPr>
            <a:cxnSpLocks/>
          </p:cNvCxnSpPr>
          <p:nvPr/>
        </p:nvCxnSpPr>
        <p:spPr>
          <a:xfrm>
            <a:off x="2205122" y="8047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C9E703-A2B6-2040-9642-1F6985443FBB}"/>
              </a:ext>
            </a:extLst>
          </p:cNvPr>
          <p:cNvCxnSpPr>
            <a:cxnSpLocks/>
          </p:cNvCxnSpPr>
          <p:nvPr/>
        </p:nvCxnSpPr>
        <p:spPr>
          <a:xfrm>
            <a:off x="2656171" y="8034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B1AE2B-480A-8C44-BDB2-5DEE983C1335}"/>
              </a:ext>
            </a:extLst>
          </p:cNvPr>
          <p:cNvCxnSpPr>
            <a:cxnSpLocks/>
          </p:cNvCxnSpPr>
          <p:nvPr/>
        </p:nvCxnSpPr>
        <p:spPr>
          <a:xfrm>
            <a:off x="2873989" y="8034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AF4F74-D62E-8C4D-81CF-870BCAF2FA85}"/>
              </a:ext>
            </a:extLst>
          </p:cNvPr>
          <p:cNvCxnSpPr>
            <a:cxnSpLocks/>
          </p:cNvCxnSpPr>
          <p:nvPr/>
        </p:nvCxnSpPr>
        <p:spPr>
          <a:xfrm>
            <a:off x="3805863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8080F2-530F-804C-BE1D-23346048B579}"/>
              </a:ext>
            </a:extLst>
          </p:cNvPr>
          <p:cNvCxnSpPr>
            <a:cxnSpLocks/>
          </p:cNvCxnSpPr>
          <p:nvPr/>
        </p:nvCxnSpPr>
        <p:spPr>
          <a:xfrm>
            <a:off x="3355876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F30538-5347-A748-8C9F-C744394FCA68}"/>
              </a:ext>
            </a:extLst>
          </p:cNvPr>
          <p:cNvCxnSpPr>
            <a:cxnSpLocks/>
          </p:cNvCxnSpPr>
          <p:nvPr/>
        </p:nvCxnSpPr>
        <p:spPr>
          <a:xfrm>
            <a:off x="3579750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4AA9E-3C9A-284C-905A-CD97CBC9BB75}"/>
              </a:ext>
            </a:extLst>
          </p:cNvPr>
          <p:cNvCxnSpPr>
            <a:cxnSpLocks/>
          </p:cNvCxnSpPr>
          <p:nvPr/>
        </p:nvCxnSpPr>
        <p:spPr>
          <a:xfrm>
            <a:off x="4030799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353091-243E-ED4A-A3E2-AED114A3CB60}"/>
              </a:ext>
            </a:extLst>
          </p:cNvPr>
          <p:cNvCxnSpPr>
            <a:cxnSpLocks/>
          </p:cNvCxnSpPr>
          <p:nvPr/>
        </p:nvCxnSpPr>
        <p:spPr>
          <a:xfrm>
            <a:off x="4272841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8B9120-424B-DC4E-AC12-63FB8DBD63A0}"/>
              </a:ext>
            </a:extLst>
          </p:cNvPr>
          <p:cNvCxnSpPr>
            <a:cxnSpLocks/>
          </p:cNvCxnSpPr>
          <p:nvPr/>
        </p:nvCxnSpPr>
        <p:spPr>
          <a:xfrm>
            <a:off x="5129838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120181-744D-8042-A127-05D6BFAC101C}"/>
              </a:ext>
            </a:extLst>
          </p:cNvPr>
          <p:cNvCxnSpPr>
            <a:cxnSpLocks/>
          </p:cNvCxnSpPr>
          <p:nvPr/>
        </p:nvCxnSpPr>
        <p:spPr>
          <a:xfrm>
            <a:off x="4679851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8747CF-E537-6847-9315-9A7D039FC504}"/>
              </a:ext>
            </a:extLst>
          </p:cNvPr>
          <p:cNvCxnSpPr>
            <a:cxnSpLocks/>
          </p:cNvCxnSpPr>
          <p:nvPr/>
        </p:nvCxnSpPr>
        <p:spPr>
          <a:xfrm>
            <a:off x="4903725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87B87F-600A-E74B-A499-60021411EAF2}"/>
              </a:ext>
            </a:extLst>
          </p:cNvPr>
          <p:cNvCxnSpPr>
            <a:cxnSpLocks/>
          </p:cNvCxnSpPr>
          <p:nvPr/>
        </p:nvCxnSpPr>
        <p:spPr>
          <a:xfrm>
            <a:off x="5354774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3C8125-922C-0A4C-9BE2-8B6CF296BDFA}"/>
              </a:ext>
            </a:extLst>
          </p:cNvPr>
          <p:cNvCxnSpPr>
            <a:cxnSpLocks/>
          </p:cNvCxnSpPr>
          <p:nvPr/>
        </p:nvCxnSpPr>
        <p:spPr>
          <a:xfrm>
            <a:off x="5596816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0CC343A7-3C39-CC4E-9A9D-F0E93A1048B8}"/>
              </a:ext>
            </a:extLst>
          </p:cNvPr>
          <p:cNvSpPr/>
          <p:nvPr/>
        </p:nvSpPr>
        <p:spPr>
          <a:xfrm>
            <a:off x="695625" y="150881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112D5D6C-3D57-9D48-841B-CEE600FACF0E}"/>
              </a:ext>
            </a:extLst>
          </p:cNvPr>
          <p:cNvSpPr/>
          <p:nvPr/>
        </p:nvSpPr>
        <p:spPr>
          <a:xfrm>
            <a:off x="2031901" y="15061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39C48371-969B-5F43-B042-ABB6B1297E89}"/>
              </a:ext>
            </a:extLst>
          </p:cNvPr>
          <p:cNvSpPr/>
          <p:nvPr/>
        </p:nvSpPr>
        <p:spPr>
          <a:xfrm>
            <a:off x="3355876" y="149350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A3B000B2-A349-224F-8CC9-8C2FD1B7C67D}"/>
              </a:ext>
            </a:extLst>
          </p:cNvPr>
          <p:cNvSpPr/>
          <p:nvPr/>
        </p:nvSpPr>
        <p:spPr>
          <a:xfrm>
            <a:off x="4679851" y="15061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C092745-45B7-3040-9EE1-1460FFDF9635}"/>
              </a:ext>
            </a:extLst>
          </p:cNvPr>
          <p:cNvSpPr/>
          <p:nvPr/>
        </p:nvSpPr>
        <p:spPr>
          <a:xfrm>
            <a:off x="729238" y="3270078"/>
            <a:ext cx="4963439" cy="1575383"/>
          </a:xfrm>
          <a:custGeom>
            <a:avLst/>
            <a:gdLst>
              <a:gd name="connsiteX0" fmla="*/ 0 w 4816929"/>
              <a:gd name="connsiteY0" fmla="*/ 669561 h 1649281"/>
              <a:gd name="connsiteX1" fmla="*/ 538843 w 4816929"/>
              <a:gd name="connsiteY1" fmla="*/ 212361 h 1649281"/>
              <a:gd name="connsiteX2" fmla="*/ 898072 w 4816929"/>
              <a:gd name="connsiteY2" fmla="*/ 1567632 h 1649281"/>
              <a:gd name="connsiteX3" fmla="*/ 2792186 w 4816929"/>
              <a:gd name="connsiteY3" fmla="*/ 89 h 1649281"/>
              <a:gd name="connsiteX4" fmla="*/ 2955472 w 4816929"/>
              <a:gd name="connsiteY4" fmla="*/ 1649275 h 1649281"/>
              <a:gd name="connsiteX5" fmla="*/ 4816929 w 4816929"/>
              <a:gd name="connsiteY5" fmla="*/ 16418 h 164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929" h="1649281">
                <a:moveTo>
                  <a:pt x="0" y="669561"/>
                </a:moveTo>
                <a:cubicBezTo>
                  <a:pt x="194582" y="366122"/>
                  <a:pt x="389164" y="62683"/>
                  <a:pt x="538843" y="212361"/>
                </a:cubicBezTo>
                <a:cubicBezTo>
                  <a:pt x="688522" y="362039"/>
                  <a:pt x="522515" y="1603011"/>
                  <a:pt x="898072" y="1567632"/>
                </a:cubicBezTo>
                <a:cubicBezTo>
                  <a:pt x="1273629" y="1532253"/>
                  <a:pt x="2449286" y="-13518"/>
                  <a:pt x="2792186" y="89"/>
                </a:cubicBezTo>
                <a:cubicBezTo>
                  <a:pt x="3135086" y="13696"/>
                  <a:pt x="2618015" y="1646554"/>
                  <a:pt x="2955472" y="1649275"/>
                </a:cubicBezTo>
                <a:cubicBezTo>
                  <a:pt x="3292929" y="1651997"/>
                  <a:pt x="4054929" y="834207"/>
                  <a:pt x="4816929" y="164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76457C-A098-5540-B887-F83A5AD0584C}"/>
              </a:ext>
            </a:extLst>
          </p:cNvPr>
          <p:cNvSpPr/>
          <p:nvPr/>
        </p:nvSpPr>
        <p:spPr>
          <a:xfrm>
            <a:off x="544739" y="3721965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BA7B95-9824-5746-BB55-730196A2750B}"/>
              </a:ext>
            </a:extLst>
          </p:cNvPr>
          <p:cNvCxnSpPr/>
          <p:nvPr/>
        </p:nvCxnSpPr>
        <p:spPr>
          <a:xfrm>
            <a:off x="1787098" y="4469898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0EB1B9-639F-9042-8FEF-C1F692204D8E}"/>
              </a:ext>
            </a:extLst>
          </p:cNvPr>
          <p:cNvCxnSpPr/>
          <p:nvPr/>
        </p:nvCxnSpPr>
        <p:spPr>
          <a:xfrm>
            <a:off x="3123197" y="3201318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A19596-C70B-9F42-A981-2274156104F6}"/>
              </a:ext>
            </a:extLst>
          </p:cNvPr>
          <p:cNvCxnSpPr>
            <a:cxnSpLocks/>
          </p:cNvCxnSpPr>
          <p:nvPr/>
        </p:nvCxnSpPr>
        <p:spPr>
          <a:xfrm>
            <a:off x="5587948" y="3080769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776AE-B7F2-614E-9196-7CD3E68FCBE3}"/>
              </a:ext>
            </a:extLst>
          </p:cNvPr>
          <p:cNvCxnSpPr>
            <a:cxnSpLocks/>
          </p:cNvCxnSpPr>
          <p:nvPr/>
        </p:nvCxnSpPr>
        <p:spPr>
          <a:xfrm>
            <a:off x="4380185" y="4213500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35B311F3-75DE-B348-AFEF-93DD37D928E0}"/>
              </a:ext>
            </a:extLst>
          </p:cNvPr>
          <p:cNvSpPr/>
          <p:nvPr/>
        </p:nvSpPr>
        <p:spPr>
          <a:xfrm>
            <a:off x="772921" y="1568127"/>
            <a:ext cx="555753" cy="269875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5966439-7150-0048-A4D2-1C7878C9781E}"/>
              </a:ext>
            </a:extLst>
          </p:cNvPr>
          <p:cNvSpPr/>
          <p:nvPr/>
        </p:nvSpPr>
        <p:spPr>
          <a:xfrm>
            <a:off x="729238" y="1926313"/>
            <a:ext cx="205300" cy="473870"/>
          </a:xfrm>
          <a:custGeom>
            <a:avLst/>
            <a:gdLst>
              <a:gd name="connsiteX0" fmla="*/ 0 w 234950"/>
              <a:gd name="connsiteY0" fmla="*/ 266700 h 353062"/>
              <a:gd name="connsiteX1" fmla="*/ 168275 w 234950"/>
              <a:gd name="connsiteY1" fmla="*/ 342900 h 353062"/>
              <a:gd name="connsiteX2" fmla="*/ 92075 w 234950"/>
              <a:gd name="connsiteY2" fmla="*/ 66675 h 353062"/>
              <a:gd name="connsiteX3" fmla="*/ 234950 w 234950"/>
              <a:gd name="connsiteY3" fmla="*/ 0 h 3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353062">
                <a:moveTo>
                  <a:pt x="0" y="266700"/>
                </a:moveTo>
                <a:cubicBezTo>
                  <a:pt x="76464" y="321469"/>
                  <a:pt x="152929" y="376238"/>
                  <a:pt x="168275" y="342900"/>
                </a:cubicBezTo>
                <a:cubicBezTo>
                  <a:pt x="183621" y="309562"/>
                  <a:pt x="80963" y="123825"/>
                  <a:pt x="92075" y="66675"/>
                </a:cubicBezTo>
                <a:cubicBezTo>
                  <a:pt x="103188" y="9525"/>
                  <a:pt x="169069" y="4762"/>
                  <a:pt x="23495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48407037-226B-C541-8C8E-3A2D779D6A27}"/>
              </a:ext>
            </a:extLst>
          </p:cNvPr>
          <p:cNvSpPr/>
          <p:nvPr/>
        </p:nvSpPr>
        <p:spPr>
          <a:xfrm>
            <a:off x="1070844" y="1536774"/>
            <a:ext cx="364003" cy="449708"/>
          </a:xfrm>
          <a:custGeom>
            <a:avLst/>
            <a:gdLst>
              <a:gd name="connsiteX0" fmla="*/ 0 w 315739"/>
              <a:gd name="connsiteY0" fmla="*/ 438150 h 449708"/>
              <a:gd name="connsiteX1" fmla="*/ 295275 w 315739"/>
              <a:gd name="connsiteY1" fmla="*/ 393700 h 449708"/>
              <a:gd name="connsiteX2" fmla="*/ 266700 w 315739"/>
              <a:gd name="connsiteY2" fmla="*/ 0 h 44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39" h="449708">
                <a:moveTo>
                  <a:pt x="0" y="438150"/>
                </a:moveTo>
                <a:cubicBezTo>
                  <a:pt x="125412" y="452437"/>
                  <a:pt x="250825" y="466725"/>
                  <a:pt x="295275" y="393700"/>
                </a:cubicBezTo>
                <a:cubicBezTo>
                  <a:pt x="339725" y="320675"/>
                  <a:pt x="303212" y="160337"/>
                  <a:pt x="2667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687A81D-E479-F244-A4EE-9339F48CC0CE}"/>
              </a:ext>
            </a:extLst>
          </p:cNvPr>
          <p:cNvSpPr/>
          <p:nvPr/>
        </p:nvSpPr>
        <p:spPr>
          <a:xfrm>
            <a:off x="987407" y="2073339"/>
            <a:ext cx="532583" cy="45719"/>
          </a:xfrm>
          <a:custGeom>
            <a:avLst/>
            <a:gdLst>
              <a:gd name="connsiteX0" fmla="*/ 0 w 422275"/>
              <a:gd name="connsiteY0" fmla="*/ 138132 h 189778"/>
              <a:gd name="connsiteX1" fmla="*/ 133350 w 422275"/>
              <a:gd name="connsiteY1" fmla="*/ 182582 h 189778"/>
              <a:gd name="connsiteX2" fmla="*/ 238125 w 422275"/>
              <a:gd name="connsiteY2" fmla="*/ 4782 h 189778"/>
              <a:gd name="connsiteX3" fmla="*/ 422275 w 422275"/>
              <a:gd name="connsiteY3" fmla="*/ 68282 h 1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" h="189778">
                <a:moveTo>
                  <a:pt x="0" y="138132"/>
                </a:moveTo>
                <a:cubicBezTo>
                  <a:pt x="46831" y="171469"/>
                  <a:pt x="93663" y="204807"/>
                  <a:pt x="133350" y="182582"/>
                </a:cubicBezTo>
                <a:cubicBezTo>
                  <a:pt x="173037" y="160357"/>
                  <a:pt x="189971" y="23832"/>
                  <a:pt x="238125" y="4782"/>
                </a:cubicBezTo>
                <a:cubicBezTo>
                  <a:pt x="286279" y="-14268"/>
                  <a:pt x="354277" y="27007"/>
                  <a:pt x="422275" y="6828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CDA0609F-291E-914A-838C-77B4D20457E2}"/>
              </a:ext>
            </a:extLst>
          </p:cNvPr>
          <p:cNvSpPr/>
          <p:nvPr/>
        </p:nvSpPr>
        <p:spPr>
          <a:xfrm>
            <a:off x="2083205" y="1579626"/>
            <a:ext cx="513517" cy="184797"/>
          </a:xfrm>
          <a:custGeom>
            <a:avLst/>
            <a:gdLst>
              <a:gd name="connsiteX0" fmla="*/ 87962 w 462612"/>
              <a:gd name="connsiteY0" fmla="*/ 325050 h 325050"/>
              <a:gd name="connsiteX1" fmla="*/ 8587 w 462612"/>
              <a:gd name="connsiteY1" fmla="*/ 105975 h 325050"/>
              <a:gd name="connsiteX2" fmla="*/ 268937 w 462612"/>
              <a:gd name="connsiteY2" fmla="*/ 1200 h 325050"/>
              <a:gd name="connsiteX3" fmla="*/ 462612 w 462612"/>
              <a:gd name="connsiteY3" fmla="*/ 169475 h 32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12" h="325050">
                <a:moveTo>
                  <a:pt x="87962" y="325050"/>
                </a:moveTo>
                <a:cubicBezTo>
                  <a:pt x="33193" y="242500"/>
                  <a:pt x="-21576" y="159950"/>
                  <a:pt x="8587" y="105975"/>
                </a:cubicBezTo>
                <a:cubicBezTo>
                  <a:pt x="38749" y="52000"/>
                  <a:pt x="193266" y="-9383"/>
                  <a:pt x="268937" y="1200"/>
                </a:cubicBezTo>
                <a:cubicBezTo>
                  <a:pt x="344608" y="11783"/>
                  <a:pt x="403610" y="90629"/>
                  <a:pt x="462612" y="1694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F5E4BB5-B5D7-BD42-90A5-0CFEAA3796B7}"/>
              </a:ext>
            </a:extLst>
          </p:cNvPr>
          <p:cNvSpPr/>
          <p:nvPr/>
        </p:nvSpPr>
        <p:spPr>
          <a:xfrm>
            <a:off x="2149784" y="1965002"/>
            <a:ext cx="127047" cy="473075"/>
          </a:xfrm>
          <a:custGeom>
            <a:avLst/>
            <a:gdLst>
              <a:gd name="connsiteX0" fmla="*/ 127047 w 127047"/>
              <a:gd name="connsiteY0" fmla="*/ 473075 h 473075"/>
              <a:gd name="connsiteX1" fmla="*/ 47 w 127047"/>
              <a:gd name="connsiteY1" fmla="*/ 377825 h 473075"/>
              <a:gd name="connsiteX2" fmla="*/ 111172 w 127047"/>
              <a:gd name="connsiteY2" fmla="*/ 146050 h 473075"/>
              <a:gd name="connsiteX3" fmla="*/ 31797 w 127047"/>
              <a:gd name="connsiteY3" fmla="*/ 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47" h="473075">
                <a:moveTo>
                  <a:pt x="127047" y="473075"/>
                </a:moveTo>
                <a:cubicBezTo>
                  <a:pt x="64870" y="452702"/>
                  <a:pt x="2693" y="432329"/>
                  <a:pt x="47" y="377825"/>
                </a:cubicBezTo>
                <a:cubicBezTo>
                  <a:pt x="-2599" y="323321"/>
                  <a:pt x="105880" y="209021"/>
                  <a:pt x="111172" y="146050"/>
                </a:cubicBezTo>
                <a:cubicBezTo>
                  <a:pt x="116464" y="83079"/>
                  <a:pt x="74130" y="41539"/>
                  <a:pt x="31797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F33A4BE-E7E7-5047-94FB-D367A7C204F8}"/>
              </a:ext>
            </a:extLst>
          </p:cNvPr>
          <p:cNvSpPr/>
          <p:nvPr/>
        </p:nvSpPr>
        <p:spPr>
          <a:xfrm>
            <a:off x="2740402" y="1733845"/>
            <a:ext cx="158394" cy="575172"/>
          </a:xfrm>
          <a:custGeom>
            <a:avLst/>
            <a:gdLst>
              <a:gd name="connsiteX0" fmla="*/ 0 w 187325"/>
              <a:gd name="connsiteY0" fmla="*/ 530225 h 539460"/>
              <a:gd name="connsiteX1" fmla="*/ 158750 w 187325"/>
              <a:gd name="connsiteY1" fmla="*/ 495300 h 539460"/>
              <a:gd name="connsiteX2" fmla="*/ 136525 w 187325"/>
              <a:gd name="connsiteY2" fmla="*/ 184150 h 539460"/>
              <a:gd name="connsiteX3" fmla="*/ 187325 w 187325"/>
              <a:gd name="connsiteY3" fmla="*/ 0 h 53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" h="539460">
                <a:moveTo>
                  <a:pt x="0" y="530225"/>
                </a:moveTo>
                <a:cubicBezTo>
                  <a:pt x="67998" y="541602"/>
                  <a:pt x="135996" y="552979"/>
                  <a:pt x="158750" y="495300"/>
                </a:cubicBezTo>
                <a:cubicBezTo>
                  <a:pt x="181504" y="437621"/>
                  <a:pt x="131763" y="266700"/>
                  <a:pt x="136525" y="184150"/>
                </a:cubicBezTo>
                <a:cubicBezTo>
                  <a:pt x="141287" y="101600"/>
                  <a:pt x="164306" y="50800"/>
                  <a:pt x="18732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DD6957D-E402-134F-9EC3-ED5FBF3E9DEC}"/>
              </a:ext>
            </a:extLst>
          </p:cNvPr>
          <p:cNvSpPr/>
          <p:nvPr/>
        </p:nvSpPr>
        <p:spPr>
          <a:xfrm>
            <a:off x="2424700" y="2073339"/>
            <a:ext cx="341081" cy="302913"/>
          </a:xfrm>
          <a:custGeom>
            <a:avLst/>
            <a:gdLst>
              <a:gd name="connsiteX0" fmla="*/ 23581 w 341081"/>
              <a:gd name="connsiteY0" fmla="*/ 0 h 417600"/>
              <a:gd name="connsiteX1" fmla="*/ 7706 w 341081"/>
              <a:gd name="connsiteY1" fmla="*/ 174625 h 417600"/>
              <a:gd name="connsiteX2" fmla="*/ 131531 w 341081"/>
              <a:gd name="connsiteY2" fmla="*/ 381000 h 417600"/>
              <a:gd name="connsiteX3" fmla="*/ 341081 w 341081"/>
              <a:gd name="connsiteY3" fmla="*/ 412750 h 4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81" h="417600">
                <a:moveTo>
                  <a:pt x="23581" y="0"/>
                </a:moveTo>
                <a:cubicBezTo>
                  <a:pt x="6647" y="55562"/>
                  <a:pt x="-10286" y="111125"/>
                  <a:pt x="7706" y="174625"/>
                </a:cubicBezTo>
                <a:cubicBezTo>
                  <a:pt x="25698" y="238125"/>
                  <a:pt x="75969" y="341313"/>
                  <a:pt x="131531" y="381000"/>
                </a:cubicBezTo>
                <a:cubicBezTo>
                  <a:pt x="187093" y="420687"/>
                  <a:pt x="288694" y="422275"/>
                  <a:pt x="341081" y="4127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2071599-1861-2B4B-89AE-2D3EBA1D1527}"/>
              </a:ext>
            </a:extLst>
          </p:cNvPr>
          <p:cNvSpPr/>
          <p:nvPr/>
        </p:nvSpPr>
        <p:spPr>
          <a:xfrm>
            <a:off x="3438881" y="1818952"/>
            <a:ext cx="118363" cy="555625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B954846-7DB5-D040-AC11-535FCAB83E6C}"/>
              </a:ext>
            </a:extLst>
          </p:cNvPr>
          <p:cNvSpPr/>
          <p:nvPr/>
        </p:nvSpPr>
        <p:spPr>
          <a:xfrm>
            <a:off x="3461106" y="1530792"/>
            <a:ext cx="728242" cy="261363"/>
          </a:xfrm>
          <a:custGeom>
            <a:avLst/>
            <a:gdLst>
              <a:gd name="connsiteX0" fmla="*/ 0 w 728242"/>
              <a:gd name="connsiteY0" fmla="*/ 65910 h 261363"/>
              <a:gd name="connsiteX1" fmla="*/ 206375 w 728242"/>
              <a:gd name="connsiteY1" fmla="*/ 27810 h 261363"/>
              <a:gd name="connsiteX2" fmla="*/ 527050 w 728242"/>
              <a:gd name="connsiteY2" fmla="*/ 240535 h 261363"/>
              <a:gd name="connsiteX3" fmla="*/ 720725 w 728242"/>
              <a:gd name="connsiteY3" fmla="*/ 227835 h 261363"/>
              <a:gd name="connsiteX4" fmla="*/ 666750 w 728242"/>
              <a:gd name="connsiteY4" fmla="*/ 15110 h 261363"/>
              <a:gd name="connsiteX5" fmla="*/ 463550 w 728242"/>
              <a:gd name="connsiteY5" fmla="*/ 34160 h 26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242" h="261363">
                <a:moveTo>
                  <a:pt x="0" y="65910"/>
                </a:moveTo>
                <a:cubicBezTo>
                  <a:pt x="59266" y="32308"/>
                  <a:pt x="118533" y="-1294"/>
                  <a:pt x="206375" y="27810"/>
                </a:cubicBezTo>
                <a:cubicBezTo>
                  <a:pt x="294217" y="56914"/>
                  <a:pt x="441325" y="207198"/>
                  <a:pt x="527050" y="240535"/>
                </a:cubicBezTo>
                <a:cubicBezTo>
                  <a:pt x="612775" y="273873"/>
                  <a:pt x="697442" y="265406"/>
                  <a:pt x="720725" y="227835"/>
                </a:cubicBezTo>
                <a:cubicBezTo>
                  <a:pt x="744008" y="190264"/>
                  <a:pt x="709613" y="47389"/>
                  <a:pt x="666750" y="15110"/>
                </a:cubicBezTo>
                <a:cubicBezTo>
                  <a:pt x="623888" y="-17169"/>
                  <a:pt x="543719" y="8495"/>
                  <a:pt x="463550" y="3416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7194ADD-AD91-E040-80F7-4903904E9715}"/>
              </a:ext>
            </a:extLst>
          </p:cNvPr>
          <p:cNvSpPr/>
          <p:nvPr/>
        </p:nvSpPr>
        <p:spPr>
          <a:xfrm>
            <a:off x="3659835" y="1881451"/>
            <a:ext cx="542925" cy="226096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B31A147-506E-D04B-AC41-937AB08DF0AF}"/>
              </a:ext>
            </a:extLst>
          </p:cNvPr>
          <p:cNvSpPr/>
          <p:nvPr/>
        </p:nvSpPr>
        <p:spPr>
          <a:xfrm>
            <a:off x="3550006" y="1700741"/>
            <a:ext cx="669925" cy="269147"/>
          </a:xfrm>
          <a:custGeom>
            <a:avLst/>
            <a:gdLst>
              <a:gd name="connsiteX0" fmla="*/ 669925 w 669925"/>
              <a:gd name="connsiteY0" fmla="*/ 146786 h 269147"/>
              <a:gd name="connsiteX1" fmla="*/ 431800 w 669925"/>
              <a:gd name="connsiteY1" fmla="*/ 264261 h 269147"/>
              <a:gd name="connsiteX2" fmla="*/ 193675 w 669925"/>
              <a:gd name="connsiteY2" fmla="*/ 736 h 269147"/>
              <a:gd name="connsiteX3" fmla="*/ 0 w 669925"/>
              <a:gd name="connsiteY3" fmla="*/ 200761 h 2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25" h="269147">
                <a:moveTo>
                  <a:pt x="669925" y="146786"/>
                </a:moveTo>
                <a:cubicBezTo>
                  <a:pt x="590550" y="217694"/>
                  <a:pt x="511175" y="288603"/>
                  <a:pt x="431800" y="264261"/>
                </a:cubicBezTo>
                <a:cubicBezTo>
                  <a:pt x="352425" y="239919"/>
                  <a:pt x="265642" y="11319"/>
                  <a:pt x="193675" y="736"/>
                </a:cubicBezTo>
                <a:cubicBezTo>
                  <a:pt x="121708" y="-9847"/>
                  <a:pt x="60854" y="95457"/>
                  <a:pt x="0" y="20076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59D996AE-6A85-734A-BDED-4B8088D8BB33}"/>
              </a:ext>
            </a:extLst>
          </p:cNvPr>
          <p:cNvSpPr/>
          <p:nvPr/>
        </p:nvSpPr>
        <p:spPr>
          <a:xfrm rot="18883137">
            <a:off x="4794608" y="1661473"/>
            <a:ext cx="139017" cy="39687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648FED5B-2F30-CB40-9387-641E8A23DAA0}"/>
              </a:ext>
            </a:extLst>
          </p:cNvPr>
          <p:cNvSpPr/>
          <p:nvPr/>
        </p:nvSpPr>
        <p:spPr>
          <a:xfrm>
            <a:off x="4771646" y="2114385"/>
            <a:ext cx="507145" cy="270792"/>
          </a:xfrm>
          <a:custGeom>
            <a:avLst/>
            <a:gdLst>
              <a:gd name="connsiteX0" fmla="*/ 21105 w 525930"/>
              <a:gd name="connsiteY0" fmla="*/ 184150 h 184150"/>
              <a:gd name="connsiteX1" fmla="*/ 24280 w 525930"/>
              <a:gd name="connsiteY1" fmla="*/ 15875 h 184150"/>
              <a:gd name="connsiteX2" fmla="*/ 265580 w 525930"/>
              <a:gd name="connsiteY2" fmla="*/ 177800 h 184150"/>
              <a:gd name="connsiteX3" fmla="*/ 525930 w 525930"/>
              <a:gd name="connsiteY3" fmla="*/ 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930" h="184150">
                <a:moveTo>
                  <a:pt x="21105" y="184150"/>
                </a:moveTo>
                <a:cubicBezTo>
                  <a:pt x="2319" y="100541"/>
                  <a:pt x="-16466" y="16933"/>
                  <a:pt x="24280" y="15875"/>
                </a:cubicBezTo>
                <a:cubicBezTo>
                  <a:pt x="65026" y="14817"/>
                  <a:pt x="181972" y="180446"/>
                  <a:pt x="265580" y="177800"/>
                </a:cubicBezTo>
                <a:cubicBezTo>
                  <a:pt x="349188" y="175154"/>
                  <a:pt x="437559" y="87577"/>
                  <a:pt x="52593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81D7733-AB2D-534E-879E-FB14328C9DF2}"/>
              </a:ext>
            </a:extLst>
          </p:cNvPr>
          <p:cNvSpPr/>
          <p:nvPr/>
        </p:nvSpPr>
        <p:spPr>
          <a:xfrm>
            <a:off x="4903725" y="1533142"/>
            <a:ext cx="589773" cy="231282"/>
          </a:xfrm>
          <a:custGeom>
            <a:avLst/>
            <a:gdLst>
              <a:gd name="connsiteX0" fmla="*/ 997 w 552317"/>
              <a:gd name="connsiteY0" fmla="*/ 0 h 346075"/>
              <a:gd name="connsiteX1" fmla="*/ 32747 w 552317"/>
              <a:gd name="connsiteY1" fmla="*/ 225425 h 346075"/>
              <a:gd name="connsiteX2" fmla="*/ 216897 w 552317"/>
              <a:gd name="connsiteY2" fmla="*/ 311150 h 346075"/>
              <a:gd name="connsiteX3" fmla="*/ 337547 w 552317"/>
              <a:gd name="connsiteY3" fmla="*/ 79375 h 346075"/>
              <a:gd name="connsiteX4" fmla="*/ 521697 w 552317"/>
              <a:gd name="connsiteY4" fmla="*/ 155575 h 346075"/>
              <a:gd name="connsiteX5" fmla="*/ 550272 w 552317"/>
              <a:gd name="connsiteY5" fmla="*/ 346075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317" h="346075">
                <a:moveTo>
                  <a:pt x="997" y="0"/>
                </a:moveTo>
                <a:cubicBezTo>
                  <a:pt x="-1120" y="86783"/>
                  <a:pt x="-3236" y="173567"/>
                  <a:pt x="32747" y="225425"/>
                </a:cubicBezTo>
                <a:cubicBezTo>
                  <a:pt x="68730" y="277283"/>
                  <a:pt x="166097" y="335492"/>
                  <a:pt x="216897" y="311150"/>
                </a:cubicBezTo>
                <a:cubicBezTo>
                  <a:pt x="267697" y="286808"/>
                  <a:pt x="286747" y="105304"/>
                  <a:pt x="337547" y="79375"/>
                </a:cubicBezTo>
                <a:cubicBezTo>
                  <a:pt x="388347" y="53446"/>
                  <a:pt x="486243" y="111125"/>
                  <a:pt x="521697" y="155575"/>
                </a:cubicBezTo>
                <a:cubicBezTo>
                  <a:pt x="557151" y="200025"/>
                  <a:pt x="553711" y="273050"/>
                  <a:pt x="550272" y="3460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8ECA827E-EF49-3649-899A-B05C8EA5FC8A}"/>
              </a:ext>
            </a:extLst>
          </p:cNvPr>
          <p:cNvSpPr/>
          <p:nvPr/>
        </p:nvSpPr>
        <p:spPr>
          <a:xfrm>
            <a:off x="5354620" y="1942777"/>
            <a:ext cx="173411" cy="482600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04919-86F0-D94D-9E0B-D9B3284E81CE}"/>
              </a:ext>
            </a:extLst>
          </p:cNvPr>
          <p:cNvSpPr txBox="1"/>
          <p:nvPr/>
        </p:nvSpPr>
        <p:spPr>
          <a:xfrm>
            <a:off x="1635281" y="370656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397987-8413-494B-81C1-1B58E1201AE0}"/>
              </a:ext>
            </a:extLst>
          </p:cNvPr>
          <p:cNvSpPr txBox="1"/>
          <p:nvPr/>
        </p:nvSpPr>
        <p:spPr>
          <a:xfrm>
            <a:off x="2872375" y="377300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6B0A4-19D9-A447-885C-9653212F3AC8}"/>
              </a:ext>
            </a:extLst>
          </p:cNvPr>
          <p:cNvSpPr txBox="1"/>
          <p:nvPr/>
        </p:nvSpPr>
        <p:spPr>
          <a:xfrm>
            <a:off x="4263506" y="377518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34C15E-8CA8-6E46-9259-DB6F0EBA4934}"/>
              </a:ext>
            </a:extLst>
          </p:cNvPr>
          <p:cNvSpPr txBox="1"/>
          <p:nvPr/>
        </p:nvSpPr>
        <p:spPr>
          <a:xfrm>
            <a:off x="5493498" y="389211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CBFF44B-5028-0445-927F-B64AFA4B8EFC}"/>
              </a:ext>
            </a:extLst>
          </p:cNvPr>
          <p:cNvSpPr/>
          <p:nvPr/>
        </p:nvSpPr>
        <p:spPr>
          <a:xfrm>
            <a:off x="460280" y="977295"/>
            <a:ext cx="1236280" cy="573407"/>
          </a:xfrm>
          <a:custGeom>
            <a:avLst/>
            <a:gdLst>
              <a:gd name="connsiteX0" fmla="*/ 0 w 1236280"/>
              <a:gd name="connsiteY0" fmla="*/ 50332 h 573407"/>
              <a:gd name="connsiteX1" fmla="*/ 1109446 w 1236280"/>
              <a:gd name="connsiteY1" fmla="*/ 50332 h 573407"/>
              <a:gd name="connsiteX2" fmla="*/ 1165478 w 1236280"/>
              <a:gd name="connsiteY2" fmla="*/ 573407 h 57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280" h="573407" extrusionOk="0">
                <a:moveTo>
                  <a:pt x="0" y="50332"/>
                </a:moveTo>
                <a:cubicBezTo>
                  <a:pt x="437593" y="-5598"/>
                  <a:pt x="902472" y="-32070"/>
                  <a:pt x="1109446" y="50332"/>
                </a:cubicBezTo>
                <a:cubicBezTo>
                  <a:pt x="1320283" y="141005"/>
                  <a:pt x="1192674" y="356792"/>
                  <a:pt x="1165478" y="573407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1D6D1CB-32B4-B646-A38E-BA4A1071ED8C}"/>
              </a:ext>
            </a:extLst>
          </p:cNvPr>
          <p:cNvSpPr/>
          <p:nvPr/>
        </p:nvSpPr>
        <p:spPr>
          <a:xfrm>
            <a:off x="1787096" y="982854"/>
            <a:ext cx="1244683" cy="586804"/>
          </a:xfrm>
          <a:custGeom>
            <a:avLst/>
            <a:gdLst>
              <a:gd name="connsiteX0" fmla="*/ 0 w 1244683"/>
              <a:gd name="connsiteY0" fmla="*/ 51508 h 586804"/>
              <a:gd name="connsiteX1" fmla="*/ 1116986 w 1244683"/>
              <a:gd name="connsiteY1" fmla="*/ 51508 h 586804"/>
              <a:gd name="connsiteX2" fmla="*/ 1173400 w 1244683"/>
              <a:gd name="connsiteY2" fmla="*/ 586804 h 586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83" h="586804" extrusionOk="0">
                <a:moveTo>
                  <a:pt x="0" y="51508"/>
                </a:moveTo>
                <a:cubicBezTo>
                  <a:pt x="443359" y="-3802"/>
                  <a:pt x="903607" y="-31023"/>
                  <a:pt x="1116986" y="51508"/>
                </a:cubicBezTo>
                <a:cubicBezTo>
                  <a:pt x="1321051" y="142514"/>
                  <a:pt x="1197617" y="365206"/>
                  <a:pt x="1173400" y="586804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00CEA81-C5FA-904A-B098-1E8766B6247F}"/>
              </a:ext>
            </a:extLst>
          </p:cNvPr>
          <p:cNvSpPr/>
          <p:nvPr/>
        </p:nvSpPr>
        <p:spPr>
          <a:xfrm>
            <a:off x="3099590" y="975992"/>
            <a:ext cx="1280596" cy="604875"/>
          </a:xfrm>
          <a:custGeom>
            <a:avLst/>
            <a:gdLst>
              <a:gd name="connsiteX0" fmla="*/ 0 w 1280596"/>
              <a:gd name="connsiteY0" fmla="*/ 53094 h 604875"/>
              <a:gd name="connsiteX1" fmla="*/ 1149215 w 1280596"/>
              <a:gd name="connsiteY1" fmla="*/ 53094 h 604875"/>
              <a:gd name="connsiteX2" fmla="*/ 1207256 w 1280596"/>
              <a:gd name="connsiteY2" fmla="*/ 604875 h 6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596" h="604875" extrusionOk="0">
                <a:moveTo>
                  <a:pt x="0" y="53094"/>
                </a:moveTo>
                <a:cubicBezTo>
                  <a:pt x="437988" y="-15102"/>
                  <a:pt x="928225" y="-31445"/>
                  <a:pt x="1149215" y="53094"/>
                </a:cubicBezTo>
                <a:cubicBezTo>
                  <a:pt x="1394874" y="154416"/>
                  <a:pt x="1252428" y="375806"/>
                  <a:pt x="1207256" y="604875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4A4EB9DE-D796-2D42-BDD3-1DB549A9D5E5}"/>
              </a:ext>
            </a:extLst>
          </p:cNvPr>
          <p:cNvSpPr/>
          <p:nvPr/>
        </p:nvSpPr>
        <p:spPr>
          <a:xfrm>
            <a:off x="4502586" y="982854"/>
            <a:ext cx="1190091" cy="616968"/>
          </a:xfrm>
          <a:custGeom>
            <a:avLst/>
            <a:gdLst>
              <a:gd name="connsiteX0" fmla="*/ 0 w 1190091"/>
              <a:gd name="connsiteY0" fmla="*/ 54156 h 616968"/>
              <a:gd name="connsiteX1" fmla="*/ 1067995 w 1190091"/>
              <a:gd name="connsiteY1" fmla="*/ 54156 h 616968"/>
              <a:gd name="connsiteX2" fmla="*/ 1121934 w 1190091"/>
              <a:gd name="connsiteY2" fmla="*/ 616968 h 61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091" h="616968" extrusionOk="0">
                <a:moveTo>
                  <a:pt x="0" y="54156"/>
                </a:moveTo>
                <a:cubicBezTo>
                  <a:pt x="410055" y="-11525"/>
                  <a:pt x="865322" y="-33760"/>
                  <a:pt x="1067995" y="54156"/>
                </a:cubicBezTo>
                <a:cubicBezTo>
                  <a:pt x="1296919" y="156786"/>
                  <a:pt x="1182203" y="382661"/>
                  <a:pt x="1121934" y="616968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FA547D-C003-5445-9834-4CDC50846666}"/>
              </a:ext>
            </a:extLst>
          </p:cNvPr>
          <p:cNvSpPr txBox="1"/>
          <p:nvPr/>
        </p:nvSpPr>
        <p:spPr>
          <a:xfrm>
            <a:off x="681899" y="2482143"/>
            <a:ext cx="10569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3AA755-E7B9-AD46-AC4F-56D1065476EF}"/>
              </a:ext>
            </a:extLst>
          </p:cNvPr>
          <p:cNvSpPr txBox="1"/>
          <p:nvPr/>
        </p:nvSpPr>
        <p:spPr>
          <a:xfrm>
            <a:off x="1941177" y="2478264"/>
            <a:ext cx="12085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180D38-69D0-EE41-B89C-8CDB97664E2E}"/>
              </a:ext>
            </a:extLst>
          </p:cNvPr>
          <p:cNvSpPr txBox="1"/>
          <p:nvPr/>
        </p:nvSpPr>
        <p:spPr>
          <a:xfrm>
            <a:off x="3182844" y="2469047"/>
            <a:ext cx="12763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18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F7F317-0C50-3943-863D-AB90E3BF3F5C}"/>
              </a:ext>
            </a:extLst>
          </p:cNvPr>
          <p:cNvSpPr txBox="1"/>
          <p:nvPr/>
        </p:nvSpPr>
        <p:spPr>
          <a:xfrm>
            <a:off x="4509235" y="2473309"/>
            <a:ext cx="12652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88727E-005E-0A41-9DFA-7770FCFFAA66}"/>
              </a:ext>
            </a:extLst>
          </p:cNvPr>
          <p:cNvSpPr txBox="1"/>
          <p:nvPr/>
        </p:nvSpPr>
        <p:spPr>
          <a:xfrm>
            <a:off x="1740986" y="4784642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T=6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271E-F4FF-3947-ABA2-9D17E52894A2}"/>
              </a:ext>
            </a:extLst>
          </p:cNvPr>
          <p:cNvSpPr txBox="1"/>
          <p:nvPr/>
        </p:nvSpPr>
        <p:spPr>
          <a:xfrm>
            <a:off x="2955910" y="3578864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T=12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42B1E2-59BD-3148-8B1F-C4E2A5307450}"/>
              </a:ext>
            </a:extLst>
          </p:cNvPr>
          <p:cNvSpPr txBox="1"/>
          <p:nvPr/>
        </p:nvSpPr>
        <p:spPr>
          <a:xfrm>
            <a:off x="4183964" y="4561980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T=18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8B1946-C701-4D40-B30D-EEF10D14D4F3}"/>
              </a:ext>
            </a:extLst>
          </p:cNvPr>
          <p:cNvSpPr txBox="1"/>
          <p:nvPr/>
        </p:nvSpPr>
        <p:spPr>
          <a:xfrm>
            <a:off x="5493304" y="3353932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T=24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C78B7A2-51D1-2649-9A39-0844BD92F87C}"/>
              </a:ext>
            </a:extLst>
          </p:cNvPr>
          <p:cNvCxnSpPr>
            <a:cxnSpLocks/>
          </p:cNvCxnSpPr>
          <p:nvPr/>
        </p:nvCxnSpPr>
        <p:spPr>
          <a:xfrm>
            <a:off x="1130672" y="2849120"/>
            <a:ext cx="84591" cy="4171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A7F215-1249-5D44-B0A0-2C99210CDC4E}"/>
              </a:ext>
            </a:extLst>
          </p:cNvPr>
          <p:cNvCxnSpPr>
            <a:cxnSpLocks/>
          </p:cNvCxnSpPr>
          <p:nvPr/>
        </p:nvCxnSpPr>
        <p:spPr>
          <a:xfrm>
            <a:off x="2431235" y="2865049"/>
            <a:ext cx="75951" cy="11312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0C571C5-D24E-7D4C-B7BB-41AA5B0CC69D}"/>
              </a:ext>
            </a:extLst>
          </p:cNvPr>
          <p:cNvCxnSpPr>
            <a:cxnSpLocks/>
          </p:cNvCxnSpPr>
          <p:nvPr/>
        </p:nvCxnSpPr>
        <p:spPr>
          <a:xfrm>
            <a:off x="3954848" y="2873852"/>
            <a:ext cx="9967" cy="174409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0DFFD3-9147-634B-8C9D-A29462988D18}"/>
              </a:ext>
            </a:extLst>
          </p:cNvPr>
          <p:cNvCxnSpPr>
            <a:cxnSpLocks/>
          </p:cNvCxnSpPr>
          <p:nvPr/>
        </p:nvCxnSpPr>
        <p:spPr>
          <a:xfrm flipH="1">
            <a:off x="5119873" y="2837922"/>
            <a:ext cx="9967" cy="83241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CA634364-4254-DE41-88E8-414F9738F77E}"/>
              </a:ext>
            </a:extLst>
          </p:cNvPr>
          <p:cNvSpPr/>
          <p:nvPr/>
        </p:nvSpPr>
        <p:spPr>
          <a:xfrm>
            <a:off x="1442029" y="2247444"/>
            <a:ext cx="137337" cy="204703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B3F4EAF9-F88E-9E47-9FD8-FE16F4474EDA}"/>
              </a:ext>
            </a:extLst>
          </p:cNvPr>
          <p:cNvSpPr/>
          <p:nvPr/>
        </p:nvSpPr>
        <p:spPr>
          <a:xfrm>
            <a:off x="1002630" y="2199464"/>
            <a:ext cx="293228" cy="231862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97646F32-A425-EC44-8041-689DE18B55C2}"/>
              </a:ext>
            </a:extLst>
          </p:cNvPr>
          <p:cNvSpPr/>
          <p:nvPr/>
        </p:nvSpPr>
        <p:spPr>
          <a:xfrm>
            <a:off x="2243355" y="1754264"/>
            <a:ext cx="397775" cy="324562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17E217E-6507-0648-A3D4-036021611EF4}"/>
              </a:ext>
            </a:extLst>
          </p:cNvPr>
          <p:cNvSpPr/>
          <p:nvPr/>
        </p:nvSpPr>
        <p:spPr>
          <a:xfrm>
            <a:off x="2651899" y="1572016"/>
            <a:ext cx="86585" cy="389567"/>
          </a:xfrm>
          <a:custGeom>
            <a:avLst/>
            <a:gdLst>
              <a:gd name="connsiteX0" fmla="*/ 86585 w 86585"/>
              <a:gd name="connsiteY0" fmla="*/ 389567 h 389567"/>
              <a:gd name="connsiteX1" fmla="*/ 14 w 86585"/>
              <a:gd name="connsiteY1" fmla="*/ 211015 h 389567"/>
              <a:gd name="connsiteX2" fmla="*/ 81174 w 86585"/>
              <a:gd name="connsiteY2" fmla="*/ 0 h 38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5" h="389567">
                <a:moveTo>
                  <a:pt x="86585" y="389567"/>
                </a:moveTo>
                <a:cubicBezTo>
                  <a:pt x="43750" y="332755"/>
                  <a:pt x="916" y="275943"/>
                  <a:pt x="14" y="211015"/>
                </a:cubicBezTo>
                <a:cubicBezTo>
                  <a:pt x="-888" y="146087"/>
                  <a:pt x="40143" y="73043"/>
                  <a:pt x="8117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18EBE1E0-0D7F-D547-963B-A01B753D601F}"/>
              </a:ext>
            </a:extLst>
          </p:cNvPr>
          <p:cNvSpPr/>
          <p:nvPr/>
        </p:nvSpPr>
        <p:spPr>
          <a:xfrm>
            <a:off x="3597986" y="2229522"/>
            <a:ext cx="366829" cy="174576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04A33B1-D6F6-3B4F-A7D6-8AABAC4FFEB9}"/>
              </a:ext>
            </a:extLst>
          </p:cNvPr>
          <p:cNvSpPr/>
          <p:nvPr/>
        </p:nvSpPr>
        <p:spPr>
          <a:xfrm rot="20000013">
            <a:off x="4119691" y="2129657"/>
            <a:ext cx="45719" cy="344837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883023E5-611F-BD4B-AF05-879DDB657D8D}"/>
              </a:ext>
            </a:extLst>
          </p:cNvPr>
          <p:cNvSpPr/>
          <p:nvPr/>
        </p:nvSpPr>
        <p:spPr>
          <a:xfrm rot="18883137" flipH="1">
            <a:off x="5111825" y="1650450"/>
            <a:ext cx="295009" cy="45605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A3774F3F-19DF-614B-85E2-56D5CC1E822F}"/>
              </a:ext>
            </a:extLst>
          </p:cNvPr>
          <p:cNvSpPr/>
          <p:nvPr/>
        </p:nvSpPr>
        <p:spPr>
          <a:xfrm flipH="1">
            <a:off x="5054029" y="1881777"/>
            <a:ext cx="91794" cy="293408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354745-DFA8-E34C-BB61-EFB9B907B373}"/>
              </a:ext>
            </a:extLst>
          </p:cNvPr>
          <p:cNvSpPr txBox="1"/>
          <p:nvPr/>
        </p:nvSpPr>
        <p:spPr>
          <a:xfrm>
            <a:off x="304502" y="377299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0D8F8-A724-4D40-9181-49CD0ACDFE5C}"/>
              </a:ext>
            </a:extLst>
          </p:cNvPr>
          <p:cNvSpPr/>
          <p:nvPr/>
        </p:nvSpPr>
        <p:spPr>
          <a:xfrm>
            <a:off x="304503" y="389211"/>
            <a:ext cx="6619948" cy="2459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9ACE23-512A-2F4C-AF57-2CDB8B7C792D}"/>
              </a:ext>
            </a:extLst>
          </p:cNvPr>
          <p:cNvSpPr txBox="1"/>
          <p:nvPr/>
        </p:nvSpPr>
        <p:spPr>
          <a:xfrm>
            <a:off x="5820017" y="2055899"/>
            <a:ext cx="1136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phase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C69887-DAF7-1244-AAEB-A757339D7899}"/>
              </a:ext>
            </a:extLst>
          </p:cNvPr>
          <p:cNvSpPr txBox="1"/>
          <p:nvPr/>
        </p:nvSpPr>
        <p:spPr>
          <a:xfrm>
            <a:off x="5725146" y="4425355"/>
            <a:ext cx="1310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phase</a:t>
            </a:r>
          </a:p>
        </p:txBody>
      </p:sp>
    </p:spTree>
    <p:extLst>
      <p:ext uri="{BB962C8B-B14F-4D97-AF65-F5344CB8AC3E}">
        <p14:creationId xmlns:p14="http://schemas.microsoft.com/office/powerpoint/2010/main" val="255403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EE7D7-1ABC-5B4B-B059-E3524EA02097}"/>
              </a:ext>
            </a:extLst>
          </p:cNvPr>
          <p:cNvSpPr/>
          <p:nvPr/>
        </p:nvSpPr>
        <p:spPr>
          <a:xfrm>
            <a:off x="6047039" y="279399"/>
            <a:ext cx="5986362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66595-6AA4-5545-A816-D9A27B6D5C91}"/>
              </a:ext>
            </a:extLst>
          </p:cNvPr>
          <p:cNvCxnSpPr>
            <a:cxnSpLocks/>
          </p:cNvCxnSpPr>
          <p:nvPr/>
        </p:nvCxnSpPr>
        <p:spPr>
          <a:xfrm flipH="1">
            <a:off x="556269" y="911393"/>
            <a:ext cx="52563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E575F4-0B11-2C40-824C-0E3245C5B989}"/>
              </a:ext>
            </a:extLst>
          </p:cNvPr>
          <p:cNvCxnSpPr/>
          <p:nvPr/>
        </p:nvCxnSpPr>
        <p:spPr>
          <a:xfrm>
            <a:off x="551319" y="7728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EB29E-7987-F849-921D-868E0C32DECF}"/>
              </a:ext>
            </a:extLst>
          </p:cNvPr>
          <p:cNvCxnSpPr/>
          <p:nvPr/>
        </p:nvCxnSpPr>
        <p:spPr>
          <a:xfrm>
            <a:off x="5823469" y="7728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F701E-13DB-F943-BDFB-8FF7C82B0ABD}"/>
              </a:ext>
            </a:extLst>
          </p:cNvPr>
          <p:cNvCxnSpPr/>
          <p:nvPr/>
        </p:nvCxnSpPr>
        <p:spPr>
          <a:xfrm>
            <a:off x="3179478" y="785460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7E6D4-F8EF-B24A-9635-6EF158E000D7}"/>
              </a:ext>
            </a:extLst>
          </p:cNvPr>
          <p:cNvCxnSpPr/>
          <p:nvPr/>
        </p:nvCxnSpPr>
        <p:spPr>
          <a:xfrm>
            <a:off x="1863298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E80AE7-943B-AA4F-8B1D-0A1CE100F85D}"/>
              </a:ext>
            </a:extLst>
          </p:cNvPr>
          <p:cNvCxnSpPr/>
          <p:nvPr/>
        </p:nvCxnSpPr>
        <p:spPr>
          <a:xfrm>
            <a:off x="4578787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56815-2828-A54A-9871-F9F6ED36E397}"/>
              </a:ext>
            </a:extLst>
          </p:cNvPr>
          <p:cNvCxnSpPr>
            <a:cxnSpLocks/>
          </p:cNvCxnSpPr>
          <p:nvPr/>
        </p:nvCxnSpPr>
        <p:spPr>
          <a:xfrm>
            <a:off x="1198410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8209A5-9E35-ED48-A3DA-75006FBBAFE8}"/>
              </a:ext>
            </a:extLst>
          </p:cNvPr>
          <p:cNvCxnSpPr>
            <a:cxnSpLocks/>
          </p:cNvCxnSpPr>
          <p:nvPr/>
        </p:nvCxnSpPr>
        <p:spPr>
          <a:xfrm>
            <a:off x="760535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2A847-A156-BF4C-B1BC-4D365D881BEC}"/>
              </a:ext>
            </a:extLst>
          </p:cNvPr>
          <p:cNvCxnSpPr>
            <a:cxnSpLocks/>
          </p:cNvCxnSpPr>
          <p:nvPr/>
        </p:nvCxnSpPr>
        <p:spPr>
          <a:xfrm>
            <a:off x="972297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B0E89-666A-5542-8A93-E1860035036E}"/>
              </a:ext>
            </a:extLst>
          </p:cNvPr>
          <p:cNvCxnSpPr>
            <a:cxnSpLocks/>
          </p:cNvCxnSpPr>
          <p:nvPr/>
        </p:nvCxnSpPr>
        <p:spPr>
          <a:xfrm>
            <a:off x="1417290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3419E1-11DE-CD49-A2DE-54896C9601CC}"/>
              </a:ext>
            </a:extLst>
          </p:cNvPr>
          <p:cNvCxnSpPr>
            <a:cxnSpLocks/>
          </p:cNvCxnSpPr>
          <p:nvPr/>
        </p:nvCxnSpPr>
        <p:spPr>
          <a:xfrm>
            <a:off x="1635108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053190-9435-FE40-850F-C76CCFF88929}"/>
              </a:ext>
            </a:extLst>
          </p:cNvPr>
          <p:cNvCxnSpPr>
            <a:cxnSpLocks/>
          </p:cNvCxnSpPr>
          <p:nvPr/>
        </p:nvCxnSpPr>
        <p:spPr>
          <a:xfrm>
            <a:off x="2507435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D0901-3641-1242-9A62-A9B878DA3FEA}"/>
              </a:ext>
            </a:extLst>
          </p:cNvPr>
          <p:cNvCxnSpPr>
            <a:cxnSpLocks/>
          </p:cNvCxnSpPr>
          <p:nvPr/>
        </p:nvCxnSpPr>
        <p:spPr>
          <a:xfrm>
            <a:off x="2075616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E84074-4DCA-CB49-874F-5C4710675C66}"/>
              </a:ext>
            </a:extLst>
          </p:cNvPr>
          <p:cNvCxnSpPr>
            <a:cxnSpLocks/>
          </p:cNvCxnSpPr>
          <p:nvPr/>
        </p:nvCxnSpPr>
        <p:spPr>
          <a:xfrm>
            <a:off x="2281322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C9E703-A2B6-2040-9642-1F6985443FBB}"/>
              </a:ext>
            </a:extLst>
          </p:cNvPr>
          <p:cNvCxnSpPr>
            <a:cxnSpLocks/>
          </p:cNvCxnSpPr>
          <p:nvPr/>
        </p:nvCxnSpPr>
        <p:spPr>
          <a:xfrm>
            <a:off x="2732371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B1AE2B-480A-8C44-BDB2-5DEE983C1335}"/>
              </a:ext>
            </a:extLst>
          </p:cNvPr>
          <p:cNvCxnSpPr>
            <a:cxnSpLocks/>
          </p:cNvCxnSpPr>
          <p:nvPr/>
        </p:nvCxnSpPr>
        <p:spPr>
          <a:xfrm>
            <a:off x="2950189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AF4F74-D62E-8C4D-81CF-870BCAF2FA85}"/>
              </a:ext>
            </a:extLst>
          </p:cNvPr>
          <p:cNvCxnSpPr>
            <a:cxnSpLocks/>
          </p:cNvCxnSpPr>
          <p:nvPr/>
        </p:nvCxnSpPr>
        <p:spPr>
          <a:xfrm>
            <a:off x="3882063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8080F2-530F-804C-BE1D-23346048B579}"/>
              </a:ext>
            </a:extLst>
          </p:cNvPr>
          <p:cNvCxnSpPr>
            <a:cxnSpLocks/>
          </p:cNvCxnSpPr>
          <p:nvPr/>
        </p:nvCxnSpPr>
        <p:spPr>
          <a:xfrm>
            <a:off x="3432076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F30538-5347-A748-8C9F-C744394FCA68}"/>
              </a:ext>
            </a:extLst>
          </p:cNvPr>
          <p:cNvCxnSpPr>
            <a:cxnSpLocks/>
          </p:cNvCxnSpPr>
          <p:nvPr/>
        </p:nvCxnSpPr>
        <p:spPr>
          <a:xfrm>
            <a:off x="3655950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4AA9E-3C9A-284C-905A-CD97CBC9BB75}"/>
              </a:ext>
            </a:extLst>
          </p:cNvPr>
          <p:cNvCxnSpPr>
            <a:cxnSpLocks/>
          </p:cNvCxnSpPr>
          <p:nvPr/>
        </p:nvCxnSpPr>
        <p:spPr>
          <a:xfrm>
            <a:off x="4106999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353091-243E-ED4A-A3E2-AED114A3CB60}"/>
              </a:ext>
            </a:extLst>
          </p:cNvPr>
          <p:cNvCxnSpPr>
            <a:cxnSpLocks/>
          </p:cNvCxnSpPr>
          <p:nvPr/>
        </p:nvCxnSpPr>
        <p:spPr>
          <a:xfrm>
            <a:off x="4349041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8B9120-424B-DC4E-AC12-63FB8DBD63A0}"/>
              </a:ext>
            </a:extLst>
          </p:cNvPr>
          <p:cNvCxnSpPr>
            <a:cxnSpLocks/>
          </p:cNvCxnSpPr>
          <p:nvPr/>
        </p:nvCxnSpPr>
        <p:spPr>
          <a:xfrm>
            <a:off x="5206038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120181-744D-8042-A127-05D6BFAC101C}"/>
              </a:ext>
            </a:extLst>
          </p:cNvPr>
          <p:cNvCxnSpPr>
            <a:cxnSpLocks/>
          </p:cNvCxnSpPr>
          <p:nvPr/>
        </p:nvCxnSpPr>
        <p:spPr>
          <a:xfrm>
            <a:off x="4756051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8747CF-E537-6847-9315-9A7D039FC504}"/>
              </a:ext>
            </a:extLst>
          </p:cNvPr>
          <p:cNvCxnSpPr>
            <a:cxnSpLocks/>
          </p:cNvCxnSpPr>
          <p:nvPr/>
        </p:nvCxnSpPr>
        <p:spPr>
          <a:xfrm>
            <a:off x="4979925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87B87F-600A-E74B-A499-60021411EAF2}"/>
              </a:ext>
            </a:extLst>
          </p:cNvPr>
          <p:cNvCxnSpPr>
            <a:cxnSpLocks/>
          </p:cNvCxnSpPr>
          <p:nvPr/>
        </p:nvCxnSpPr>
        <p:spPr>
          <a:xfrm>
            <a:off x="5430974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3C8125-922C-0A4C-9BE2-8B6CF296BDFA}"/>
              </a:ext>
            </a:extLst>
          </p:cNvPr>
          <p:cNvCxnSpPr>
            <a:cxnSpLocks/>
          </p:cNvCxnSpPr>
          <p:nvPr/>
        </p:nvCxnSpPr>
        <p:spPr>
          <a:xfrm>
            <a:off x="5673016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0CC343A7-3C39-CC4E-9A9D-F0E93A1048B8}"/>
              </a:ext>
            </a:extLst>
          </p:cNvPr>
          <p:cNvSpPr/>
          <p:nvPr/>
        </p:nvSpPr>
        <p:spPr>
          <a:xfrm>
            <a:off x="771825" y="136911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112D5D6C-3D57-9D48-841B-CEE600FACF0E}"/>
              </a:ext>
            </a:extLst>
          </p:cNvPr>
          <p:cNvSpPr/>
          <p:nvPr/>
        </p:nvSpPr>
        <p:spPr>
          <a:xfrm>
            <a:off x="2108101" y="13664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39C48371-969B-5F43-B042-ABB6B1297E89}"/>
              </a:ext>
            </a:extLst>
          </p:cNvPr>
          <p:cNvSpPr/>
          <p:nvPr/>
        </p:nvSpPr>
        <p:spPr>
          <a:xfrm>
            <a:off x="3432076" y="135380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A3B000B2-A349-224F-8CC9-8C2FD1B7C67D}"/>
              </a:ext>
            </a:extLst>
          </p:cNvPr>
          <p:cNvSpPr/>
          <p:nvPr/>
        </p:nvSpPr>
        <p:spPr>
          <a:xfrm>
            <a:off x="4756051" y="13664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C092745-45B7-3040-9EE1-1460FFDF9635}"/>
              </a:ext>
            </a:extLst>
          </p:cNvPr>
          <p:cNvSpPr/>
          <p:nvPr/>
        </p:nvSpPr>
        <p:spPr>
          <a:xfrm>
            <a:off x="6609598" y="1062638"/>
            <a:ext cx="5122122" cy="1384883"/>
          </a:xfrm>
          <a:custGeom>
            <a:avLst/>
            <a:gdLst>
              <a:gd name="connsiteX0" fmla="*/ 0 w 4816929"/>
              <a:gd name="connsiteY0" fmla="*/ 669561 h 1649281"/>
              <a:gd name="connsiteX1" fmla="*/ 538843 w 4816929"/>
              <a:gd name="connsiteY1" fmla="*/ 212361 h 1649281"/>
              <a:gd name="connsiteX2" fmla="*/ 898072 w 4816929"/>
              <a:gd name="connsiteY2" fmla="*/ 1567632 h 1649281"/>
              <a:gd name="connsiteX3" fmla="*/ 2792186 w 4816929"/>
              <a:gd name="connsiteY3" fmla="*/ 89 h 1649281"/>
              <a:gd name="connsiteX4" fmla="*/ 2955472 w 4816929"/>
              <a:gd name="connsiteY4" fmla="*/ 1649275 h 1649281"/>
              <a:gd name="connsiteX5" fmla="*/ 4816929 w 4816929"/>
              <a:gd name="connsiteY5" fmla="*/ 16418 h 164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929" h="1649281">
                <a:moveTo>
                  <a:pt x="0" y="669561"/>
                </a:moveTo>
                <a:cubicBezTo>
                  <a:pt x="194582" y="366122"/>
                  <a:pt x="389164" y="62683"/>
                  <a:pt x="538843" y="212361"/>
                </a:cubicBezTo>
                <a:cubicBezTo>
                  <a:pt x="688522" y="362039"/>
                  <a:pt x="522515" y="1603011"/>
                  <a:pt x="898072" y="1567632"/>
                </a:cubicBezTo>
                <a:cubicBezTo>
                  <a:pt x="1273629" y="1532253"/>
                  <a:pt x="2449286" y="-13518"/>
                  <a:pt x="2792186" y="89"/>
                </a:cubicBezTo>
                <a:cubicBezTo>
                  <a:pt x="3135086" y="13696"/>
                  <a:pt x="2618015" y="1646554"/>
                  <a:pt x="2955472" y="1649275"/>
                </a:cubicBezTo>
                <a:cubicBezTo>
                  <a:pt x="3292929" y="1651997"/>
                  <a:pt x="4054929" y="834207"/>
                  <a:pt x="4816929" y="164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76457C-A098-5540-B887-F83A5AD0584C}"/>
              </a:ext>
            </a:extLst>
          </p:cNvPr>
          <p:cNvSpPr/>
          <p:nvPr/>
        </p:nvSpPr>
        <p:spPr>
          <a:xfrm>
            <a:off x="6448165" y="1589328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BA7B95-9824-5746-BB55-730196A2750B}"/>
              </a:ext>
            </a:extLst>
          </p:cNvPr>
          <p:cNvCxnSpPr/>
          <p:nvPr/>
        </p:nvCxnSpPr>
        <p:spPr>
          <a:xfrm>
            <a:off x="7440821" y="2200475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A19596-C70B-9F42-A981-2274156104F6}"/>
              </a:ext>
            </a:extLst>
          </p:cNvPr>
          <p:cNvCxnSpPr>
            <a:cxnSpLocks/>
          </p:cNvCxnSpPr>
          <p:nvPr/>
        </p:nvCxnSpPr>
        <p:spPr>
          <a:xfrm>
            <a:off x="11592734" y="871272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776AE-B7F2-614E-9196-7CD3E68FCBE3}"/>
              </a:ext>
            </a:extLst>
          </p:cNvPr>
          <p:cNvCxnSpPr>
            <a:cxnSpLocks/>
          </p:cNvCxnSpPr>
          <p:nvPr/>
        </p:nvCxnSpPr>
        <p:spPr>
          <a:xfrm>
            <a:off x="10160099" y="1958062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35B311F3-75DE-B348-AFEF-93DD37D928E0}"/>
              </a:ext>
            </a:extLst>
          </p:cNvPr>
          <p:cNvSpPr/>
          <p:nvPr/>
        </p:nvSpPr>
        <p:spPr>
          <a:xfrm>
            <a:off x="849121" y="1428427"/>
            <a:ext cx="555753" cy="269875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5966439-7150-0048-A4D2-1C7878C9781E}"/>
              </a:ext>
            </a:extLst>
          </p:cNvPr>
          <p:cNvSpPr/>
          <p:nvPr/>
        </p:nvSpPr>
        <p:spPr>
          <a:xfrm>
            <a:off x="805438" y="1786613"/>
            <a:ext cx="205300" cy="473870"/>
          </a:xfrm>
          <a:custGeom>
            <a:avLst/>
            <a:gdLst>
              <a:gd name="connsiteX0" fmla="*/ 0 w 234950"/>
              <a:gd name="connsiteY0" fmla="*/ 266700 h 353062"/>
              <a:gd name="connsiteX1" fmla="*/ 168275 w 234950"/>
              <a:gd name="connsiteY1" fmla="*/ 342900 h 353062"/>
              <a:gd name="connsiteX2" fmla="*/ 92075 w 234950"/>
              <a:gd name="connsiteY2" fmla="*/ 66675 h 353062"/>
              <a:gd name="connsiteX3" fmla="*/ 234950 w 234950"/>
              <a:gd name="connsiteY3" fmla="*/ 0 h 3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353062">
                <a:moveTo>
                  <a:pt x="0" y="266700"/>
                </a:moveTo>
                <a:cubicBezTo>
                  <a:pt x="76464" y="321469"/>
                  <a:pt x="152929" y="376238"/>
                  <a:pt x="168275" y="342900"/>
                </a:cubicBezTo>
                <a:cubicBezTo>
                  <a:pt x="183621" y="309562"/>
                  <a:pt x="80963" y="123825"/>
                  <a:pt x="92075" y="66675"/>
                </a:cubicBezTo>
                <a:cubicBezTo>
                  <a:pt x="103188" y="9525"/>
                  <a:pt x="169069" y="4762"/>
                  <a:pt x="23495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48407037-226B-C541-8C8E-3A2D779D6A27}"/>
              </a:ext>
            </a:extLst>
          </p:cNvPr>
          <p:cNvSpPr/>
          <p:nvPr/>
        </p:nvSpPr>
        <p:spPr>
          <a:xfrm>
            <a:off x="1147044" y="1397074"/>
            <a:ext cx="364003" cy="449708"/>
          </a:xfrm>
          <a:custGeom>
            <a:avLst/>
            <a:gdLst>
              <a:gd name="connsiteX0" fmla="*/ 0 w 315739"/>
              <a:gd name="connsiteY0" fmla="*/ 438150 h 449708"/>
              <a:gd name="connsiteX1" fmla="*/ 295275 w 315739"/>
              <a:gd name="connsiteY1" fmla="*/ 393700 h 449708"/>
              <a:gd name="connsiteX2" fmla="*/ 266700 w 315739"/>
              <a:gd name="connsiteY2" fmla="*/ 0 h 44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39" h="449708">
                <a:moveTo>
                  <a:pt x="0" y="438150"/>
                </a:moveTo>
                <a:cubicBezTo>
                  <a:pt x="125412" y="452437"/>
                  <a:pt x="250825" y="466725"/>
                  <a:pt x="295275" y="393700"/>
                </a:cubicBezTo>
                <a:cubicBezTo>
                  <a:pt x="339725" y="320675"/>
                  <a:pt x="303212" y="160337"/>
                  <a:pt x="2667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687A81D-E479-F244-A4EE-9339F48CC0CE}"/>
              </a:ext>
            </a:extLst>
          </p:cNvPr>
          <p:cNvSpPr/>
          <p:nvPr/>
        </p:nvSpPr>
        <p:spPr>
          <a:xfrm>
            <a:off x="1063607" y="1933639"/>
            <a:ext cx="532583" cy="45719"/>
          </a:xfrm>
          <a:custGeom>
            <a:avLst/>
            <a:gdLst>
              <a:gd name="connsiteX0" fmla="*/ 0 w 422275"/>
              <a:gd name="connsiteY0" fmla="*/ 138132 h 189778"/>
              <a:gd name="connsiteX1" fmla="*/ 133350 w 422275"/>
              <a:gd name="connsiteY1" fmla="*/ 182582 h 189778"/>
              <a:gd name="connsiteX2" fmla="*/ 238125 w 422275"/>
              <a:gd name="connsiteY2" fmla="*/ 4782 h 189778"/>
              <a:gd name="connsiteX3" fmla="*/ 422275 w 422275"/>
              <a:gd name="connsiteY3" fmla="*/ 68282 h 1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" h="189778">
                <a:moveTo>
                  <a:pt x="0" y="138132"/>
                </a:moveTo>
                <a:cubicBezTo>
                  <a:pt x="46831" y="171469"/>
                  <a:pt x="93663" y="204807"/>
                  <a:pt x="133350" y="182582"/>
                </a:cubicBezTo>
                <a:cubicBezTo>
                  <a:pt x="173037" y="160357"/>
                  <a:pt x="189971" y="23832"/>
                  <a:pt x="238125" y="4782"/>
                </a:cubicBezTo>
                <a:cubicBezTo>
                  <a:pt x="286279" y="-14268"/>
                  <a:pt x="354277" y="27007"/>
                  <a:pt x="422275" y="6828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CDA0609F-291E-914A-838C-77B4D20457E2}"/>
              </a:ext>
            </a:extLst>
          </p:cNvPr>
          <p:cNvSpPr/>
          <p:nvPr/>
        </p:nvSpPr>
        <p:spPr>
          <a:xfrm>
            <a:off x="2159405" y="1439926"/>
            <a:ext cx="513517" cy="184797"/>
          </a:xfrm>
          <a:custGeom>
            <a:avLst/>
            <a:gdLst>
              <a:gd name="connsiteX0" fmla="*/ 87962 w 462612"/>
              <a:gd name="connsiteY0" fmla="*/ 325050 h 325050"/>
              <a:gd name="connsiteX1" fmla="*/ 8587 w 462612"/>
              <a:gd name="connsiteY1" fmla="*/ 105975 h 325050"/>
              <a:gd name="connsiteX2" fmla="*/ 268937 w 462612"/>
              <a:gd name="connsiteY2" fmla="*/ 1200 h 325050"/>
              <a:gd name="connsiteX3" fmla="*/ 462612 w 462612"/>
              <a:gd name="connsiteY3" fmla="*/ 169475 h 32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12" h="325050">
                <a:moveTo>
                  <a:pt x="87962" y="325050"/>
                </a:moveTo>
                <a:cubicBezTo>
                  <a:pt x="33193" y="242500"/>
                  <a:pt x="-21576" y="159950"/>
                  <a:pt x="8587" y="105975"/>
                </a:cubicBezTo>
                <a:cubicBezTo>
                  <a:pt x="38749" y="52000"/>
                  <a:pt x="193266" y="-9383"/>
                  <a:pt x="268937" y="1200"/>
                </a:cubicBezTo>
                <a:cubicBezTo>
                  <a:pt x="344608" y="11783"/>
                  <a:pt x="403610" y="90629"/>
                  <a:pt x="462612" y="1694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F5E4BB5-B5D7-BD42-90A5-0CFEAA3796B7}"/>
              </a:ext>
            </a:extLst>
          </p:cNvPr>
          <p:cNvSpPr/>
          <p:nvPr/>
        </p:nvSpPr>
        <p:spPr>
          <a:xfrm>
            <a:off x="2225984" y="1825302"/>
            <a:ext cx="127047" cy="473075"/>
          </a:xfrm>
          <a:custGeom>
            <a:avLst/>
            <a:gdLst>
              <a:gd name="connsiteX0" fmla="*/ 127047 w 127047"/>
              <a:gd name="connsiteY0" fmla="*/ 473075 h 473075"/>
              <a:gd name="connsiteX1" fmla="*/ 47 w 127047"/>
              <a:gd name="connsiteY1" fmla="*/ 377825 h 473075"/>
              <a:gd name="connsiteX2" fmla="*/ 111172 w 127047"/>
              <a:gd name="connsiteY2" fmla="*/ 146050 h 473075"/>
              <a:gd name="connsiteX3" fmla="*/ 31797 w 127047"/>
              <a:gd name="connsiteY3" fmla="*/ 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47" h="473075">
                <a:moveTo>
                  <a:pt x="127047" y="473075"/>
                </a:moveTo>
                <a:cubicBezTo>
                  <a:pt x="64870" y="452702"/>
                  <a:pt x="2693" y="432329"/>
                  <a:pt x="47" y="377825"/>
                </a:cubicBezTo>
                <a:cubicBezTo>
                  <a:pt x="-2599" y="323321"/>
                  <a:pt x="105880" y="209021"/>
                  <a:pt x="111172" y="146050"/>
                </a:cubicBezTo>
                <a:cubicBezTo>
                  <a:pt x="116464" y="83079"/>
                  <a:pt x="74130" y="41539"/>
                  <a:pt x="31797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F33A4BE-E7E7-5047-94FB-D367A7C204F8}"/>
              </a:ext>
            </a:extLst>
          </p:cNvPr>
          <p:cNvSpPr/>
          <p:nvPr/>
        </p:nvSpPr>
        <p:spPr>
          <a:xfrm>
            <a:off x="2816602" y="1594145"/>
            <a:ext cx="158394" cy="575172"/>
          </a:xfrm>
          <a:custGeom>
            <a:avLst/>
            <a:gdLst>
              <a:gd name="connsiteX0" fmla="*/ 0 w 187325"/>
              <a:gd name="connsiteY0" fmla="*/ 530225 h 539460"/>
              <a:gd name="connsiteX1" fmla="*/ 158750 w 187325"/>
              <a:gd name="connsiteY1" fmla="*/ 495300 h 539460"/>
              <a:gd name="connsiteX2" fmla="*/ 136525 w 187325"/>
              <a:gd name="connsiteY2" fmla="*/ 184150 h 539460"/>
              <a:gd name="connsiteX3" fmla="*/ 187325 w 187325"/>
              <a:gd name="connsiteY3" fmla="*/ 0 h 53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" h="539460">
                <a:moveTo>
                  <a:pt x="0" y="530225"/>
                </a:moveTo>
                <a:cubicBezTo>
                  <a:pt x="67998" y="541602"/>
                  <a:pt x="135996" y="552979"/>
                  <a:pt x="158750" y="495300"/>
                </a:cubicBezTo>
                <a:cubicBezTo>
                  <a:pt x="181504" y="437621"/>
                  <a:pt x="131763" y="266700"/>
                  <a:pt x="136525" y="184150"/>
                </a:cubicBezTo>
                <a:cubicBezTo>
                  <a:pt x="141287" y="101600"/>
                  <a:pt x="164306" y="50800"/>
                  <a:pt x="18732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DD6957D-E402-134F-9EC3-ED5FBF3E9DEC}"/>
              </a:ext>
            </a:extLst>
          </p:cNvPr>
          <p:cNvSpPr/>
          <p:nvPr/>
        </p:nvSpPr>
        <p:spPr>
          <a:xfrm>
            <a:off x="2500900" y="1933639"/>
            <a:ext cx="341081" cy="302913"/>
          </a:xfrm>
          <a:custGeom>
            <a:avLst/>
            <a:gdLst>
              <a:gd name="connsiteX0" fmla="*/ 23581 w 341081"/>
              <a:gd name="connsiteY0" fmla="*/ 0 h 417600"/>
              <a:gd name="connsiteX1" fmla="*/ 7706 w 341081"/>
              <a:gd name="connsiteY1" fmla="*/ 174625 h 417600"/>
              <a:gd name="connsiteX2" fmla="*/ 131531 w 341081"/>
              <a:gd name="connsiteY2" fmla="*/ 381000 h 417600"/>
              <a:gd name="connsiteX3" fmla="*/ 341081 w 341081"/>
              <a:gd name="connsiteY3" fmla="*/ 412750 h 4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81" h="417600">
                <a:moveTo>
                  <a:pt x="23581" y="0"/>
                </a:moveTo>
                <a:cubicBezTo>
                  <a:pt x="6647" y="55562"/>
                  <a:pt x="-10286" y="111125"/>
                  <a:pt x="7706" y="174625"/>
                </a:cubicBezTo>
                <a:cubicBezTo>
                  <a:pt x="25698" y="238125"/>
                  <a:pt x="75969" y="341313"/>
                  <a:pt x="131531" y="381000"/>
                </a:cubicBezTo>
                <a:cubicBezTo>
                  <a:pt x="187093" y="420687"/>
                  <a:pt x="288694" y="422275"/>
                  <a:pt x="341081" y="4127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2071599-1861-2B4B-89AE-2D3EBA1D1527}"/>
              </a:ext>
            </a:extLst>
          </p:cNvPr>
          <p:cNvSpPr/>
          <p:nvPr/>
        </p:nvSpPr>
        <p:spPr>
          <a:xfrm>
            <a:off x="3515081" y="1679252"/>
            <a:ext cx="118363" cy="555625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B954846-7DB5-D040-AC11-535FCAB83E6C}"/>
              </a:ext>
            </a:extLst>
          </p:cNvPr>
          <p:cNvSpPr/>
          <p:nvPr/>
        </p:nvSpPr>
        <p:spPr>
          <a:xfrm>
            <a:off x="3537306" y="1391092"/>
            <a:ext cx="728242" cy="261363"/>
          </a:xfrm>
          <a:custGeom>
            <a:avLst/>
            <a:gdLst>
              <a:gd name="connsiteX0" fmla="*/ 0 w 728242"/>
              <a:gd name="connsiteY0" fmla="*/ 65910 h 261363"/>
              <a:gd name="connsiteX1" fmla="*/ 206375 w 728242"/>
              <a:gd name="connsiteY1" fmla="*/ 27810 h 261363"/>
              <a:gd name="connsiteX2" fmla="*/ 527050 w 728242"/>
              <a:gd name="connsiteY2" fmla="*/ 240535 h 261363"/>
              <a:gd name="connsiteX3" fmla="*/ 720725 w 728242"/>
              <a:gd name="connsiteY3" fmla="*/ 227835 h 261363"/>
              <a:gd name="connsiteX4" fmla="*/ 666750 w 728242"/>
              <a:gd name="connsiteY4" fmla="*/ 15110 h 261363"/>
              <a:gd name="connsiteX5" fmla="*/ 463550 w 728242"/>
              <a:gd name="connsiteY5" fmla="*/ 34160 h 26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242" h="261363">
                <a:moveTo>
                  <a:pt x="0" y="65910"/>
                </a:moveTo>
                <a:cubicBezTo>
                  <a:pt x="59266" y="32308"/>
                  <a:pt x="118533" y="-1294"/>
                  <a:pt x="206375" y="27810"/>
                </a:cubicBezTo>
                <a:cubicBezTo>
                  <a:pt x="294217" y="56914"/>
                  <a:pt x="441325" y="207198"/>
                  <a:pt x="527050" y="240535"/>
                </a:cubicBezTo>
                <a:cubicBezTo>
                  <a:pt x="612775" y="273873"/>
                  <a:pt x="697442" y="265406"/>
                  <a:pt x="720725" y="227835"/>
                </a:cubicBezTo>
                <a:cubicBezTo>
                  <a:pt x="744008" y="190264"/>
                  <a:pt x="709613" y="47389"/>
                  <a:pt x="666750" y="15110"/>
                </a:cubicBezTo>
                <a:cubicBezTo>
                  <a:pt x="623888" y="-17169"/>
                  <a:pt x="543719" y="8495"/>
                  <a:pt x="463550" y="3416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7194ADD-AD91-E040-80F7-4903904E9715}"/>
              </a:ext>
            </a:extLst>
          </p:cNvPr>
          <p:cNvSpPr/>
          <p:nvPr/>
        </p:nvSpPr>
        <p:spPr>
          <a:xfrm>
            <a:off x="3736035" y="1741751"/>
            <a:ext cx="542925" cy="226096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B31A147-506E-D04B-AC41-937AB08DF0AF}"/>
              </a:ext>
            </a:extLst>
          </p:cNvPr>
          <p:cNvSpPr/>
          <p:nvPr/>
        </p:nvSpPr>
        <p:spPr>
          <a:xfrm>
            <a:off x="3626206" y="1561041"/>
            <a:ext cx="669925" cy="269147"/>
          </a:xfrm>
          <a:custGeom>
            <a:avLst/>
            <a:gdLst>
              <a:gd name="connsiteX0" fmla="*/ 669925 w 669925"/>
              <a:gd name="connsiteY0" fmla="*/ 146786 h 269147"/>
              <a:gd name="connsiteX1" fmla="*/ 431800 w 669925"/>
              <a:gd name="connsiteY1" fmla="*/ 264261 h 269147"/>
              <a:gd name="connsiteX2" fmla="*/ 193675 w 669925"/>
              <a:gd name="connsiteY2" fmla="*/ 736 h 269147"/>
              <a:gd name="connsiteX3" fmla="*/ 0 w 669925"/>
              <a:gd name="connsiteY3" fmla="*/ 200761 h 2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25" h="269147">
                <a:moveTo>
                  <a:pt x="669925" y="146786"/>
                </a:moveTo>
                <a:cubicBezTo>
                  <a:pt x="590550" y="217694"/>
                  <a:pt x="511175" y="288603"/>
                  <a:pt x="431800" y="264261"/>
                </a:cubicBezTo>
                <a:cubicBezTo>
                  <a:pt x="352425" y="239919"/>
                  <a:pt x="265642" y="11319"/>
                  <a:pt x="193675" y="736"/>
                </a:cubicBezTo>
                <a:cubicBezTo>
                  <a:pt x="121708" y="-9847"/>
                  <a:pt x="60854" y="95457"/>
                  <a:pt x="0" y="20076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59D996AE-6A85-734A-BDED-4B8088D8BB33}"/>
              </a:ext>
            </a:extLst>
          </p:cNvPr>
          <p:cNvSpPr/>
          <p:nvPr/>
        </p:nvSpPr>
        <p:spPr>
          <a:xfrm rot="18883137">
            <a:off x="4870808" y="1521773"/>
            <a:ext cx="139017" cy="39687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648FED5B-2F30-CB40-9387-641E8A23DAA0}"/>
              </a:ext>
            </a:extLst>
          </p:cNvPr>
          <p:cNvSpPr/>
          <p:nvPr/>
        </p:nvSpPr>
        <p:spPr>
          <a:xfrm>
            <a:off x="4847846" y="1974685"/>
            <a:ext cx="507145" cy="270792"/>
          </a:xfrm>
          <a:custGeom>
            <a:avLst/>
            <a:gdLst>
              <a:gd name="connsiteX0" fmla="*/ 21105 w 525930"/>
              <a:gd name="connsiteY0" fmla="*/ 184150 h 184150"/>
              <a:gd name="connsiteX1" fmla="*/ 24280 w 525930"/>
              <a:gd name="connsiteY1" fmla="*/ 15875 h 184150"/>
              <a:gd name="connsiteX2" fmla="*/ 265580 w 525930"/>
              <a:gd name="connsiteY2" fmla="*/ 177800 h 184150"/>
              <a:gd name="connsiteX3" fmla="*/ 525930 w 525930"/>
              <a:gd name="connsiteY3" fmla="*/ 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930" h="184150">
                <a:moveTo>
                  <a:pt x="21105" y="184150"/>
                </a:moveTo>
                <a:cubicBezTo>
                  <a:pt x="2319" y="100541"/>
                  <a:pt x="-16466" y="16933"/>
                  <a:pt x="24280" y="15875"/>
                </a:cubicBezTo>
                <a:cubicBezTo>
                  <a:pt x="65026" y="14817"/>
                  <a:pt x="181972" y="180446"/>
                  <a:pt x="265580" y="177800"/>
                </a:cubicBezTo>
                <a:cubicBezTo>
                  <a:pt x="349188" y="175154"/>
                  <a:pt x="437559" y="87577"/>
                  <a:pt x="52593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81D7733-AB2D-534E-879E-FB14328C9DF2}"/>
              </a:ext>
            </a:extLst>
          </p:cNvPr>
          <p:cNvSpPr/>
          <p:nvPr/>
        </p:nvSpPr>
        <p:spPr>
          <a:xfrm>
            <a:off x="4979925" y="1393442"/>
            <a:ext cx="589773" cy="231282"/>
          </a:xfrm>
          <a:custGeom>
            <a:avLst/>
            <a:gdLst>
              <a:gd name="connsiteX0" fmla="*/ 997 w 552317"/>
              <a:gd name="connsiteY0" fmla="*/ 0 h 346075"/>
              <a:gd name="connsiteX1" fmla="*/ 32747 w 552317"/>
              <a:gd name="connsiteY1" fmla="*/ 225425 h 346075"/>
              <a:gd name="connsiteX2" fmla="*/ 216897 w 552317"/>
              <a:gd name="connsiteY2" fmla="*/ 311150 h 346075"/>
              <a:gd name="connsiteX3" fmla="*/ 337547 w 552317"/>
              <a:gd name="connsiteY3" fmla="*/ 79375 h 346075"/>
              <a:gd name="connsiteX4" fmla="*/ 521697 w 552317"/>
              <a:gd name="connsiteY4" fmla="*/ 155575 h 346075"/>
              <a:gd name="connsiteX5" fmla="*/ 550272 w 552317"/>
              <a:gd name="connsiteY5" fmla="*/ 346075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317" h="346075">
                <a:moveTo>
                  <a:pt x="997" y="0"/>
                </a:moveTo>
                <a:cubicBezTo>
                  <a:pt x="-1120" y="86783"/>
                  <a:pt x="-3236" y="173567"/>
                  <a:pt x="32747" y="225425"/>
                </a:cubicBezTo>
                <a:cubicBezTo>
                  <a:pt x="68730" y="277283"/>
                  <a:pt x="166097" y="335492"/>
                  <a:pt x="216897" y="311150"/>
                </a:cubicBezTo>
                <a:cubicBezTo>
                  <a:pt x="267697" y="286808"/>
                  <a:pt x="286747" y="105304"/>
                  <a:pt x="337547" y="79375"/>
                </a:cubicBezTo>
                <a:cubicBezTo>
                  <a:pt x="388347" y="53446"/>
                  <a:pt x="486243" y="111125"/>
                  <a:pt x="521697" y="155575"/>
                </a:cubicBezTo>
                <a:cubicBezTo>
                  <a:pt x="557151" y="200025"/>
                  <a:pt x="553711" y="273050"/>
                  <a:pt x="550272" y="3460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8ECA827E-EF49-3649-899A-B05C8EA5FC8A}"/>
              </a:ext>
            </a:extLst>
          </p:cNvPr>
          <p:cNvSpPr/>
          <p:nvPr/>
        </p:nvSpPr>
        <p:spPr>
          <a:xfrm>
            <a:off x="5430820" y="1803077"/>
            <a:ext cx="173411" cy="482600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04919-86F0-D94D-9E0B-D9B3284E81CE}"/>
              </a:ext>
            </a:extLst>
          </p:cNvPr>
          <p:cNvSpPr txBox="1"/>
          <p:nvPr/>
        </p:nvSpPr>
        <p:spPr>
          <a:xfrm>
            <a:off x="1711481" y="510356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397987-8413-494B-81C1-1B58E1201AE0}"/>
              </a:ext>
            </a:extLst>
          </p:cNvPr>
          <p:cNvSpPr txBox="1"/>
          <p:nvPr/>
        </p:nvSpPr>
        <p:spPr>
          <a:xfrm>
            <a:off x="2948575" y="517000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6B0A4-19D9-A447-885C-9653212F3AC8}"/>
              </a:ext>
            </a:extLst>
          </p:cNvPr>
          <p:cNvSpPr txBox="1"/>
          <p:nvPr/>
        </p:nvSpPr>
        <p:spPr>
          <a:xfrm>
            <a:off x="4339706" y="517218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34C15E-8CA8-6E46-9259-DB6F0EBA4934}"/>
              </a:ext>
            </a:extLst>
          </p:cNvPr>
          <p:cNvSpPr txBox="1"/>
          <p:nvPr/>
        </p:nvSpPr>
        <p:spPr>
          <a:xfrm>
            <a:off x="5569698" y="503511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CBFF44B-5028-0445-927F-B64AFA4B8EFC}"/>
              </a:ext>
            </a:extLst>
          </p:cNvPr>
          <p:cNvSpPr/>
          <p:nvPr/>
        </p:nvSpPr>
        <p:spPr>
          <a:xfrm>
            <a:off x="536480" y="1015395"/>
            <a:ext cx="1236280" cy="402367"/>
          </a:xfrm>
          <a:custGeom>
            <a:avLst/>
            <a:gdLst>
              <a:gd name="connsiteX0" fmla="*/ 0 w 1236280"/>
              <a:gd name="connsiteY0" fmla="*/ 35319 h 402367"/>
              <a:gd name="connsiteX1" fmla="*/ 1109446 w 1236280"/>
              <a:gd name="connsiteY1" fmla="*/ 35319 h 402367"/>
              <a:gd name="connsiteX2" fmla="*/ 1165478 w 1236280"/>
              <a:gd name="connsiteY2" fmla="*/ 402367 h 40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280" h="402367" extrusionOk="0">
                <a:moveTo>
                  <a:pt x="0" y="35319"/>
                </a:moveTo>
                <a:cubicBezTo>
                  <a:pt x="430371" y="-12064"/>
                  <a:pt x="902260" y="-21000"/>
                  <a:pt x="1109446" y="35319"/>
                </a:cubicBezTo>
                <a:cubicBezTo>
                  <a:pt x="1307616" y="97320"/>
                  <a:pt x="1226954" y="249673"/>
                  <a:pt x="1165478" y="402367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1D6D1CB-32B4-B646-A38E-BA4A1071ED8C}"/>
              </a:ext>
            </a:extLst>
          </p:cNvPr>
          <p:cNvSpPr/>
          <p:nvPr/>
        </p:nvSpPr>
        <p:spPr>
          <a:xfrm>
            <a:off x="1863296" y="1020954"/>
            <a:ext cx="1244683" cy="411768"/>
          </a:xfrm>
          <a:custGeom>
            <a:avLst/>
            <a:gdLst>
              <a:gd name="connsiteX0" fmla="*/ 0 w 1244683"/>
              <a:gd name="connsiteY0" fmla="*/ 36144 h 411768"/>
              <a:gd name="connsiteX1" fmla="*/ 1116986 w 1244683"/>
              <a:gd name="connsiteY1" fmla="*/ 36144 h 411768"/>
              <a:gd name="connsiteX2" fmla="*/ 1173400 w 1244683"/>
              <a:gd name="connsiteY2" fmla="*/ 411768 h 41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83" h="411768" extrusionOk="0">
                <a:moveTo>
                  <a:pt x="0" y="36144"/>
                </a:moveTo>
                <a:cubicBezTo>
                  <a:pt x="444866" y="-4930"/>
                  <a:pt x="903672" y="-19800"/>
                  <a:pt x="1116986" y="36144"/>
                </a:cubicBezTo>
                <a:cubicBezTo>
                  <a:pt x="1328364" y="102077"/>
                  <a:pt x="1226932" y="255767"/>
                  <a:pt x="1173400" y="41176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00CEA81-C5FA-904A-B098-1E8766B6247F}"/>
              </a:ext>
            </a:extLst>
          </p:cNvPr>
          <p:cNvSpPr/>
          <p:nvPr/>
        </p:nvSpPr>
        <p:spPr>
          <a:xfrm>
            <a:off x="3175790" y="1014093"/>
            <a:ext cx="1280596" cy="424448"/>
          </a:xfrm>
          <a:custGeom>
            <a:avLst/>
            <a:gdLst>
              <a:gd name="connsiteX0" fmla="*/ 0 w 1280596"/>
              <a:gd name="connsiteY0" fmla="*/ 37257 h 424448"/>
              <a:gd name="connsiteX1" fmla="*/ 1149215 w 1280596"/>
              <a:gd name="connsiteY1" fmla="*/ 37257 h 424448"/>
              <a:gd name="connsiteX2" fmla="*/ 1207256 w 1280596"/>
              <a:gd name="connsiteY2" fmla="*/ 424448 h 42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596" h="424448" extrusionOk="0">
                <a:moveTo>
                  <a:pt x="0" y="37257"/>
                </a:moveTo>
                <a:cubicBezTo>
                  <a:pt x="439838" y="-16082"/>
                  <a:pt x="928757" y="-20051"/>
                  <a:pt x="1149215" y="37257"/>
                </a:cubicBezTo>
                <a:cubicBezTo>
                  <a:pt x="1379586" y="107928"/>
                  <a:pt x="1265280" y="263549"/>
                  <a:pt x="1207256" y="42444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4A4EB9DE-D796-2D42-BDD3-1DB549A9D5E5}"/>
              </a:ext>
            </a:extLst>
          </p:cNvPr>
          <p:cNvSpPr/>
          <p:nvPr/>
        </p:nvSpPr>
        <p:spPr>
          <a:xfrm>
            <a:off x="4578786" y="1020954"/>
            <a:ext cx="1190091" cy="432934"/>
          </a:xfrm>
          <a:custGeom>
            <a:avLst/>
            <a:gdLst>
              <a:gd name="connsiteX0" fmla="*/ 0 w 1190091"/>
              <a:gd name="connsiteY0" fmla="*/ 38002 h 432934"/>
              <a:gd name="connsiteX1" fmla="*/ 1067995 w 1190091"/>
              <a:gd name="connsiteY1" fmla="*/ 38002 h 432934"/>
              <a:gd name="connsiteX2" fmla="*/ 1121934 w 1190091"/>
              <a:gd name="connsiteY2" fmla="*/ 432934 h 43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091" h="432934" extrusionOk="0">
                <a:moveTo>
                  <a:pt x="0" y="38002"/>
                </a:moveTo>
                <a:cubicBezTo>
                  <a:pt x="410059" y="-13687"/>
                  <a:pt x="857938" y="-19163"/>
                  <a:pt x="1067995" y="38002"/>
                </a:cubicBezTo>
                <a:cubicBezTo>
                  <a:pt x="1265007" y="105934"/>
                  <a:pt x="1168597" y="269010"/>
                  <a:pt x="1121934" y="432934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FA547D-C003-5445-9834-4CDC50846666}"/>
              </a:ext>
            </a:extLst>
          </p:cNvPr>
          <p:cNvSpPr txBox="1"/>
          <p:nvPr/>
        </p:nvSpPr>
        <p:spPr>
          <a:xfrm>
            <a:off x="915768" y="2291610"/>
            <a:ext cx="118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3AA755-E7B9-AD46-AC4F-56D1065476EF}"/>
              </a:ext>
            </a:extLst>
          </p:cNvPr>
          <p:cNvSpPr txBox="1"/>
          <p:nvPr/>
        </p:nvSpPr>
        <p:spPr>
          <a:xfrm>
            <a:off x="2175046" y="2287731"/>
            <a:ext cx="120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180D38-69D0-EE41-B89C-8CDB97664E2E}"/>
              </a:ext>
            </a:extLst>
          </p:cNvPr>
          <p:cNvSpPr txBox="1"/>
          <p:nvPr/>
        </p:nvSpPr>
        <p:spPr>
          <a:xfrm>
            <a:off x="3294372" y="2289782"/>
            <a:ext cx="127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F7F317-0C50-3943-863D-AB90E3BF3F5C}"/>
              </a:ext>
            </a:extLst>
          </p:cNvPr>
          <p:cNvSpPr txBox="1"/>
          <p:nvPr/>
        </p:nvSpPr>
        <p:spPr>
          <a:xfrm>
            <a:off x="4613332" y="2281311"/>
            <a:ext cx="126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88727E-005E-0A41-9DFA-7770FCFFAA66}"/>
              </a:ext>
            </a:extLst>
          </p:cNvPr>
          <p:cNvSpPr txBox="1"/>
          <p:nvPr/>
        </p:nvSpPr>
        <p:spPr>
          <a:xfrm>
            <a:off x="7645201" y="2292229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271E-F4FF-3947-ABA2-9D17E52894A2}"/>
              </a:ext>
            </a:extLst>
          </p:cNvPr>
          <p:cNvSpPr txBox="1"/>
          <p:nvPr/>
        </p:nvSpPr>
        <p:spPr>
          <a:xfrm>
            <a:off x="8828541" y="1524354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42B1E2-59BD-3148-8B1F-C4E2A5307450}"/>
              </a:ext>
            </a:extLst>
          </p:cNvPr>
          <p:cNvSpPr txBox="1"/>
          <p:nvPr/>
        </p:nvSpPr>
        <p:spPr>
          <a:xfrm>
            <a:off x="10099327" y="2243211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8B1946-C701-4D40-B30D-EEF10D14D4F3}"/>
              </a:ext>
            </a:extLst>
          </p:cNvPr>
          <p:cNvSpPr txBox="1"/>
          <p:nvPr/>
        </p:nvSpPr>
        <p:spPr>
          <a:xfrm>
            <a:off x="11395878" y="1208450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T=24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A7F215-1249-5D44-B0A0-2C99210CDC4E}"/>
              </a:ext>
            </a:extLst>
          </p:cNvPr>
          <p:cNvCxnSpPr>
            <a:cxnSpLocks/>
          </p:cNvCxnSpPr>
          <p:nvPr/>
        </p:nvCxnSpPr>
        <p:spPr>
          <a:xfrm>
            <a:off x="7356496" y="1006010"/>
            <a:ext cx="0" cy="654381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CA634364-4254-DE41-88E8-414F9738F77E}"/>
              </a:ext>
            </a:extLst>
          </p:cNvPr>
          <p:cNvSpPr/>
          <p:nvPr/>
        </p:nvSpPr>
        <p:spPr>
          <a:xfrm>
            <a:off x="1518229" y="2107744"/>
            <a:ext cx="137337" cy="204703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B3F4EAF9-F88E-9E47-9FD8-FE16F4474EDA}"/>
              </a:ext>
            </a:extLst>
          </p:cNvPr>
          <p:cNvSpPr/>
          <p:nvPr/>
        </p:nvSpPr>
        <p:spPr>
          <a:xfrm>
            <a:off x="1078830" y="2059764"/>
            <a:ext cx="293228" cy="231862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97646F32-A425-EC44-8041-689DE18B55C2}"/>
              </a:ext>
            </a:extLst>
          </p:cNvPr>
          <p:cNvSpPr/>
          <p:nvPr/>
        </p:nvSpPr>
        <p:spPr>
          <a:xfrm>
            <a:off x="2319555" y="1614564"/>
            <a:ext cx="397775" cy="324562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17E217E-6507-0648-A3D4-036021611EF4}"/>
              </a:ext>
            </a:extLst>
          </p:cNvPr>
          <p:cNvSpPr/>
          <p:nvPr/>
        </p:nvSpPr>
        <p:spPr>
          <a:xfrm>
            <a:off x="2728099" y="1432316"/>
            <a:ext cx="86585" cy="389567"/>
          </a:xfrm>
          <a:custGeom>
            <a:avLst/>
            <a:gdLst>
              <a:gd name="connsiteX0" fmla="*/ 86585 w 86585"/>
              <a:gd name="connsiteY0" fmla="*/ 389567 h 389567"/>
              <a:gd name="connsiteX1" fmla="*/ 14 w 86585"/>
              <a:gd name="connsiteY1" fmla="*/ 211015 h 389567"/>
              <a:gd name="connsiteX2" fmla="*/ 81174 w 86585"/>
              <a:gd name="connsiteY2" fmla="*/ 0 h 38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5" h="389567">
                <a:moveTo>
                  <a:pt x="86585" y="389567"/>
                </a:moveTo>
                <a:cubicBezTo>
                  <a:pt x="43750" y="332755"/>
                  <a:pt x="916" y="275943"/>
                  <a:pt x="14" y="211015"/>
                </a:cubicBezTo>
                <a:cubicBezTo>
                  <a:pt x="-888" y="146087"/>
                  <a:pt x="40143" y="73043"/>
                  <a:pt x="8117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18EBE1E0-0D7F-D547-963B-A01B753D601F}"/>
              </a:ext>
            </a:extLst>
          </p:cNvPr>
          <p:cNvSpPr/>
          <p:nvPr/>
        </p:nvSpPr>
        <p:spPr>
          <a:xfrm>
            <a:off x="3674186" y="2089822"/>
            <a:ext cx="366829" cy="174576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04A33B1-D6F6-3B4F-A7D6-8AABAC4FFEB9}"/>
              </a:ext>
            </a:extLst>
          </p:cNvPr>
          <p:cNvSpPr/>
          <p:nvPr/>
        </p:nvSpPr>
        <p:spPr>
          <a:xfrm rot="20000013">
            <a:off x="4195891" y="1989957"/>
            <a:ext cx="45719" cy="344837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883023E5-611F-BD4B-AF05-879DDB657D8D}"/>
              </a:ext>
            </a:extLst>
          </p:cNvPr>
          <p:cNvSpPr/>
          <p:nvPr/>
        </p:nvSpPr>
        <p:spPr>
          <a:xfrm rot="18883137" flipH="1">
            <a:off x="5188025" y="1510750"/>
            <a:ext cx="295009" cy="45605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A3774F3F-19DF-614B-85E2-56D5CC1E822F}"/>
              </a:ext>
            </a:extLst>
          </p:cNvPr>
          <p:cNvSpPr/>
          <p:nvPr/>
        </p:nvSpPr>
        <p:spPr>
          <a:xfrm flipH="1">
            <a:off x="5130229" y="1742077"/>
            <a:ext cx="91794" cy="293408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354745-DFA8-E34C-BB61-EFB9B907B373}"/>
              </a:ext>
            </a:extLst>
          </p:cNvPr>
          <p:cNvSpPr txBox="1"/>
          <p:nvPr/>
        </p:nvSpPr>
        <p:spPr>
          <a:xfrm>
            <a:off x="393402" y="504299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0D8F8-A724-4D40-9181-49CD0ACDFE5C}"/>
              </a:ext>
            </a:extLst>
          </p:cNvPr>
          <p:cNvSpPr/>
          <p:nvPr/>
        </p:nvSpPr>
        <p:spPr>
          <a:xfrm>
            <a:off x="19934" y="279399"/>
            <a:ext cx="5986363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9ACE23-512A-2F4C-AF57-2CDB8B7C792D}"/>
              </a:ext>
            </a:extLst>
          </p:cNvPr>
          <p:cNvSpPr txBox="1"/>
          <p:nvPr/>
        </p:nvSpPr>
        <p:spPr>
          <a:xfrm>
            <a:off x="2007728" y="208677"/>
            <a:ext cx="232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Phase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C69887-DAF7-1244-AAEB-A757339D7899}"/>
              </a:ext>
            </a:extLst>
          </p:cNvPr>
          <p:cNvSpPr txBox="1"/>
          <p:nvPr/>
        </p:nvSpPr>
        <p:spPr>
          <a:xfrm>
            <a:off x="8034531" y="231667"/>
            <a:ext cx="2236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Phase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A064C-BAD4-1249-8F79-6AE3430CAEB0}"/>
              </a:ext>
            </a:extLst>
          </p:cNvPr>
          <p:cNvSpPr txBox="1"/>
          <p:nvPr/>
        </p:nvSpPr>
        <p:spPr>
          <a:xfrm>
            <a:off x="6767540" y="616471"/>
            <a:ext cx="109728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AC05FB-15BE-DB40-8BD0-055F9E5633BF}"/>
              </a:ext>
            </a:extLst>
          </p:cNvPr>
          <p:cNvSpPr txBox="1"/>
          <p:nvPr/>
        </p:nvSpPr>
        <p:spPr>
          <a:xfrm>
            <a:off x="7978898" y="618600"/>
            <a:ext cx="109728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3FA5B5-A436-3047-8A4B-321F8C3C2C19}"/>
              </a:ext>
            </a:extLst>
          </p:cNvPr>
          <p:cNvSpPr txBox="1"/>
          <p:nvPr/>
        </p:nvSpPr>
        <p:spPr>
          <a:xfrm>
            <a:off x="9199373" y="626733"/>
            <a:ext cx="109728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9421D6-B73A-DC4A-BC0F-5DABFD4B2E12}"/>
              </a:ext>
            </a:extLst>
          </p:cNvPr>
          <p:cNvSpPr txBox="1"/>
          <p:nvPr/>
        </p:nvSpPr>
        <p:spPr>
          <a:xfrm>
            <a:off x="10419848" y="626733"/>
            <a:ext cx="109728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6439AA7-9300-6045-9AB9-95136DF9AE57}"/>
              </a:ext>
            </a:extLst>
          </p:cNvPr>
          <p:cNvCxnSpPr>
            <a:cxnSpLocks/>
          </p:cNvCxnSpPr>
          <p:nvPr/>
        </p:nvCxnSpPr>
        <p:spPr>
          <a:xfrm>
            <a:off x="8527538" y="1006009"/>
            <a:ext cx="0" cy="715136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EB03CEF-6DFD-4F48-9494-9C129073F764}"/>
              </a:ext>
            </a:extLst>
          </p:cNvPr>
          <p:cNvSpPr txBox="1"/>
          <p:nvPr/>
        </p:nvSpPr>
        <p:spPr>
          <a:xfrm>
            <a:off x="58930" y="2284440"/>
            <a:ext cx="99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F6C9C3-CFE0-EA41-B4E0-572C9D47F615}"/>
              </a:ext>
            </a:extLst>
          </p:cNvPr>
          <p:cNvSpPr txBox="1"/>
          <p:nvPr/>
        </p:nvSpPr>
        <p:spPr>
          <a:xfrm>
            <a:off x="5967572" y="595221"/>
            <a:ext cx="787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22D91B-44A5-3C46-8FB4-682657C1117E}"/>
              </a:ext>
            </a:extLst>
          </p:cNvPr>
          <p:cNvCxnSpPr>
            <a:cxnSpLocks/>
          </p:cNvCxnSpPr>
          <p:nvPr/>
        </p:nvCxnSpPr>
        <p:spPr>
          <a:xfrm>
            <a:off x="9795149" y="1011688"/>
            <a:ext cx="0" cy="1272007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77B04BB-1A8B-8D42-B6DC-16E350B9B1C8}"/>
              </a:ext>
            </a:extLst>
          </p:cNvPr>
          <p:cNvCxnSpPr>
            <a:cxnSpLocks/>
          </p:cNvCxnSpPr>
          <p:nvPr/>
        </p:nvCxnSpPr>
        <p:spPr>
          <a:xfrm>
            <a:off x="11019288" y="997714"/>
            <a:ext cx="0" cy="638359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6D25CA2-4434-CB48-B1B7-19A09988008D}"/>
              </a:ext>
            </a:extLst>
          </p:cNvPr>
          <p:cNvSpPr txBox="1"/>
          <p:nvPr/>
        </p:nvSpPr>
        <p:spPr>
          <a:xfrm>
            <a:off x="141999" y="672351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FF06E6D-03A4-544B-9182-602E105D7F4A}"/>
              </a:ext>
            </a:extLst>
          </p:cNvPr>
          <p:cNvCxnSpPr>
            <a:cxnSpLocks/>
          </p:cNvCxnSpPr>
          <p:nvPr/>
        </p:nvCxnSpPr>
        <p:spPr>
          <a:xfrm>
            <a:off x="8800041" y="1173758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59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EE7D7-1ABC-5B4B-B059-E3524EA02097}"/>
              </a:ext>
            </a:extLst>
          </p:cNvPr>
          <p:cNvSpPr/>
          <p:nvPr/>
        </p:nvSpPr>
        <p:spPr>
          <a:xfrm>
            <a:off x="6047039" y="279399"/>
            <a:ext cx="5986362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66595-6AA4-5545-A816-D9A27B6D5C91}"/>
              </a:ext>
            </a:extLst>
          </p:cNvPr>
          <p:cNvCxnSpPr>
            <a:cxnSpLocks/>
          </p:cNvCxnSpPr>
          <p:nvPr/>
        </p:nvCxnSpPr>
        <p:spPr>
          <a:xfrm flipH="1">
            <a:off x="556269" y="911393"/>
            <a:ext cx="52563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E575F4-0B11-2C40-824C-0E3245C5B989}"/>
              </a:ext>
            </a:extLst>
          </p:cNvPr>
          <p:cNvCxnSpPr/>
          <p:nvPr/>
        </p:nvCxnSpPr>
        <p:spPr>
          <a:xfrm>
            <a:off x="551319" y="7728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EB29E-7987-F849-921D-868E0C32DECF}"/>
              </a:ext>
            </a:extLst>
          </p:cNvPr>
          <p:cNvCxnSpPr/>
          <p:nvPr/>
        </p:nvCxnSpPr>
        <p:spPr>
          <a:xfrm>
            <a:off x="5823469" y="7728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F701E-13DB-F943-BDFB-8FF7C82B0ABD}"/>
              </a:ext>
            </a:extLst>
          </p:cNvPr>
          <p:cNvCxnSpPr/>
          <p:nvPr/>
        </p:nvCxnSpPr>
        <p:spPr>
          <a:xfrm>
            <a:off x="3179478" y="785460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7E6D4-F8EF-B24A-9635-6EF158E000D7}"/>
              </a:ext>
            </a:extLst>
          </p:cNvPr>
          <p:cNvCxnSpPr/>
          <p:nvPr/>
        </p:nvCxnSpPr>
        <p:spPr>
          <a:xfrm>
            <a:off x="1863298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E80AE7-943B-AA4F-8B1D-0A1CE100F85D}"/>
              </a:ext>
            </a:extLst>
          </p:cNvPr>
          <p:cNvCxnSpPr/>
          <p:nvPr/>
        </p:nvCxnSpPr>
        <p:spPr>
          <a:xfrm>
            <a:off x="4578787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56815-2828-A54A-9871-F9F6ED36E397}"/>
              </a:ext>
            </a:extLst>
          </p:cNvPr>
          <p:cNvCxnSpPr>
            <a:cxnSpLocks/>
          </p:cNvCxnSpPr>
          <p:nvPr/>
        </p:nvCxnSpPr>
        <p:spPr>
          <a:xfrm>
            <a:off x="1198410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8209A5-9E35-ED48-A3DA-75006FBBAFE8}"/>
              </a:ext>
            </a:extLst>
          </p:cNvPr>
          <p:cNvCxnSpPr>
            <a:cxnSpLocks/>
          </p:cNvCxnSpPr>
          <p:nvPr/>
        </p:nvCxnSpPr>
        <p:spPr>
          <a:xfrm>
            <a:off x="760535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2A847-A156-BF4C-B1BC-4D365D881BEC}"/>
              </a:ext>
            </a:extLst>
          </p:cNvPr>
          <p:cNvCxnSpPr>
            <a:cxnSpLocks/>
          </p:cNvCxnSpPr>
          <p:nvPr/>
        </p:nvCxnSpPr>
        <p:spPr>
          <a:xfrm>
            <a:off x="972297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B0E89-666A-5542-8A93-E1860035036E}"/>
              </a:ext>
            </a:extLst>
          </p:cNvPr>
          <p:cNvCxnSpPr>
            <a:cxnSpLocks/>
          </p:cNvCxnSpPr>
          <p:nvPr/>
        </p:nvCxnSpPr>
        <p:spPr>
          <a:xfrm>
            <a:off x="1417290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3419E1-11DE-CD49-A2DE-54896C9601CC}"/>
              </a:ext>
            </a:extLst>
          </p:cNvPr>
          <p:cNvCxnSpPr>
            <a:cxnSpLocks/>
          </p:cNvCxnSpPr>
          <p:nvPr/>
        </p:nvCxnSpPr>
        <p:spPr>
          <a:xfrm>
            <a:off x="1635108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053190-9435-FE40-850F-C76CCFF88929}"/>
              </a:ext>
            </a:extLst>
          </p:cNvPr>
          <p:cNvCxnSpPr>
            <a:cxnSpLocks/>
          </p:cNvCxnSpPr>
          <p:nvPr/>
        </p:nvCxnSpPr>
        <p:spPr>
          <a:xfrm>
            <a:off x="2507435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D0901-3641-1242-9A62-A9B878DA3FEA}"/>
              </a:ext>
            </a:extLst>
          </p:cNvPr>
          <p:cNvCxnSpPr>
            <a:cxnSpLocks/>
          </p:cNvCxnSpPr>
          <p:nvPr/>
        </p:nvCxnSpPr>
        <p:spPr>
          <a:xfrm>
            <a:off x="2075616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E84074-4DCA-CB49-874F-5C4710675C66}"/>
              </a:ext>
            </a:extLst>
          </p:cNvPr>
          <p:cNvCxnSpPr>
            <a:cxnSpLocks/>
          </p:cNvCxnSpPr>
          <p:nvPr/>
        </p:nvCxnSpPr>
        <p:spPr>
          <a:xfrm>
            <a:off x="2281322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C9E703-A2B6-2040-9642-1F6985443FBB}"/>
              </a:ext>
            </a:extLst>
          </p:cNvPr>
          <p:cNvCxnSpPr>
            <a:cxnSpLocks/>
          </p:cNvCxnSpPr>
          <p:nvPr/>
        </p:nvCxnSpPr>
        <p:spPr>
          <a:xfrm>
            <a:off x="2732371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B1AE2B-480A-8C44-BDB2-5DEE983C1335}"/>
              </a:ext>
            </a:extLst>
          </p:cNvPr>
          <p:cNvCxnSpPr>
            <a:cxnSpLocks/>
          </p:cNvCxnSpPr>
          <p:nvPr/>
        </p:nvCxnSpPr>
        <p:spPr>
          <a:xfrm>
            <a:off x="2950189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AF4F74-D62E-8C4D-81CF-870BCAF2FA85}"/>
              </a:ext>
            </a:extLst>
          </p:cNvPr>
          <p:cNvCxnSpPr>
            <a:cxnSpLocks/>
          </p:cNvCxnSpPr>
          <p:nvPr/>
        </p:nvCxnSpPr>
        <p:spPr>
          <a:xfrm>
            <a:off x="3882063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8080F2-530F-804C-BE1D-23346048B579}"/>
              </a:ext>
            </a:extLst>
          </p:cNvPr>
          <p:cNvCxnSpPr>
            <a:cxnSpLocks/>
          </p:cNvCxnSpPr>
          <p:nvPr/>
        </p:nvCxnSpPr>
        <p:spPr>
          <a:xfrm>
            <a:off x="3432076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F30538-5347-A748-8C9F-C744394FCA68}"/>
              </a:ext>
            </a:extLst>
          </p:cNvPr>
          <p:cNvCxnSpPr>
            <a:cxnSpLocks/>
          </p:cNvCxnSpPr>
          <p:nvPr/>
        </p:nvCxnSpPr>
        <p:spPr>
          <a:xfrm>
            <a:off x="3655950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4AA9E-3C9A-284C-905A-CD97CBC9BB75}"/>
              </a:ext>
            </a:extLst>
          </p:cNvPr>
          <p:cNvCxnSpPr>
            <a:cxnSpLocks/>
          </p:cNvCxnSpPr>
          <p:nvPr/>
        </p:nvCxnSpPr>
        <p:spPr>
          <a:xfrm>
            <a:off x="4106999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353091-243E-ED4A-A3E2-AED114A3CB60}"/>
              </a:ext>
            </a:extLst>
          </p:cNvPr>
          <p:cNvCxnSpPr>
            <a:cxnSpLocks/>
          </p:cNvCxnSpPr>
          <p:nvPr/>
        </p:nvCxnSpPr>
        <p:spPr>
          <a:xfrm>
            <a:off x="4349041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8B9120-424B-DC4E-AC12-63FB8DBD63A0}"/>
              </a:ext>
            </a:extLst>
          </p:cNvPr>
          <p:cNvCxnSpPr>
            <a:cxnSpLocks/>
          </p:cNvCxnSpPr>
          <p:nvPr/>
        </p:nvCxnSpPr>
        <p:spPr>
          <a:xfrm>
            <a:off x="5206038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120181-744D-8042-A127-05D6BFAC101C}"/>
              </a:ext>
            </a:extLst>
          </p:cNvPr>
          <p:cNvCxnSpPr>
            <a:cxnSpLocks/>
          </p:cNvCxnSpPr>
          <p:nvPr/>
        </p:nvCxnSpPr>
        <p:spPr>
          <a:xfrm>
            <a:off x="4756051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8747CF-E537-6847-9315-9A7D039FC504}"/>
              </a:ext>
            </a:extLst>
          </p:cNvPr>
          <p:cNvCxnSpPr>
            <a:cxnSpLocks/>
          </p:cNvCxnSpPr>
          <p:nvPr/>
        </p:nvCxnSpPr>
        <p:spPr>
          <a:xfrm>
            <a:off x="4979925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87B87F-600A-E74B-A499-60021411EAF2}"/>
              </a:ext>
            </a:extLst>
          </p:cNvPr>
          <p:cNvCxnSpPr>
            <a:cxnSpLocks/>
          </p:cNvCxnSpPr>
          <p:nvPr/>
        </p:nvCxnSpPr>
        <p:spPr>
          <a:xfrm>
            <a:off x="5430974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3C8125-922C-0A4C-9BE2-8B6CF296BDFA}"/>
              </a:ext>
            </a:extLst>
          </p:cNvPr>
          <p:cNvCxnSpPr>
            <a:cxnSpLocks/>
          </p:cNvCxnSpPr>
          <p:nvPr/>
        </p:nvCxnSpPr>
        <p:spPr>
          <a:xfrm>
            <a:off x="5673016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0CC343A7-3C39-CC4E-9A9D-F0E93A1048B8}"/>
              </a:ext>
            </a:extLst>
          </p:cNvPr>
          <p:cNvSpPr/>
          <p:nvPr/>
        </p:nvSpPr>
        <p:spPr>
          <a:xfrm>
            <a:off x="771825" y="136911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112D5D6C-3D57-9D48-841B-CEE600FACF0E}"/>
              </a:ext>
            </a:extLst>
          </p:cNvPr>
          <p:cNvSpPr/>
          <p:nvPr/>
        </p:nvSpPr>
        <p:spPr>
          <a:xfrm>
            <a:off x="2108101" y="13664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39C48371-969B-5F43-B042-ABB6B1297E89}"/>
              </a:ext>
            </a:extLst>
          </p:cNvPr>
          <p:cNvSpPr/>
          <p:nvPr/>
        </p:nvSpPr>
        <p:spPr>
          <a:xfrm>
            <a:off x="3432076" y="135380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A3B000B2-A349-224F-8CC9-8C2FD1B7C67D}"/>
              </a:ext>
            </a:extLst>
          </p:cNvPr>
          <p:cNvSpPr/>
          <p:nvPr/>
        </p:nvSpPr>
        <p:spPr>
          <a:xfrm>
            <a:off x="4756051" y="13664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C092745-45B7-3040-9EE1-1460FFDF9635}"/>
              </a:ext>
            </a:extLst>
          </p:cNvPr>
          <p:cNvSpPr/>
          <p:nvPr/>
        </p:nvSpPr>
        <p:spPr>
          <a:xfrm>
            <a:off x="6609598" y="1062638"/>
            <a:ext cx="5122122" cy="1384883"/>
          </a:xfrm>
          <a:custGeom>
            <a:avLst/>
            <a:gdLst>
              <a:gd name="connsiteX0" fmla="*/ 0 w 4816929"/>
              <a:gd name="connsiteY0" fmla="*/ 669561 h 1649281"/>
              <a:gd name="connsiteX1" fmla="*/ 538843 w 4816929"/>
              <a:gd name="connsiteY1" fmla="*/ 212361 h 1649281"/>
              <a:gd name="connsiteX2" fmla="*/ 898072 w 4816929"/>
              <a:gd name="connsiteY2" fmla="*/ 1567632 h 1649281"/>
              <a:gd name="connsiteX3" fmla="*/ 2792186 w 4816929"/>
              <a:gd name="connsiteY3" fmla="*/ 89 h 1649281"/>
              <a:gd name="connsiteX4" fmla="*/ 2955472 w 4816929"/>
              <a:gd name="connsiteY4" fmla="*/ 1649275 h 1649281"/>
              <a:gd name="connsiteX5" fmla="*/ 4816929 w 4816929"/>
              <a:gd name="connsiteY5" fmla="*/ 16418 h 164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929" h="1649281">
                <a:moveTo>
                  <a:pt x="0" y="669561"/>
                </a:moveTo>
                <a:cubicBezTo>
                  <a:pt x="194582" y="366122"/>
                  <a:pt x="389164" y="62683"/>
                  <a:pt x="538843" y="212361"/>
                </a:cubicBezTo>
                <a:cubicBezTo>
                  <a:pt x="688522" y="362039"/>
                  <a:pt x="522515" y="1603011"/>
                  <a:pt x="898072" y="1567632"/>
                </a:cubicBezTo>
                <a:cubicBezTo>
                  <a:pt x="1273629" y="1532253"/>
                  <a:pt x="2449286" y="-13518"/>
                  <a:pt x="2792186" y="89"/>
                </a:cubicBezTo>
                <a:cubicBezTo>
                  <a:pt x="3135086" y="13696"/>
                  <a:pt x="2618015" y="1646554"/>
                  <a:pt x="2955472" y="1649275"/>
                </a:cubicBezTo>
                <a:cubicBezTo>
                  <a:pt x="3292929" y="1651997"/>
                  <a:pt x="4054929" y="834207"/>
                  <a:pt x="4816929" y="164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76457C-A098-5540-B887-F83A5AD0584C}"/>
              </a:ext>
            </a:extLst>
          </p:cNvPr>
          <p:cNvSpPr/>
          <p:nvPr/>
        </p:nvSpPr>
        <p:spPr>
          <a:xfrm>
            <a:off x="6448165" y="1589328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BA7B95-9824-5746-BB55-730196A2750B}"/>
              </a:ext>
            </a:extLst>
          </p:cNvPr>
          <p:cNvCxnSpPr/>
          <p:nvPr/>
        </p:nvCxnSpPr>
        <p:spPr>
          <a:xfrm>
            <a:off x="7440821" y="2200475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A19596-C70B-9F42-A981-2274156104F6}"/>
              </a:ext>
            </a:extLst>
          </p:cNvPr>
          <p:cNvCxnSpPr>
            <a:cxnSpLocks/>
          </p:cNvCxnSpPr>
          <p:nvPr/>
        </p:nvCxnSpPr>
        <p:spPr>
          <a:xfrm>
            <a:off x="11592734" y="871272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776AE-B7F2-614E-9196-7CD3E68FCBE3}"/>
              </a:ext>
            </a:extLst>
          </p:cNvPr>
          <p:cNvCxnSpPr>
            <a:cxnSpLocks/>
          </p:cNvCxnSpPr>
          <p:nvPr/>
        </p:nvCxnSpPr>
        <p:spPr>
          <a:xfrm>
            <a:off x="10160099" y="1958062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35B311F3-75DE-B348-AFEF-93DD37D928E0}"/>
              </a:ext>
            </a:extLst>
          </p:cNvPr>
          <p:cNvSpPr/>
          <p:nvPr/>
        </p:nvSpPr>
        <p:spPr>
          <a:xfrm>
            <a:off x="849121" y="1428427"/>
            <a:ext cx="555753" cy="269875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5966439-7150-0048-A4D2-1C7878C9781E}"/>
              </a:ext>
            </a:extLst>
          </p:cNvPr>
          <p:cNvSpPr/>
          <p:nvPr/>
        </p:nvSpPr>
        <p:spPr>
          <a:xfrm>
            <a:off x="805438" y="1786613"/>
            <a:ext cx="205300" cy="473870"/>
          </a:xfrm>
          <a:custGeom>
            <a:avLst/>
            <a:gdLst>
              <a:gd name="connsiteX0" fmla="*/ 0 w 234950"/>
              <a:gd name="connsiteY0" fmla="*/ 266700 h 353062"/>
              <a:gd name="connsiteX1" fmla="*/ 168275 w 234950"/>
              <a:gd name="connsiteY1" fmla="*/ 342900 h 353062"/>
              <a:gd name="connsiteX2" fmla="*/ 92075 w 234950"/>
              <a:gd name="connsiteY2" fmla="*/ 66675 h 353062"/>
              <a:gd name="connsiteX3" fmla="*/ 234950 w 234950"/>
              <a:gd name="connsiteY3" fmla="*/ 0 h 3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353062">
                <a:moveTo>
                  <a:pt x="0" y="266700"/>
                </a:moveTo>
                <a:cubicBezTo>
                  <a:pt x="76464" y="321469"/>
                  <a:pt x="152929" y="376238"/>
                  <a:pt x="168275" y="342900"/>
                </a:cubicBezTo>
                <a:cubicBezTo>
                  <a:pt x="183621" y="309562"/>
                  <a:pt x="80963" y="123825"/>
                  <a:pt x="92075" y="66675"/>
                </a:cubicBezTo>
                <a:cubicBezTo>
                  <a:pt x="103188" y="9525"/>
                  <a:pt x="169069" y="4762"/>
                  <a:pt x="23495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48407037-226B-C541-8C8E-3A2D779D6A27}"/>
              </a:ext>
            </a:extLst>
          </p:cNvPr>
          <p:cNvSpPr/>
          <p:nvPr/>
        </p:nvSpPr>
        <p:spPr>
          <a:xfrm>
            <a:off x="1147044" y="1397074"/>
            <a:ext cx="364003" cy="449708"/>
          </a:xfrm>
          <a:custGeom>
            <a:avLst/>
            <a:gdLst>
              <a:gd name="connsiteX0" fmla="*/ 0 w 315739"/>
              <a:gd name="connsiteY0" fmla="*/ 438150 h 449708"/>
              <a:gd name="connsiteX1" fmla="*/ 295275 w 315739"/>
              <a:gd name="connsiteY1" fmla="*/ 393700 h 449708"/>
              <a:gd name="connsiteX2" fmla="*/ 266700 w 315739"/>
              <a:gd name="connsiteY2" fmla="*/ 0 h 44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39" h="449708">
                <a:moveTo>
                  <a:pt x="0" y="438150"/>
                </a:moveTo>
                <a:cubicBezTo>
                  <a:pt x="125412" y="452437"/>
                  <a:pt x="250825" y="466725"/>
                  <a:pt x="295275" y="393700"/>
                </a:cubicBezTo>
                <a:cubicBezTo>
                  <a:pt x="339725" y="320675"/>
                  <a:pt x="303212" y="160337"/>
                  <a:pt x="2667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687A81D-E479-F244-A4EE-9339F48CC0CE}"/>
              </a:ext>
            </a:extLst>
          </p:cNvPr>
          <p:cNvSpPr/>
          <p:nvPr/>
        </p:nvSpPr>
        <p:spPr>
          <a:xfrm>
            <a:off x="1063607" y="1933639"/>
            <a:ext cx="532583" cy="45719"/>
          </a:xfrm>
          <a:custGeom>
            <a:avLst/>
            <a:gdLst>
              <a:gd name="connsiteX0" fmla="*/ 0 w 422275"/>
              <a:gd name="connsiteY0" fmla="*/ 138132 h 189778"/>
              <a:gd name="connsiteX1" fmla="*/ 133350 w 422275"/>
              <a:gd name="connsiteY1" fmla="*/ 182582 h 189778"/>
              <a:gd name="connsiteX2" fmla="*/ 238125 w 422275"/>
              <a:gd name="connsiteY2" fmla="*/ 4782 h 189778"/>
              <a:gd name="connsiteX3" fmla="*/ 422275 w 422275"/>
              <a:gd name="connsiteY3" fmla="*/ 68282 h 1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" h="189778">
                <a:moveTo>
                  <a:pt x="0" y="138132"/>
                </a:moveTo>
                <a:cubicBezTo>
                  <a:pt x="46831" y="171469"/>
                  <a:pt x="93663" y="204807"/>
                  <a:pt x="133350" y="182582"/>
                </a:cubicBezTo>
                <a:cubicBezTo>
                  <a:pt x="173037" y="160357"/>
                  <a:pt x="189971" y="23832"/>
                  <a:pt x="238125" y="4782"/>
                </a:cubicBezTo>
                <a:cubicBezTo>
                  <a:pt x="286279" y="-14268"/>
                  <a:pt x="354277" y="27007"/>
                  <a:pt x="422275" y="6828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CDA0609F-291E-914A-838C-77B4D20457E2}"/>
              </a:ext>
            </a:extLst>
          </p:cNvPr>
          <p:cNvSpPr/>
          <p:nvPr/>
        </p:nvSpPr>
        <p:spPr>
          <a:xfrm>
            <a:off x="2159405" y="1439926"/>
            <a:ext cx="513517" cy="184797"/>
          </a:xfrm>
          <a:custGeom>
            <a:avLst/>
            <a:gdLst>
              <a:gd name="connsiteX0" fmla="*/ 87962 w 462612"/>
              <a:gd name="connsiteY0" fmla="*/ 325050 h 325050"/>
              <a:gd name="connsiteX1" fmla="*/ 8587 w 462612"/>
              <a:gd name="connsiteY1" fmla="*/ 105975 h 325050"/>
              <a:gd name="connsiteX2" fmla="*/ 268937 w 462612"/>
              <a:gd name="connsiteY2" fmla="*/ 1200 h 325050"/>
              <a:gd name="connsiteX3" fmla="*/ 462612 w 462612"/>
              <a:gd name="connsiteY3" fmla="*/ 169475 h 32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12" h="325050">
                <a:moveTo>
                  <a:pt x="87962" y="325050"/>
                </a:moveTo>
                <a:cubicBezTo>
                  <a:pt x="33193" y="242500"/>
                  <a:pt x="-21576" y="159950"/>
                  <a:pt x="8587" y="105975"/>
                </a:cubicBezTo>
                <a:cubicBezTo>
                  <a:pt x="38749" y="52000"/>
                  <a:pt x="193266" y="-9383"/>
                  <a:pt x="268937" y="1200"/>
                </a:cubicBezTo>
                <a:cubicBezTo>
                  <a:pt x="344608" y="11783"/>
                  <a:pt x="403610" y="90629"/>
                  <a:pt x="462612" y="1694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F5E4BB5-B5D7-BD42-90A5-0CFEAA3796B7}"/>
              </a:ext>
            </a:extLst>
          </p:cNvPr>
          <p:cNvSpPr/>
          <p:nvPr/>
        </p:nvSpPr>
        <p:spPr>
          <a:xfrm>
            <a:off x="2225984" y="1825302"/>
            <a:ext cx="127047" cy="473075"/>
          </a:xfrm>
          <a:custGeom>
            <a:avLst/>
            <a:gdLst>
              <a:gd name="connsiteX0" fmla="*/ 127047 w 127047"/>
              <a:gd name="connsiteY0" fmla="*/ 473075 h 473075"/>
              <a:gd name="connsiteX1" fmla="*/ 47 w 127047"/>
              <a:gd name="connsiteY1" fmla="*/ 377825 h 473075"/>
              <a:gd name="connsiteX2" fmla="*/ 111172 w 127047"/>
              <a:gd name="connsiteY2" fmla="*/ 146050 h 473075"/>
              <a:gd name="connsiteX3" fmla="*/ 31797 w 127047"/>
              <a:gd name="connsiteY3" fmla="*/ 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47" h="473075">
                <a:moveTo>
                  <a:pt x="127047" y="473075"/>
                </a:moveTo>
                <a:cubicBezTo>
                  <a:pt x="64870" y="452702"/>
                  <a:pt x="2693" y="432329"/>
                  <a:pt x="47" y="377825"/>
                </a:cubicBezTo>
                <a:cubicBezTo>
                  <a:pt x="-2599" y="323321"/>
                  <a:pt x="105880" y="209021"/>
                  <a:pt x="111172" y="146050"/>
                </a:cubicBezTo>
                <a:cubicBezTo>
                  <a:pt x="116464" y="83079"/>
                  <a:pt x="74130" y="41539"/>
                  <a:pt x="31797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F33A4BE-E7E7-5047-94FB-D367A7C204F8}"/>
              </a:ext>
            </a:extLst>
          </p:cNvPr>
          <p:cNvSpPr/>
          <p:nvPr/>
        </p:nvSpPr>
        <p:spPr>
          <a:xfrm>
            <a:off x="2816602" y="1594145"/>
            <a:ext cx="158394" cy="575172"/>
          </a:xfrm>
          <a:custGeom>
            <a:avLst/>
            <a:gdLst>
              <a:gd name="connsiteX0" fmla="*/ 0 w 187325"/>
              <a:gd name="connsiteY0" fmla="*/ 530225 h 539460"/>
              <a:gd name="connsiteX1" fmla="*/ 158750 w 187325"/>
              <a:gd name="connsiteY1" fmla="*/ 495300 h 539460"/>
              <a:gd name="connsiteX2" fmla="*/ 136525 w 187325"/>
              <a:gd name="connsiteY2" fmla="*/ 184150 h 539460"/>
              <a:gd name="connsiteX3" fmla="*/ 187325 w 187325"/>
              <a:gd name="connsiteY3" fmla="*/ 0 h 53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" h="539460">
                <a:moveTo>
                  <a:pt x="0" y="530225"/>
                </a:moveTo>
                <a:cubicBezTo>
                  <a:pt x="67998" y="541602"/>
                  <a:pt x="135996" y="552979"/>
                  <a:pt x="158750" y="495300"/>
                </a:cubicBezTo>
                <a:cubicBezTo>
                  <a:pt x="181504" y="437621"/>
                  <a:pt x="131763" y="266700"/>
                  <a:pt x="136525" y="184150"/>
                </a:cubicBezTo>
                <a:cubicBezTo>
                  <a:pt x="141287" y="101600"/>
                  <a:pt x="164306" y="50800"/>
                  <a:pt x="18732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DD6957D-E402-134F-9EC3-ED5FBF3E9DEC}"/>
              </a:ext>
            </a:extLst>
          </p:cNvPr>
          <p:cNvSpPr/>
          <p:nvPr/>
        </p:nvSpPr>
        <p:spPr>
          <a:xfrm>
            <a:off x="2500900" y="1933639"/>
            <a:ext cx="341081" cy="302913"/>
          </a:xfrm>
          <a:custGeom>
            <a:avLst/>
            <a:gdLst>
              <a:gd name="connsiteX0" fmla="*/ 23581 w 341081"/>
              <a:gd name="connsiteY0" fmla="*/ 0 h 417600"/>
              <a:gd name="connsiteX1" fmla="*/ 7706 w 341081"/>
              <a:gd name="connsiteY1" fmla="*/ 174625 h 417600"/>
              <a:gd name="connsiteX2" fmla="*/ 131531 w 341081"/>
              <a:gd name="connsiteY2" fmla="*/ 381000 h 417600"/>
              <a:gd name="connsiteX3" fmla="*/ 341081 w 341081"/>
              <a:gd name="connsiteY3" fmla="*/ 412750 h 4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81" h="417600">
                <a:moveTo>
                  <a:pt x="23581" y="0"/>
                </a:moveTo>
                <a:cubicBezTo>
                  <a:pt x="6647" y="55562"/>
                  <a:pt x="-10286" y="111125"/>
                  <a:pt x="7706" y="174625"/>
                </a:cubicBezTo>
                <a:cubicBezTo>
                  <a:pt x="25698" y="238125"/>
                  <a:pt x="75969" y="341313"/>
                  <a:pt x="131531" y="381000"/>
                </a:cubicBezTo>
                <a:cubicBezTo>
                  <a:pt x="187093" y="420687"/>
                  <a:pt x="288694" y="422275"/>
                  <a:pt x="341081" y="4127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2071599-1861-2B4B-89AE-2D3EBA1D1527}"/>
              </a:ext>
            </a:extLst>
          </p:cNvPr>
          <p:cNvSpPr/>
          <p:nvPr/>
        </p:nvSpPr>
        <p:spPr>
          <a:xfrm>
            <a:off x="3515081" y="1679252"/>
            <a:ext cx="118363" cy="555625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B954846-7DB5-D040-AC11-535FCAB83E6C}"/>
              </a:ext>
            </a:extLst>
          </p:cNvPr>
          <p:cNvSpPr/>
          <p:nvPr/>
        </p:nvSpPr>
        <p:spPr>
          <a:xfrm>
            <a:off x="3537306" y="1391092"/>
            <a:ext cx="728242" cy="261363"/>
          </a:xfrm>
          <a:custGeom>
            <a:avLst/>
            <a:gdLst>
              <a:gd name="connsiteX0" fmla="*/ 0 w 728242"/>
              <a:gd name="connsiteY0" fmla="*/ 65910 h 261363"/>
              <a:gd name="connsiteX1" fmla="*/ 206375 w 728242"/>
              <a:gd name="connsiteY1" fmla="*/ 27810 h 261363"/>
              <a:gd name="connsiteX2" fmla="*/ 527050 w 728242"/>
              <a:gd name="connsiteY2" fmla="*/ 240535 h 261363"/>
              <a:gd name="connsiteX3" fmla="*/ 720725 w 728242"/>
              <a:gd name="connsiteY3" fmla="*/ 227835 h 261363"/>
              <a:gd name="connsiteX4" fmla="*/ 666750 w 728242"/>
              <a:gd name="connsiteY4" fmla="*/ 15110 h 261363"/>
              <a:gd name="connsiteX5" fmla="*/ 463550 w 728242"/>
              <a:gd name="connsiteY5" fmla="*/ 34160 h 26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242" h="261363">
                <a:moveTo>
                  <a:pt x="0" y="65910"/>
                </a:moveTo>
                <a:cubicBezTo>
                  <a:pt x="59266" y="32308"/>
                  <a:pt x="118533" y="-1294"/>
                  <a:pt x="206375" y="27810"/>
                </a:cubicBezTo>
                <a:cubicBezTo>
                  <a:pt x="294217" y="56914"/>
                  <a:pt x="441325" y="207198"/>
                  <a:pt x="527050" y="240535"/>
                </a:cubicBezTo>
                <a:cubicBezTo>
                  <a:pt x="612775" y="273873"/>
                  <a:pt x="697442" y="265406"/>
                  <a:pt x="720725" y="227835"/>
                </a:cubicBezTo>
                <a:cubicBezTo>
                  <a:pt x="744008" y="190264"/>
                  <a:pt x="709613" y="47389"/>
                  <a:pt x="666750" y="15110"/>
                </a:cubicBezTo>
                <a:cubicBezTo>
                  <a:pt x="623888" y="-17169"/>
                  <a:pt x="543719" y="8495"/>
                  <a:pt x="463550" y="3416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7194ADD-AD91-E040-80F7-4903904E9715}"/>
              </a:ext>
            </a:extLst>
          </p:cNvPr>
          <p:cNvSpPr/>
          <p:nvPr/>
        </p:nvSpPr>
        <p:spPr>
          <a:xfrm>
            <a:off x="3736035" y="1741751"/>
            <a:ext cx="542925" cy="226096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B31A147-506E-D04B-AC41-937AB08DF0AF}"/>
              </a:ext>
            </a:extLst>
          </p:cNvPr>
          <p:cNvSpPr/>
          <p:nvPr/>
        </p:nvSpPr>
        <p:spPr>
          <a:xfrm>
            <a:off x="3626206" y="1561041"/>
            <a:ext cx="669925" cy="269147"/>
          </a:xfrm>
          <a:custGeom>
            <a:avLst/>
            <a:gdLst>
              <a:gd name="connsiteX0" fmla="*/ 669925 w 669925"/>
              <a:gd name="connsiteY0" fmla="*/ 146786 h 269147"/>
              <a:gd name="connsiteX1" fmla="*/ 431800 w 669925"/>
              <a:gd name="connsiteY1" fmla="*/ 264261 h 269147"/>
              <a:gd name="connsiteX2" fmla="*/ 193675 w 669925"/>
              <a:gd name="connsiteY2" fmla="*/ 736 h 269147"/>
              <a:gd name="connsiteX3" fmla="*/ 0 w 669925"/>
              <a:gd name="connsiteY3" fmla="*/ 200761 h 2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25" h="269147">
                <a:moveTo>
                  <a:pt x="669925" y="146786"/>
                </a:moveTo>
                <a:cubicBezTo>
                  <a:pt x="590550" y="217694"/>
                  <a:pt x="511175" y="288603"/>
                  <a:pt x="431800" y="264261"/>
                </a:cubicBezTo>
                <a:cubicBezTo>
                  <a:pt x="352425" y="239919"/>
                  <a:pt x="265642" y="11319"/>
                  <a:pt x="193675" y="736"/>
                </a:cubicBezTo>
                <a:cubicBezTo>
                  <a:pt x="121708" y="-9847"/>
                  <a:pt x="60854" y="95457"/>
                  <a:pt x="0" y="20076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59D996AE-6A85-734A-BDED-4B8088D8BB33}"/>
              </a:ext>
            </a:extLst>
          </p:cNvPr>
          <p:cNvSpPr/>
          <p:nvPr/>
        </p:nvSpPr>
        <p:spPr>
          <a:xfrm rot="18883137">
            <a:off x="4870808" y="1521773"/>
            <a:ext cx="139017" cy="39687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648FED5B-2F30-CB40-9387-641E8A23DAA0}"/>
              </a:ext>
            </a:extLst>
          </p:cNvPr>
          <p:cNvSpPr/>
          <p:nvPr/>
        </p:nvSpPr>
        <p:spPr>
          <a:xfrm>
            <a:off x="4847846" y="1974685"/>
            <a:ext cx="507145" cy="270792"/>
          </a:xfrm>
          <a:custGeom>
            <a:avLst/>
            <a:gdLst>
              <a:gd name="connsiteX0" fmla="*/ 21105 w 525930"/>
              <a:gd name="connsiteY0" fmla="*/ 184150 h 184150"/>
              <a:gd name="connsiteX1" fmla="*/ 24280 w 525930"/>
              <a:gd name="connsiteY1" fmla="*/ 15875 h 184150"/>
              <a:gd name="connsiteX2" fmla="*/ 265580 w 525930"/>
              <a:gd name="connsiteY2" fmla="*/ 177800 h 184150"/>
              <a:gd name="connsiteX3" fmla="*/ 525930 w 525930"/>
              <a:gd name="connsiteY3" fmla="*/ 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930" h="184150">
                <a:moveTo>
                  <a:pt x="21105" y="184150"/>
                </a:moveTo>
                <a:cubicBezTo>
                  <a:pt x="2319" y="100541"/>
                  <a:pt x="-16466" y="16933"/>
                  <a:pt x="24280" y="15875"/>
                </a:cubicBezTo>
                <a:cubicBezTo>
                  <a:pt x="65026" y="14817"/>
                  <a:pt x="181972" y="180446"/>
                  <a:pt x="265580" y="177800"/>
                </a:cubicBezTo>
                <a:cubicBezTo>
                  <a:pt x="349188" y="175154"/>
                  <a:pt x="437559" y="87577"/>
                  <a:pt x="52593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81D7733-AB2D-534E-879E-FB14328C9DF2}"/>
              </a:ext>
            </a:extLst>
          </p:cNvPr>
          <p:cNvSpPr/>
          <p:nvPr/>
        </p:nvSpPr>
        <p:spPr>
          <a:xfrm>
            <a:off x="4979925" y="1393442"/>
            <a:ext cx="589773" cy="231282"/>
          </a:xfrm>
          <a:custGeom>
            <a:avLst/>
            <a:gdLst>
              <a:gd name="connsiteX0" fmla="*/ 997 w 552317"/>
              <a:gd name="connsiteY0" fmla="*/ 0 h 346075"/>
              <a:gd name="connsiteX1" fmla="*/ 32747 w 552317"/>
              <a:gd name="connsiteY1" fmla="*/ 225425 h 346075"/>
              <a:gd name="connsiteX2" fmla="*/ 216897 w 552317"/>
              <a:gd name="connsiteY2" fmla="*/ 311150 h 346075"/>
              <a:gd name="connsiteX3" fmla="*/ 337547 w 552317"/>
              <a:gd name="connsiteY3" fmla="*/ 79375 h 346075"/>
              <a:gd name="connsiteX4" fmla="*/ 521697 w 552317"/>
              <a:gd name="connsiteY4" fmla="*/ 155575 h 346075"/>
              <a:gd name="connsiteX5" fmla="*/ 550272 w 552317"/>
              <a:gd name="connsiteY5" fmla="*/ 346075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317" h="346075">
                <a:moveTo>
                  <a:pt x="997" y="0"/>
                </a:moveTo>
                <a:cubicBezTo>
                  <a:pt x="-1120" y="86783"/>
                  <a:pt x="-3236" y="173567"/>
                  <a:pt x="32747" y="225425"/>
                </a:cubicBezTo>
                <a:cubicBezTo>
                  <a:pt x="68730" y="277283"/>
                  <a:pt x="166097" y="335492"/>
                  <a:pt x="216897" y="311150"/>
                </a:cubicBezTo>
                <a:cubicBezTo>
                  <a:pt x="267697" y="286808"/>
                  <a:pt x="286747" y="105304"/>
                  <a:pt x="337547" y="79375"/>
                </a:cubicBezTo>
                <a:cubicBezTo>
                  <a:pt x="388347" y="53446"/>
                  <a:pt x="486243" y="111125"/>
                  <a:pt x="521697" y="155575"/>
                </a:cubicBezTo>
                <a:cubicBezTo>
                  <a:pt x="557151" y="200025"/>
                  <a:pt x="553711" y="273050"/>
                  <a:pt x="550272" y="3460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8ECA827E-EF49-3649-899A-B05C8EA5FC8A}"/>
              </a:ext>
            </a:extLst>
          </p:cNvPr>
          <p:cNvSpPr/>
          <p:nvPr/>
        </p:nvSpPr>
        <p:spPr>
          <a:xfrm>
            <a:off x="5430820" y="1803077"/>
            <a:ext cx="173411" cy="482600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04919-86F0-D94D-9E0B-D9B3284E81CE}"/>
              </a:ext>
            </a:extLst>
          </p:cNvPr>
          <p:cNvSpPr txBox="1"/>
          <p:nvPr/>
        </p:nvSpPr>
        <p:spPr>
          <a:xfrm>
            <a:off x="1711481" y="510356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397987-8413-494B-81C1-1B58E1201AE0}"/>
              </a:ext>
            </a:extLst>
          </p:cNvPr>
          <p:cNvSpPr txBox="1"/>
          <p:nvPr/>
        </p:nvSpPr>
        <p:spPr>
          <a:xfrm>
            <a:off x="2948575" y="517000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6B0A4-19D9-A447-885C-9653212F3AC8}"/>
              </a:ext>
            </a:extLst>
          </p:cNvPr>
          <p:cNvSpPr txBox="1"/>
          <p:nvPr/>
        </p:nvSpPr>
        <p:spPr>
          <a:xfrm>
            <a:off x="4339706" y="517218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34C15E-8CA8-6E46-9259-DB6F0EBA4934}"/>
              </a:ext>
            </a:extLst>
          </p:cNvPr>
          <p:cNvSpPr txBox="1"/>
          <p:nvPr/>
        </p:nvSpPr>
        <p:spPr>
          <a:xfrm>
            <a:off x="5569698" y="503511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CBFF44B-5028-0445-927F-B64AFA4B8EFC}"/>
              </a:ext>
            </a:extLst>
          </p:cNvPr>
          <p:cNvSpPr/>
          <p:nvPr/>
        </p:nvSpPr>
        <p:spPr>
          <a:xfrm>
            <a:off x="536480" y="1015395"/>
            <a:ext cx="1236280" cy="402367"/>
          </a:xfrm>
          <a:custGeom>
            <a:avLst/>
            <a:gdLst>
              <a:gd name="connsiteX0" fmla="*/ 0 w 1236280"/>
              <a:gd name="connsiteY0" fmla="*/ 35319 h 402367"/>
              <a:gd name="connsiteX1" fmla="*/ 1109446 w 1236280"/>
              <a:gd name="connsiteY1" fmla="*/ 35319 h 402367"/>
              <a:gd name="connsiteX2" fmla="*/ 1165478 w 1236280"/>
              <a:gd name="connsiteY2" fmla="*/ 402367 h 40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280" h="402367" extrusionOk="0">
                <a:moveTo>
                  <a:pt x="0" y="35319"/>
                </a:moveTo>
                <a:cubicBezTo>
                  <a:pt x="430371" y="-12064"/>
                  <a:pt x="902260" y="-21000"/>
                  <a:pt x="1109446" y="35319"/>
                </a:cubicBezTo>
                <a:cubicBezTo>
                  <a:pt x="1307616" y="97320"/>
                  <a:pt x="1226954" y="249673"/>
                  <a:pt x="1165478" y="402367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1D6D1CB-32B4-B646-A38E-BA4A1071ED8C}"/>
              </a:ext>
            </a:extLst>
          </p:cNvPr>
          <p:cNvSpPr/>
          <p:nvPr/>
        </p:nvSpPr>
        <p:spPr>
          <a:xfrm>
            <a:off x="1863296" y="1020954"/>
            <a:ext cx="1244683" cy="411768"/>
          </a:xfrm>
          <a:custGeom>
            <a:avLst/>
            <a:gdLst>
              <a:gd name="connsiteX0" fmla="*/ 0 w 1244683"/>
              <a:gd name="connsiteY0" fmla="*/ 36144 h 411768"/>
              <a:gd name="connsiteX1" fmla="*/ 1116986 w 1244683"/>
              <a:gd name="connsiteY1" fmla="*/ 36144 h 411768"/>
              <a:gd name="connsiteX2" fmla="*/ 1173400 w 1244683"/>
              <a:gd name="connsiteY2" fmla="*/ 411768 h 41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83" h="411768" extrusionOk="0">
                <a:moveTo>
                  <a:pt x="0" y="36144"/>
                </a:moveTo>
                <a:cubicBezTo>
                  <a:pt x="444866" y="-4930"/>
                  <a:pt x="903672" y="-19800"/>
                  <a:pt x="1116986" y="36144"/>
                </a:cubicBezTo>
                <a:cubicBezTo>
                  <a:pt x="1328364" y="102077"/>
                  <a:pt x="1226932" y="255767"/>
                  <a:pt x="1173400" y="41176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00CEA81-C5FA-904A-B098-1E8766B6247F}"/>
              </a:ext>
            </a:extLst>
          </p:cNvPr>
          <p:cNvSpPr/>
          <p:nvPr/>
        </p:nvSpPr>
        <p:spPr>
          <a:xfrm>
            <a:off x="3175790" y="1014093"/>
            <a:ext cx="1280596" cy="424448"/>
          </a:xfrm>
          <a:custGeom>
            <a:avLst/>
            <a:gdLst>
              <a:gd name="connsiteX0" fmla="*/ 0 w 1280596"/>
              <a:gd name="connsiteY0" fmla="*/ 37257 h 424448"/>
              <a:gd name="connsiteX1" fmla="*/ 1149215 w 1280596"/>
              <a:gd name="connsiteY1" fmla="*/ 37257 h 424448"/>
              <a:gd name="connsiteX2" fmla="*/ 1207256 w 1280596"/>
              <a:gd name="connsiteY2" fmla="*/ 424448 h 42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596" h="424448" extrusionOk="0">
                <a:moveTo>
                  <a:pt x="0" y="37257"/>
                </a:moveTo>
                <a:cubicBezTo>
                  <a:pt x="439838" y="-16082"/>
                  <a:pt x="928757" y="-20051"/>
                  <a:pt x="1149215" y="37257"/>
                </a:cubicBezTo>
                <a:cubicBezTo>
                  <a:pt x="1379586" y="107928"/>
                  <a:pt x="1265280" y="263549"/>
                  <a:pt x="1207256" y="42444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4A4EB9DE-D796-2D42-BDD3-1DB549A9D5E5}"/>
              </a:ext>
            </a:extLst>
          </p:cNvPr>
          <p:cNvSpPr/>
          <p:nvPr/>
        </p:nvSpPr>
        <p:spPr>
          <a:xfrm>
            <a:off x="4578786" y="1020954"/>
            <a:ext cx="1190091" cy="432934"/>
          </a:xfrm>
          <a:custGeom>
            <a:avLst/>
            <a:gdLst>
              <a:gd name="connsiteX0" fmla="*/ 0 w 1190091"/>
              <a:gd name="connsiteY0" fmla="*/ 38002 h 432934"/>
              <a:gd name="connsiteX1" fmla="*/ 1067995 w 1190091"/>
              <a:gd name="connsiteY1" fmla="*/ 38002 h 432934"/>
              <a:gd name="connsiteX2" fmla="*/ 1121934 w 1190091"/>
              <a:gd name="connsiteY2" fmla="*/ 432934 h 43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091" h="432934" extrusionOk="0">
                <a:moveTo>
                  <a:pt x="0" y="38002"/>
                </a:moveTo>
                <a:cubicBezTo>
                  <a:pt x="410059" y="-13687"/>
                  <a:pt x="857938" y="-19163"/>
                  <a:pt x="1067995" y="38002"/>
                </a:cubicBezTo>
                <a:cubicBezTo>
                  <a:pt x="1265007" y="105934"/>
                  <a:pt x="1168597" y="269010"/>
                  <a:pt x="1121934" y="432934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FA547D-C003-5445-9834-4CDC50846666}"/>
              </a:ext>
            </a:extLst>
          </p:cNvPr>
          <p:cNvSpPr txBox="1"/>
          <p:nvPr/>
        </p:nvSpPr>
        <p:spPr>
          <a:xfrm>
            <a:off x="821765" y="2291626"/>
            <a:ext cx="118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3AA755-E7B9-AD46-AC4F-56D1065476EF}"/>
              </a:ext>
            </a:extLst>
          </p:cNvPr>
          <p:cNvSpPr txBox="1"/>
          <p:nvPr/>
        </p:nvSpPr>
        <p:spPr>
          <a:xfrm>
            <a:off x="2175046" y="2287731"/>
            <a:ext cx="120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180D38-69D0-EE41-B89C-8CDB97664E2E}"/>
              </a:ext>
            </a:extLst>
          </p:cNvPr>
          <p:cNvSpPr txBox="1"/>
          <p:nvPr/>
        </p:nvSpPr>
        <p:spPr>
          <a:xfrm>
            <a:off x="3294372" y="2289782"/>
            <a:ext cx="127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F7F317-0C50-3943-863D-AB90E3BF3F5C}"/>
              </a:ext>
            </a:extLst>
          </p:cNvPr>
          <p:cNvSpPr txBox="1"/>
          <p:nvPr/>
        </p:nvSpPr>
        <p:spPr>
          <a:xfrm>
            <a:off x="4613332" y="2281311"/>
            <a:ext cx="126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88727E-005E-0A41-9DFA-7770FCFFAA66}"/>
              </a:ext>
            </a:extLst>
          </p:cNvPr>
          <p:cNvSpPr txBox="1"/>
          <p:nvPr/>
        </p:nvSpPr>
        <p:spPr>
          <a:xfrm>
            <a:off x="7645201" y="2292229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271E-F4FF-3947-ABA2-9D17E52894A2}"/>
              </a:ext>
            </a:extLst>
          </p:cNvPr>
          <p:cNvSpPr txBox="1"/>
          <p:nvPr/>
        </p:nvSpPr>
        <p:spPr>
          <a:xfrm>
            <a:off x="8828541" y="1524354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42B1E2-59BD-3148-8B1F-C4E2A5307450}"/>
              </a:ext>
            </a:extLst>
          </p:cNvPr>
          <p:cNvSpPr txBox="1"/>
          <p:nvPr/>
        </p:nvSpPr>
        <p:spPr>
          <a:xfrm>
            <a:off x="10099327" y="2243211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8B1946-C701-4D40-B30D-EEF10D14D4F3}"/>
              </a:ext>
            </a:extLst>
          </p:cNvPr>
          <p:cNvSpPr txBox="1"/>
          <p:nvPr/>
        </p:nvSpPr>
        <p:spPr>
          <a:xfrm>
            <a:off x="11395878" y="1208450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T=24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A7F215-1249-5D44-B0A0-2C99210CDC4E}"/>
              </a:ext>
            </a:extLst>
          </p:cNvPr>
          <p:cNvCxnSpPr>
            <a:cxnSpLocks/>
          </p:cNvCxnSpPr>
          <p:nvPr/>
        </p:nvCxnSpPr>
        <p:spPr>
          <a:xfrm>
            <a:off x="7356496" y="1006010"/>
            <a:ext cx="0" cy="654381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CA634364-4254-DE41-88E8-414F9738F77E}"/>
              </a:ext>
            </a:extLst>
          </p:cNvPr>
          <p:cNvSpPr/>
          <p:nvPr/>
        </p:nvSpPr>
        <p:spPr>
          <a:xfrm>
            <a:off x="1518229" y="2107744"/>
            <a:ext cx="137337" cy="204703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B3F4EAF9-F88E-9E47-9FD8-FE16F4474EDA}"/>
              </a:ext>
            </a:extLst>
          </p:cNvPr>
          <p:cNvSpPr/>
          <p:nvPr/>
        </p:nvSpPr>
        <p:spPr>
          <a:xfrm>
            <a:off x="1078830" y="2059764"/>
            <a:ext cx="293228" cy="231862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97646F32-A425-EC44-8041-689DE18B55C2}"/>
              </a:ext>
            </a:extLst>
          </p:cNvPr>
          <p:cNvSpPr/>
          <p:nvPr/>
        </p:nvSpPr>
        <p:spPr>
          <a:xfrm>
            <a:off x="2319555" y="1614564"/>
            <a:ext cx="397775" cy="324562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17E217E-6507-0648-A3D4-036021611EF4}"/>
              </a:ext>
            </a:extLst>
          </p:cNvPr>
          <p:cNvSpPr/>
          <p:nvPr/>
        </p:nvSpPr>
        <p:spPr>
          <a:xfrm>
            <a:off x="2728099" y="1432316"/>
            <a:ext cx="86585" cy="389567"/>
          </a:xfrm>
          <a:custGeom>
            <a:avLst/>
            <a:gdLst>
              <a:gd name="connsiteX0" fmla="*/ 86585 w 86585"/>
              <a:gd name="connsiteY0" fmla="*/ 389567 h 389567"/>
              <a:gd name="connsiteX1" fmla="*/ 14 w 86585"/>
              <a:gd name="connsiteY1" fmla="*/ 211015 h 389567"/>
              <a:gd name="connsiteX2" fmla="*/ 81174 w 86585"/>
              <a:gd name="connsiteY2" fmla="*/ 0 h 38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5" h="389567">
                <a:moveTo>
                  <a:pt x="86585" y="389567"/>
                </a:moveTo>
                <a:cubicBezTo>
                  <a:pt x="43750" y="332755"/>
                  <a:pt x="916" y="275943"/>
                  <a:pt x="14" y="211015"/>
                </a:cubicBezTo>
                <a:cubicBezTo>
                  <a:pt x="-888" y="146087"/>
                  <a:pt x="40143" y="73043"/>
                  <a:pt x="8117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18EBE1E0-0D7F-D547-963B-A01B753D601F}"/>
              </a:ext>
            </a:extLst>
          </p:cNvPr>
          <p:cNvSpPr/>
          <p:nvPr/>
        </p:nvSpPr>
        <p:spPr>
          <a:xfrm>
            <a:off x="3674186" y="2089822"/>
            <a:ext cx="366829" cy="174576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04A33B1-D6F6-3B4F-A7D6-8AABAC4FFEB9}"/>
              </a:ext>
            </a:extLst>
          </p:cNvPr>
          <p:cNvSpPr/>
          <p:nvPr/>
        </p:nvSpPr>
        <p:spPr>
          <a:xfrm rot="20000013">
            <a:off x="4195891" y="1989957"/>
            <a:ext cx="45719" cy="344837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883023E5-611F-BD4B-AF05-879DDB657D8D}"/>
              </a:ext>
            </a:extLst>
          </p:cNvPr>
          <p:cNvSpPr/>
          <p:nvPr/>
        </p:nvSpPr>
        <p:spPr>
          <a:xfrm rot="18883137" flipH="1">
            <a:off x="5188025" y="1510750"/>
            <a:ext cx="295009" cy="45605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A3774F3F-19DF-614B-85E2-56D5CC1E822F}"/>
              </a:ext>
            </a:extLst>
          </p:cNvPr>
          <p:cNvSpPr/>
          <p:nvPr/>
        </p:nvSpPr>
        <p:spPr>
          <a:xfrm flipH="1">
            <a:off x="5130229" y="1742077"/>
            <a:ext cx="91794" cy="293408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354745-DFA8-E34C-BB61-EFB9B907B373}"/>
              </a:ext>
            </a:extLst>
          </p:cNvPr>
          <p:cNvSpPr txBox="1"/>
          <p:nvPr/>
        </p:nvSpPr>
        <p:spPr>
          <a:xfrm>
            <a:off x="393402" y="504299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0D8F8-A724-4D40-9181-49CD0ACDFE5C}"/>
              </a:ext>
            </a:extLst>
          </p:cNvPr>
          <p:cNvSpPr/>
          <p:nvPr/>
        </p:nvSpPr>
        <p:spPr>
          <a:xfrm>
            <a:off x="19934" y="279399"/>
            <a:ext cx="5986363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9ACE23-512A-2F4C-AF57-2CDB8B7C792D}"/>
              </a:ext>
            </a:extLst>
          </p:cNvPr>
          <p:cNvSpPr txBox="1"/>
          <p:nvPr/>
        </p:nvSpPr>
        <p:spPr>
          <a:xfrm>
            <a:off x="2007728" y="208677"/>
            <a:ext cx="232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Phase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C69887-DAF7-1244-AAEB-A757339D7899}"/>
              </a:ext>
            </a:extLst>
          </p:cNvPr>
          <p:cNvSpPr txBox="1"/>
          <p:nvPr/>
        </p:nvSpPr>
        <p:spPr>
          <a:xfrm>
            <a:off x="8034531" y="231667"/>
            <a:ext cx="2236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Phase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A064C-BAD4-1249-8F79-6AE3430CAEB0}"/>
              </a:ext>
            </a:extLst>
          </p:cNvPr>
          <p:cNvSpPr txBox="1"/>
          <p:nvPr/>
        </p:nvSpPr>
        <p:spPr>
          <a:xfrm>
            <a:off x="6767540" y="616471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AC05FB-15BE-DB40-8BD0-055F9E5633BF}"/>
              </a:ext>
            </a:extLst>
          </p:cNvPr>
          <p:cNvSpPr txBox="1"/>
          <p:nvPr/>
        </p:nvSpPr>
        <p:spPr>
          <a:xfrm>
            <a:off x="7978898" y="618600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3FA5B5-A436-3047-8A4B-321F8C3C2C19}"/>
              </a:ext>
            </a:extLst>
          </p:cNvPr>
          <p:cNvSpPr txBox="1"/>
          <p:nvPr/>
        </p:nvSpPr>
        <p:spPr>
          <a:xfrm>
            <a:off x="9199373" y="626733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9421D6-B73A-DC4A-BC0F-5DABFD4B2E12}"/>
              </a:ext>
            </a:extLst>
          </p:cNvPr>
          <p:cNvSpPr txBox="1"/>
          <p:nvPr/>
        </p:nvSpPr>
        <p:spPr>
          <a:xfrm>
            <a:off x="10419848" y="626733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FM-4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6439AA7-9300-6045-9AB9-95136DF9AE57}"/>
              </a:ext>
            </a:extLst>
          </p:cNvPr>
          <p:cNvCxnSpPr>
            <a:cxnSpLocks/>
          </p:cNvCxnSpPr>
          <p:nvPr/>
        </p:nvCxnSpPr>
        <p:spPr>
          <a:xfrm>
            <a:off x="8527538" y="1006009"/>
            <a:ext cx="0" cy="715136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EB03CEF-6DFD-4F48-9494-9C129073F764}"/>
              </a:ext>
            </a:extLst>
          </p:cNvPr>
          <p:cNvSpPr txBox="1"/>
          <p:nvPr/>
        </p:nvSpPr>
        <p:spPr>
          <a:xfrm>
            <a:off x="-15491" y="2285607"/>
            <a:ext cx="96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F6C9C3-CFE0-EA41-B4E0-572C9D47F615}"/>
              </a:ext>
            </a:extLst>
          </p:cNvPr>
          <p:cNvSpPr txBox="1"/>
          <p:nvPr/>
        </p:nvSpPr>
        <p:spPr>
          <a:xfrm>
            <a:off x="5976373" y="605899"/>
            <a:ext cx="787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22D91B-44A5-3C46-8FB4-682657C1117E}"/>
              </a:ext>
            </a:extLst>
          </p:cNvPr>
          <p:cNvCxnSpPr>
            <a:cxnSpLocks/>
          </p:cNvCxnSpPr>
          <p:nvPr/>
        </p:nvCxnSpPr>
        <p:spPr>
          <a:xfrm>
            <a:off x="9795149" y="1011688"/>
            <a:ext cx="0" cy="1272007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77B04BB-1A8B-8D42-B6DC-16E350B9B1C8}"/>
              </a:ext>
            </a:extLst>
          </p:cNvPr>
          <p:cNvCxnSpPr>
            <a:cxnSpLocks/>
          </p:cNvCxnSpPr>
          <p:nvPr/>
        </p:nvCxnSpPr>
        <p:spPr>
          <a:xfrm>
            <a:off x="11019288" y="997714"/>
            <a:ext cx="0" cy="638359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6D25CA2-4434-CB48-B1B7-19A09988008D}"/>
              </a:ext>
            </a:extLst>
          </p:cNvPr>
          <p:cNvSpPr txBox="1"/>
          <p:nvPr/>
        </p:nvSpPr>
        <p:spPr>
          <a:xfrm>
            <a:off x="141999" y="672351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FF06E6D-03A4-544B-9182-602E105D7F4A}"/>
              </a:ext>
            </a:extLst>
          </p:cNvPr>
          <p:cNvCxnSpPr>
            <a:cxnSpLocks/>
          </p:cNvCxnSpPr>
          <p:nvPr/>
        </p:nvCxnSpPr>
        <p:spPr>
          <a:xfrm>
            <a:off x="8800041" y="1173758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19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>
            <a:extLst>
              <a:ext uri="{FF2B5EF4-FFF2-40B4-BE49-F238E27FC236}">
                <a16:creationId xmlns:a16="http://schemas.microsoft.com/office/drawing/2014/main" id="{17F9118C-CAE1-4743-BEBE-CFC9DB9050CE}"/>
              </a:ext>
            </a:extLst>
          </p:cNvPr>
          <p:cNvSpPr/>
          <p:nvPr/>
        </p:nvSpPr>
        <p:spPr>
          <a:xfrm>
            <a:off x="6739262" y="1447162"/>
            <a:ext cx="3681413" cy="950914"/>
          </a:xfrm>
          <a:custGeom>
            <a:avLst/>
            <a:gdLst>
              <a:gd name="connsiteX0" fmla="*/ 0 w 3681413"/>
              <a:gd name="connsiteY0" fmla="*/ 224478 h 950914"/>
              <a:gd name="connsiteX1" fmla="*/ 614363 w 3681413"/>
              <a:gd name="connsiteY1" fmla="*/ 948378 h 950914"/>
              <a:gd name="connsiteX2" fmla="*/ 2319338 w 3681413"/>
              <a:gd name="connsiteY2" fmla="*/ 641 h 950914"/>
              <a:gd name="connsiteX3" fmla="*/ 3681413 w 3681413"/>
              <a:gd name="connsiteY3" fmla="*/ 800741 h 95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413" h="950914">
                <a:moveTo>
                  <a:pt x="0" y="224478"/>
                </a:moveTo>
                <a:cubicBezTo>
                  <a:pt x="113903" y="605081"/>
                  <a:pt x="227807" y="985684"/>
                  <a:pt x="614363" y="948378"/>
                </a:cubicBezTo>
                <a:cubicBezTo>
                  <a:pt x="1000919" y="911072"/>
                  <a:pt x="1808163" y="25247"/>
                  <a:pt x="2319338" y="641"/>
                </a:cubicBezTo>
                <a:cubicBezTo>
                  <a:pt x="2830513" y="-23965"/>
                  <a:pt x="3457576" y="666597"/>
                  <a:pt x="3681413" y="80074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EE7D7-1ABC-5B4B-B059-E3524EA02097}"/>
              </a:ext>
            </a:extLst>
          </p:cNvPr>
          <p:cNvSpPr/>
          <p:nvPr/>
        </p:nvSpPr>
        <p:spPr>
          <a:xfrm>
            <a:off x="6047039" y="279399"/>
            <a:ext cx="4789127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66595-6AA4-5545-A816-D9A27B6D5C91}"/>
              </a:ext>
            </a:extLst>
          </p:cNvPr>
          <p:cNvCxnSpPr>
            <a:cxnSpLocks/>
          </p:cNvCxnSpPr>
          <p:nvPr/>
        </p:nvCxnSpPr>
        <p:spPr>
          <a:xfrm flipH="1">
            <a:off x="1656303" y="907570"/>
            <a:ext cx="40274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E575F4-0B11-2C40-824C-0E3245C5B989}"/>
              </a:ext>
            </a:extLst>
          </p:cNvPr>
          <p:cNvCxnSpPr/>
          <p:nvPr/>
        </p:nvCxnSpPr>
        <p:spPr>
          <a:xfrm>
            <a:off x="1656303" y="7728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F701E-13DB-F943-BDFB-8FF7C82B0ABD}"/>
              </a:ext>
            </a:extLst>
          </p:cNvPr>
          <p:cNvCxnSpPr/>
          <p:nvPr/>
        </p:nvCxnSpPr>
        <p:spPr>
          <a:xfrm>
            <a:off x="4284462" y="785460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7E6D4-F8EF-B24A-9635-6EF158E000D7}"/>
              </a:ext>
            </a:extLst>
          </p:cNvPr>
          <p:cNvCxnSpPr/>
          <p:nvPr/>
        </p:nvCxnSpPr>
        <p:spPr>
          <a:xfrm>
            <a:off x="2968282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E80AE7-943B-AA4F-8B1D-0A1CE100F85D}"/>
              </a:ext>
            </a:extLst>
          </p:cNvPr>
          <p:cNvCxnSpPr/>
          <p:nvPr/>
        </p:nvCxnSpPr>
        <p:spPr>
          <a:xfrm>
            <a:off x="5683771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56815-2828-A54A-9871-F9F6ED36E397}"/>
              </a:ext>
            </a:extLst>
          </p:cNvPr>
          <p:cNvCxnSpPr>
            <a:cxnSpLocks/>
          </p:cNvCxnSpPr>
          <p:nvPr/>
        </p:nvCxnSpPr>
        <p:spPr>
          <a:xfrm>
            <a:off x="2303394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8209A5-9E35-ED48-A3DA-75006FBBAFE8}"/>
              </a:ext>
            </a:extLst>
          </p:cNvPr>
          <p:cNvCxnSpPr>
            <a:cxnSpLocks/>
          </p:cNvCxnSpPr>
          <p:nvPr/>
        </p:nvCxnSpPr>
        <p:spPr>
          <a:xfrm>
            <a:off x="1865519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2A847-A156-BF4C-B1BC-4D365D881BEC}"/>
              </a:ext>
            </a:extLst>
          </p:cNvPr>
          <p:cNvCxnSpPr>
            <a:cxnSpLocks/>
          </p:cNvCxnSpPr>
          <p:nvPr/>
        </p:nvCxnSpPr>
        <p:spPr>
          <a:xfrm>
            <a:off x="2077281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B0E89-666A-5542-8A93-E1860035036E}"/>
              </a:ext>
            </a:extLst>
          </p:cNvPr>
          <p:cNvCxnSpPr>
            <a:cxnSpLocks/>
          </p:cNvCxnSpPr>
          <p:nvPr/>
        </p:nvCxnSpPr>
        <p:spPr>
          <a:xfrm>
            <a:off x="2522274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3419E1-11DE-CD49-A2DE-54896C9601CC}"/>
              </a:ext>
            </a:extLst>
          </p:cNvPr>
          <p:cNvCxnSpPr>
            <a:cxnSpLocks/>
          </p:cNvCxnSpPr>
          <p:nvPr/>
        </p:nvCxnSpPr>
        <p:spPr>
          <a:xfrm>
            <a:off x="2740092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053190-9435-FE40-850F-C76CCFF88929}"/>
              </a:ext>
            </a:extLst>
          </p:cNvPr>
          <p:cNvCxnSpPr>
            <a:cxnSpLocks/>
          </p:cNvCxnSpPr>
          <p:nvPr/>
        </p:nvCxnSpPr>
        <p:spPr>
          <a:xfrm>
            <a:off x="3612419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D0901-3641-1242-9A62-A9B878DA3FEA}"/>
              </a:ext>
            </a:extLst>
          </p:cNvPr>
          <p:cNvCxnSpPr>
            <a:cxnSpLocks/>
          </p:cNvCxnSpPr>
          <p:nvPr/>
        </p:nvCxnSpPr>
        <p:spPr>
          <a:xfrm>
            <a:off x="3180600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E84074-4DCA-CB49-874F-5C4710675C66}"/>
              </a:ext>
            </a:extLst>
          </p:cNvPr>
          <p:cNvCxnSpPr>
            <a:cxnSpLocks/>
          </p:cNvCxnSpPr>
          <p:nvPr/>
        </p:nvCxnSpPr>
        <p:spPr>
          <a:xfrm>
            <a:off x="3386306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C9E703-A2B6-2040-9642-1F6985443FBB}"/>
              </a:ext>
            </a:extLst>
          </p:cNvPr>
          <p:cNvCxnSpPr>
            <a:cxnSpLocks/>
          </p:cNvCxnSpPr>
          <p:nvPr/>
        </p:nvCxnSpPr>
        <p:spPr>
          <a:xfrm>
            <a:off x="3837355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B1AE2B-480A-8C44-BDB2-5DEE983C1335}"/>
              </a:ext>
            </a:extLst>
          </p:cNvPr>
          <p:cNvCxnSpPr>
            <a:cxnSpLocks/>
          </p:cNvCxnSpPr>
          <p:nvPr/>
        </p:nvCxnSpPr>
        <p:spPr>
          <a:xfrm>
            <a:off x="4055173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AF4F74-D62E-8C4D-81CF-870BCAF2FA85}"/>
              </a:ext>
            </a:extLst>
          </p:cNvPr>
          <p:cNvCxnSpPr>
            <a:cxnSpLocks/>
          </p:cNvCxnSpPr>
          <p:nvPr/>
        </p:nvCxnSpPr>
        <p:spPr>
          <a:xfrm>
            <a:off x="4987047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8080F2-530F-804C-BE1D-23346048B579}"/>
              </a:ext>
            </a:extLst>
          </p:cNvPr>
          <p:cNvCxnSpPr>
            <a:cxnSpLocks/>
          </p:cNvCxnSpPr>
          <p:nvPr/>
        </p:nvCxnSpPr>
        <p:spPr>
          <a:xfrm>
            <a:off x="4537060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F30538-5347-A748-8C9F-C744394FCA68}"/>
              </a:ext>
            </a:extLst>
          </p:cNvPr>
          <p:cNvCxnSpPr>
            <a:cxnSpLocks/>
          </p:cNvCxnSpPr>
          <p:nvPr/>
        </p:nvCxnSpPr>
        <p:spPr>
          <a:xfrm>
            <a:off x="4760934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4AA9E-3C9A-284C-905A-CD97CBC9BB75}"/>
              </a:ext>
            </a:extLst>
          </p:cNvPr>
          <p:cNvCxnSpPr>
            <a:cxnSpLocks/>
          </p:cNvCxnSpPr>
          <p:nvPr/>
        </p:nvCxnSpPr>
        <p:spPr>
          <a:xfrm>
            <a:off x="5211983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353091-243E-ED4A-A3E2-AED114A3CB60}"/>
              </a:ext>
            </a:extLst>
          </p:cNvPr>
          <p:cNvCxnSpPr>
            <a:cxnSpLocks/>
          </p:cNvCxnSpPr>
          <p:nvPr/>
        </p:nvCxnSpPr>
        <p:spPr>
          <a:xfrm>
            <a:off x="5454025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0CC343A7-3C39-CC4E-9A9D-F0E93A1048B8}"/>
              </a:ext>
            </a:extLst>
          </p:cNvPr>
          <p:cNvSpPr/>
          <p:nvPr/>
        </p:nvSpPr>
        <p:spPr>
          <a:xfrm>
            <a:off x="1876809" y="136911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112D5D6C-3D57-9D48-841B-CEE600FACF0E}"/>
              </a:ext>
            </a:extLst>
          </p:cNvPr>
          <p:cNvSpPr/>
          <p:nvPr/>
        </p:nvSpPr>
        <p:spPr>
          <a:xfrm>
            <a:off x="3213085" y="13664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39C48371-969B-5F43-B042-ABB6B1297E89}"/>
              </a:ext>
            </a:extLst>
          </p:cNvPr>
          <p:cNvSpPr/>
          <p:nvPr/>
        </p:nvSpPr>
        <p:spPr>
          <a:xfrm>
            <a:off x="4537060" y="135380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76457C-A098-5540-B887-F83A5AD0584C}"/>
              </a:ext>
            </a:extLst>
          </p:cNvPr>
          <p:cNvSpPr/>
          <p:nvPr/>
        </p:nvSpPr>
        <p:spPr>
          <a:xfrm>
            <a:off x="6634236" y="1589328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35B311F3-75DE-B348-AFEF-93DD37D928E0}"/>
              </a:ext>
            </a:extLst>
          </p:cNvPr>
          <p:cNvSpPr/>
          <p:nvPr/>
        </p:nvSpPr>
        <p:spPr>
          <a:xfrm>
            <a:off x="1954105" y="1428427"/>
            <a:ext cx="555753" cy="269875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5966439-7150-0048-A4D2-1C7878C9781E}"/>
              </a:ext>
            </a:extLst>
          </p:cNvPr>
          <p:cNvSpPr/>
          <p:nvPr/>
        </p:nvSpPr>
        <p:spPr>
          <a:xfrm>
            <a:off x="1910422" y="1786613"/>
            <a:ext cx="205300" cy="473870"/>
          </a:xfrm>
          <a:custGeom>
            <a:avLst/>
            <a:gdLst>
              <a:gd name="connsiteX0" fmla="*/ 0 w 234950"/>
              <a:gd name="connsiteY0" fmla="*/ 266700 h 353062"/>
              <a:gd name="connsiteX1" fmla="*/ 168275 w 234950"/>
              <a:gd name="connsiteY1" fmla="*/ 342900 h 353062"/>
              <a:gd name="connsiteX2" fmla="*/ 92075 w 234950"/>
              <a:gd name="connsiteY2" fmla="*/ 66675 h 353062"/>
              <a:gd name="connsiteX3" fmla="*/ 234950 w 234950"/>
              <a:gd name="connsiteY3" fmla="*/ 0 h 3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353062">
                <a:moveTo>
                  <a:pt x="0" y="266700"/>
                </a:moveTo>
                <a:cubicBezTo>
                  <a:pt x="76464" y="321469"/>
                  <a:pt x="152929" y="376238"/>
                  <a:pt x="168275" y="342900"/>
                </a:cubicBezTo>
                <a:cubicBezTo>
                  <a:pt x="183621" y="309562"/>
                  <a:pt x="80963" y="123825"/>
                  <a:pt x="92075" y="66675"/>
                </a:cubicBezTo>
                <a:cubicBezTo>
                  <a:pt x="103188" y="9525"/>
                  <a:pt x="169069" y="4762"/>
                  <a:pt x="23495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48407037-226B-C541-8C8E-3A2D779D6A27}"/>
              </a:ext>
            </a:extLst>
          </p:cNvPr>
          <p:cNvSpPr/>
          <p:nvPr/>
        </p:nvSpPr>
        <p:spPr>
          <a:xfrm>
            <a:off x="2252028" y="1397074"/>
            <a:ext cx="364003" cy="449708"/>
          </a:xfrm>
          <a:custGeom>
            <a:avLst/>
            <a:gdLst>
              <a:gd name="connsiteX0" fmla="*/ 0 w 315739"/>
              <a:gd name="connsiteY0" fmla="*/ 438150 h 449708"/>
              <a:gd name="connsiteX1" fmla="*/ 295275 w 315739"/>
              <a:gd name="connsiteY1" fmla="*/ 393700 h 449708"/>
              <a:gd name="connsiteX2" fmla="*/ 266700 w 315739"/>
              <a:gd name="connsiteY2" fmla="*/ 0 h 44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39" h="449708">
                <a:moveTo>
                  <a:pt x="0" y="438150"/>
                </a:moveTo>
                <a:cubicBezTo>
                  <a:pt x="125412" y="452437"/>
                  <a:pt x="250825" y="466725"/>
                  <a:pt x="295275" y="393700"/>
                </a:cubicBezTo>
                <a:cubicBezTo>
                  <a:pt x="339725" y="320675"/>
                  <a:pt x="303212" y="160337"/>
                  <a:pt x="2667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687A81D-E479-F244-A4EE-9339F48CC0CE}"/>
              </a:ext>
            </a:extLst>
          </p:cNvPr>
          <p:cNvSpPr/>
          <p:nvPr/>
        </p:nvSpPr>
        <p:spPr>
          <a:xfrm>
            <a:off x="2168591" y="1933639"/>
            <a:ext cx="532583" cy="45719"/>
          </a:xfrm>
          <a:custGeom>
            <a:avLst/>
            <a:gdLst>
              <a:gd name="connsiteX0" fmla="*/ 0 w 422275"/>
              <a:gd name="connsiteY0" fmla="*/ 138132 h 189778"/>
              <a:gd name="connsiteX1" fmla="*/ 133350 w 422275"/>
              <a:gd name="connsiteY1" fmla="*/ 182582 h 189778"/>
              <a:gd name="connsiteX2" fmla="*/ 238125 w 422275"/>
              <a:gd name="connsiteY2" fmla="*/ 4782 h 189778"/>
              <a:gd name="connsiteX3" fmla="*/ 422275 w 422275"/>
              <a:gd name="connsiteY3" fmla="*/ 68282 h 1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" h="189778">
                <a:moveTo>
                  <a:pt x="0" y="138132"/>
                </a:moveTo>
                <a:cubicBezTo>
                  <a:pt x="46831" y="171469"/>
                  <a:pt x="93663" y="204807"/>
                  <a:pt x="133350" y="182582"/>
                </a:cubicBezTo>
                <a:cubicBezTo>
                  <a:pt x="173037" y="160357"/>
                  <a:pt x="189971" y="23832"/>
                  <a:pt x="238125" y="4782"/>
                </a:cubicBezTo>
                <a:cubicBezTo>
                  <a:pt x="286279" y="-14268"/>
                  <a:pt x="354277" y="27007"/>
                  <a:pt x="422275" y="6828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CDA0609F-291E-914A-838C-77B4D20457E2}"/>
              </a:ext>
            </a:extLst>
          </p:cNvPr>
          <p:cNvSpPr/>
          <p:nvPr/>
        </p:nvSpPr>
        <p:spPr>
          <a:xfrm>
            <a:off x="3264389" y="1439926"/>
            <a:ext cx="513517" cy="184797"/>
          </a:xfrm>
          <a:custGeom>
            <a:avLst/>
            <a:gdLst>
              <a:gd name="connsiteX0" fmla="*/ 87962 w 462612"/>
              <a:gd name="connsiteY0" fmla="*/ 325050 h 325050"/>
              <a:gd name="connsiteX1" fmla="*/ 8587 w 462612"/>
              <a:gd name="connsiteY1" fmla="*/ 105975 h 325050"/>
              <a:gd name="connsiteX2" fmla="*/ 268937 w 462612"/>
              <a:gd name="connsiteY2" fmla="*/ 1200 h 325050"/>
              <a:gd name="connsiteX3" fmla="*/ 462612 w 462612"/>
              <a:gd name="connsiteY3" fmla="*/ 169475 h 32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12" h="325050">
                <a:moveTo>
                  <a:pt x="87962" y="325050"/>
                </a:moveTo>
                <a:cubicBezTo>
                  <a:pt x="33193" y="242500"/>
                  <a:pt x="-21576" y="159950"/>
                  <a:pt x="8587" y="105975"/>
                </a:cubicBezTo>
                <a:cubicBezTo>
                  <a:pt x="38749" y="52000"/>
                  <a:pt x="193266" y="-9383"/>
                  <a:pt x="268937" y="1200"/>
                </a:cubicBezTo>
                <a:cubicBezTo>
                  <a:pt x="344608" y="11783"/>
                  <a:pt x="403610" y="90629"/>
                  <a:pt x="462612" y="1694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F5E4BB5-B5D7-BD42-90A5-0CFEAA3796B7}"/>
              </a:ext>
            </a:extLst>
          </p:cNvPr>
          <p:cNvSpPr/>
          <p:nvPr/>
        </p:nvSpPr>
        <p:spPr>
          <a:xfrm>
            <a:off x="3330968" y="1825302"/>
            <a:ext cx="127047" cy="473075"/>
          </a:xfrm>
          <a:custGeom>
            <a:avLst/>
            <a:gdLst>
              <a:gd name="connsiteX0" fmla="*/ 127047 w 127047"/>
              <a:gd name="connsiteY0" fmla="*/ 473075 h 473075"/>
              <a:gd name="connsiteX1" fmla="*/ 47 w 127047"/>
              <a:gd name="connsiteY1" fmla="*/ 377825 h 473075"/>
              <a:gd name="connsiteX2" fmla="*/ 111172 w 127047"/>
              <a:gd name="connsiteY2" fmla="*/ 146050 h 473075"/>
              <a:gd name="connsiteX3" fmla="*/ 31797 w 127047"/>
              <a:gd name="connsiteY3" fmla="*/ 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47" h="473075">
                <a:moveTo>
                  <a:pt x="127047" y="473075"/>
                </a:moveTo>
                <a:cubicBezTo>
                  <a:pt x="64870" y="452702"/>
                  <a:pt x="2693" y="432329"/>
                  <a:pt x="47" y="377825"/>
                </a:cubicBezTo>
                <a:cubicBezTo>
                  <a:pt x="-2599" y="323321"/>
                  <a:pt x="105880" y="209021"/>
                  <a:pt x="111172" y="146050"/>
                </a:cubicBezTo>
                <a:cubicBezTo>
                  <a:pt x="116464" y="83079"/>
                  <a:pt x="74130" y="41539"/>
                  <a:pt x="31797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F33A4BE-E7E7-5047-94FB-D367A7C204F8}"/>
              </a:ext>
            </a:extLst>
          </p:cNvPr>
          <p:cNvSpPr/>
          <p:nvPr/>
        </p:nvSpPr>
        <p:spPr>
          <a:xfrm>
            <a:off x="3921586" y="1594145"/>
            <a:ext cx="158394" cy="575172"/>
          </a:xfrm>
          <a:custGeom>
            <a:avLst/>
            <a:gdLst>
              <a:gd name="connsiteX0" fmla="*/ 0 w 187325"/>
              <a:gd name="connsiteY0" fmla="*/ 530225 h 539460"/>
              <a:gd name="connsiteX1" fmla="*/ 158750 w 187325"/>
              <a:gd name="connsiteY1" fmla="*/ 495300 h 539460"/>
              <a:gd name="connsiteX2" fmla="*/ 136525 w 187325"/>
              <a:gd name="connsiteY2" fmla="*/ 184150 h 539460"/>
              <a:gd name="connsiteX3" fmla="*/ 187325 w 187325"/>
              <a:gd name="connsiteY3" fmla="*/ 0 h 53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" h="539460">
                <a:moveTo>
                  <a:pt x="0" y="530225"/>
                </a:moveTo>
                <a:cubicBezTo>
                  <a:pt x="67998" y="541602"/>
                  <a:pt x="135996" y="552979"/>
                  <a:pt x="158750" y="495300"/>
                </a:cubicBezTo>
                <a:cubicBezTo>
                  <a:pt x="181504" y="437621"/>
                  <a:pt x="131763" y="266700"/>
                  <a:pt x="136525" y="184150"/>
                </a:cubicBezTo>
                <a:cubicBezTo>
                  <a:pt x="141287" y="101600"/>
                  <a:pt x="164306" y="50800"/>
                  <a:pt x="18732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DD6957D-E402-134F-9EC3-ED5FBF3E9DEC}"/>
              </a:ext>
            </a:extLst>
          </p:cNvPr>
          <p:cNvSpPr/>
          <p:nvPr/>
        </p:nvSpPr>
        <p:spPr>
          <a:xfrm>
            <a:off x="3605884" y="1933639"/>
            <a:ext cx="341081" cy="302913"/>
          </a:xfrm>
          <a:custGeom>
            <a:avLst/>
            <a:gdLst>
              <a:gd name="connsiteX0" fmla="*/ 23581 w 341081"/>
              <a:gd name="connsiteY0" fmla="*/ 0 h 417600"/>
              <a:gd name="connsiteX1" fmla="*/ 7706 w 341081"/>
              <a:gd name="connsiteY1" fmla="*/ 174625 h 417600"/>
              <a:gd name="connsiteX2" fmla="*/ 131531 w 341081"/>
              <a:gd name="connsiteY2" fmla="*/ 381000 h 417600"/>
              <a:gd name="connsiteX3" fmla="*/ 341081 w 341081"/>
              <a:gd name="connsiteY3" fmla="*/ 412750 h 4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81" h="417600">
                <a:moveTo>
                  <a:pt x="23581" y="0"/>
                </a:moveTo>
                <a:cubicBezTo>
                  <a:pt x="6647" y="55562"/>
                  <a:pt x="-10286" y="111125"/>
                  <a:pt x="7706" y="174625"/>
                </a:cubicBezTo>
                <a:cubicBezTo>
                  <a:pt x="25698" y="238125"/>
                  <a:pt x="75969" y="341313"/>
                  <a:pt x="131531" y="381000"/>
                </a:cubicBezTo>
                <a:cubicBezTo>
                  <a:pt x="187093" y="420687"/>
                  <a:pt x="288694" y="422275"/>
                  <a:pt x="341081" y="4127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2071599-1861-2B4B-89AE-2D3EBA1D1527}"/>
              </a:ext>
            </a:extLst>
          </p:cNvPr>
          <p:cNvSpPr/>
          <p:nvPr/>
        </p:nvSpPr>
        <p:spPr>
          <a:xfrm>
            <a:off x="4620065" y="1679252"/>
            <a:ext cx="118363" cy="555625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B954846-7DB5-D040-AC11-535FCAB83E6C}"/>
              </a:ext>
            </a:extLst>
          </p:cNvPr>
          <p:cNvSpPr/>
          <p:nvPr/>
        </p:nvSpPr>
        <p:spPr>
          <a:xfrm>
            <a:off x="4642290" y="1391092"/>
            <a:ext cx="728242" cy="261363"/>
          </a:xfrm>
          <a:custGeom>
            <a:avLst/>
            <a:gdLst>
              <a:gd name="connsiteX0" fmla="*/ 0 w 728242"/>
              <a:gd name="connsiteY0" fmla="*/ 65910 h 261363"/>
              <a:gd name="connsiteX1" fmla="*/ 206375 w 728242"/>
              <a:gd name="connsiteY1" fmla="*/ 27810 h 261363"/>
              <a:gd name="connsiteX2" fmla="*/ 527050 w 728242"/>
              <a:gd name="connsiteY2" fmla="*/ 240535 h 261363"/>
              <a:gd name="connsiteX3" fmla="*/ 720725 w 728242"/>
              <a:gd name="connsiteY3" fmla="*/ 227835 h 261363"/>
              <a:gd name="connsiteX4" fmla="*/ 666750 w 728242"/>
              <a:gd name="connsiteY4" fmla="*/ 15110 h 261363"/>
              <a:gd name="connsiteX5" fmla="*/ 463550 w 728242"/>
              <a:gd name="connsiteY5" fmla="*/ 34160 h 26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242" h="261363">
                <a:moveTo>
                  <a:pt x="0" y="65910"/>
                </a:moveTo>
                <a:cubicBezTo>
                  <a:pt x="59266" y="32308"/>
                  <a:pt x="118533" y="-1294"/>
                  <a:pt x="206375" y="27810"/>
                </a:cubicBezTo>
                <a:cubicBezTo>
                  <a:pt x="294217" y="56914"/>
                  <a:pt x="441325" y="207198"/>
                  <a:pt x="527050" y="240535"/>
                </a:cubicBezTo>
                <a:cubicBezTo>
                  <a:pt x="612775" y="273873"/>
                  <a:pt x="697442" y="265406"/>
                  <a:pt x="720725" y="227835"/>
                </a:cubicBezTo>
                <a:cubicBezTo>
                  <a:pt x="744008" y="190264"/>
                  <a:pt x="709613" y="47389"/>
                  <a:pt x="666750" y="15110"/>
                </a:cubicBezTo>
                <a:cubicBezTo>
                  <a:pt x="623888" y="-17169"/>
                  <a:pt x="543719" y="8495"/>
                  <a:pt x="463550" y="3416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7194ADD-AD91-E040-80F7-4903904E9715}"/>
              </a:ext>
            </a:extLst>
          </p:cNvPr>
          <p:cNvSpPr/>
          <p:nvPr/>
        </p:nvSpPr>
        <p:spPr>
          <a:xfrm>
            <a:off x="4841019" y="1741751"/>
            <a:ext cx="542925" cy="226096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B31A147-506E-D04B-AC41-937AB08DF0AF}"/>
              </a:ext>
            </a:extLst>
          </p:cNvPr>
          <p:cNvSpPr/>
          <p:nvPr/>
        </p:nvSpPr>
        <p:spPr>
          <a:xfrm>
            <a:off x="4731190" y="1561041"/>
            <a:ext cx="669925" cy="269147"/>
          </a:xfrm>
          <a:custGeom>
            <a:avLst/>
            <a:gdLst>
              <a:gd name="connsiteX0" fmla="*/ 669925 w 669925"/>
              <a:gd name="connsiteY0" fmla="*/ 146786 h 269147"/>
              <a:gd name="connsiteX1" fmla="*/ 431800 w 669925"/>
              <a:gd name="connsiteY1" fmla="*/ 264261 h 269147"/>
              <a:gd name="connsiteX2" fmla="*/ 193675 w 669925"/>
              <a:gd name="connsiteY2" fmla="*/ 736 h 269147"/>
              <a:gd name="connsiteX3" fmla="*/ 0 w 669925"/>
              <a:gd name="connsiteY3" fmla="*/ 200761 h 2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25" h="269147">
                <a:moveTo>
                  <a:pt x="669925" y="146786"/>
                </a:moveTo>
                <a:cubicBezTo>
                  <a:pt x="590550" y="217694"/>
                  <a:pt x="511175" y="288603"/>
                  <a:pt x="431800" y="264261"/>
                </a:cubicBezTo>
                <a:cubicBezTo>
                  <a:pt x="352425" y="239919"/>
                  <a:pt x="265642" y="11319"/>
                  <a:pt x="193675" y="736"/>
                </a:cubicBezTo>
                <a:cubicBezTo>
                  <a:pt x="121708" y="-9847"/>
                  <a:pt x="60854" y="95457"/>
                  <a:pt x="0" y="20076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04919-86F0-D94D-9E0B-D9B3284E81CE}"/>
              </a:ext>
            </a:extLst>
          </p:cNvPr>
          <p:cNvSpPr txBox="1"/>
          <p:nvPr/>
        </p:nvSpPr>
        <p:spPr>
          <a:xfrm>
            <a:off x="2826975" y="493984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397987-8413-494B-81C1-1B58E1201AE0}"/>
              </a:ext>
            </a:extLst>
          </p:cNvPr>
          <p:cNvSpPr txBox="1"/>
          <p:nvPr/>
        </p:nvSpPr>
        <p:spPr>
          <a:xfrm>
            <a:off x="4033190" y="496708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6B0A4-19D9-A447-885C-9653212F3AC8}"/>
              </a:ext>
            </a:extLst>
          </p:cNvPr>
          <p:cNvSpPr txBox="1"/>
          <p:nvPr/>
        </p:nvSpPr>
        <p:spPr>
          <a:xfrm>
            <a:off x="5549972" y="497217"/>
            <a:ext cx="30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CBFF44B-5028-0445-927F-B64AFA4B8EFC}"/>
              </a:ext>
            </a:extLst>
          </p:cNvPr>
          <p:cNvSpPr/>
          <p:nvPr/>
        </p:nvSpPr>
        <p:spPr>
          <a:xfrm>
            <a:off x="1641464" y="1015395"/>
            <a:ext cx="1236280" cy="402367"/>
          </a:xfrm>
          <a:custGeom>
            <a:avLst/>
            <a:gdLst>
              <a:gd name="connsiteX0" fmla="*/ 0 w 1236280"/>
              <a:gd name="connsiteY0" fmla="*/ 35319 h 402367"/>
              <a:gd name="connsiteX1" fmla="*/ 1109446 w 1236280"/>
              <a:gd name="connsiteY1" fmla="*/ 35319 h 402367"/>
              <a:gd name="connsiteX2" fmla="*/ 1165478 w 1236280"/>
              <a:gd name="connsiteY2" fmla="*/ 402367 h 40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280" h="402367" extrusionOk="0">
                <a:moveTo>
                  <a:pt x="0" y="35319"/>
                </a:moveTo>
                <a:cubicBezTo>
                  <a:pt x="430371" y="-12064"/>
                  <a:pt x="902260" y="-21000"/>
                  <a:pt x="1109446" y="35319"/>
                </a:cubicBezTo>
                <a:cubicBezTo>
                  <a:pt x="1307616" y="97320"/>
                  <a:pt x="1226954" y="249673"/>
                  <a:pt x="1165478" y="402367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1D6D1CB-32B4-B646-A38E-BA4A1071ED8C}"/>
              </a:ext>
            </a:extLst>
          </p:cNvPr>
          <p:cNvSpPr/>
          <p:nvPr/>
        </p:nvSpPr>
        <p:spPr>
          <a:xfrm>
            <a:off x="2968280" y="1020954"/>
            <a:ext cx="1244683" cy="411768"/>
          </a:xfrm>
          <a:custGeom>
            <a:avLst/>
            <a:gdLst>
              <a:gd name="connsiteX0" fmla="*/ 0 w 1244683"/>
              <a:gd name="connsiteY0" fmla="*/ 36144 h 411768"/>
              <a:gd name="connsiteX1" fmla="*/ 1116986 w 1244683"/>
              <a:gd name="connsiteY1" fmla="*/ 36144 h 411768"/>
              <a:gd name="connsiteX2" fmla="*/ 1173400 w 1244683"/>
              <a:gd name="connsiteY2" fmla="*/ 411768 h 41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83" h="411768" extrusionOk="0">
                <a:moveTo>
                  <a:pt x="0" y="36144"/>
                </a:moveTo>
                <a:cubicBezTo>
                  <a:pt x="444866" y="-4930"/>
                  <a:pt x="903672" y="-19800"/>
                  <a:pt x="1116986" y="36144"/>
                </a:cubicBezTo>
                <a:cubicBezTo>
                  <a:pt x="1328364" y="102077"/>
                  <a:pt x="1226932" y="255767"/>
                  <a:pt x="1173400" y="41176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00CEA81-C5FA-904A-B098-1E8766B6247F}"/>
              </a:ext>
            </a:extLst>
          </p:cNvPr>
          <p:cNvSpPr/>
          <p:nvPr/>
        </p:nvSpPr>
        <p:spPr>
          <a:xfrm>
            <a:off x="4280774" y="1014093"/>
            <a:ext cx="1280596" cy="424448"/>
          </a:xfrm>
          <a:custGeom>
            <a:avLst/>
            <a:gdLst>
              <a:gd name="connsiteX0" fmla="*/ 0 w 1280596"/>
              <a:gd name="connsiteY0" fmla="*/ 37257 h 424448"/>
              <a:gd name="connsiteX1" fmla="*/ 1149215 w 1280596"/>
              <a:gd name="connsiteY1" fmla="*/ 37257 h 424448"/>
              <a:gd name="connsiteX2" fmla="*/ 1207256 w 1280596"/>
              <a:gd name="connsiteY2" fmla="*/ 424448 h 42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596" h="424448" extrusionOk="0">
                <a:moveTo>
                  <a:pt x="0" y="37257"/>
                </a:moveTo>
                <a:cubicBezTo>
                  <a:pt x="439838" y="-16082"/>
                  <a:pt x="928757" y="-20051"/>
                  <a:pt x="1149215" y="37257"/>
                </a:cubicBezTo>
                <a:cubicBezTo>
                  <a:pt x="1379586" y="107928"/>
                  <a:pt x="1265280" y="263549"/>
                  <a:pt x="1207256" y="42444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FA547D-C003-5445-9834-4CDC50846666}"/>
              </a:ext>
            </a:extLst>
          </p:cNvPr>
          <p:cNvSpPr txBox="1"/>
          <p:nvPr/>
        </p:nvSpPr>
        <p:spPr>
          <a:xfrm>
            <a:off x="1926749" y="2291626"/>
            <a:ext cx="118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3AA755-E7B9-AD46-AC4F-56D1065476EF}"/>
              </a:ext>
            </a:extLst>
          </p:cNvPr>
          <p:cNvSpPr txBox="1"/>
          <p:nvPr/>
        </p:nvSpPr>
        <p:spPr>
          <a:xfrm>
            <a:off x="3280030" y="2287731"/>
            <a:ext cx="120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180D38-69D0-EE41-B89C-8CDB97664E2E}"/>
              </a:ext>
            </a:extLst>
          </p:cNvPr>
          <p:cNvSpPr txBox="1"/>
          <p:nvPr/>
        </p:nvSpPr>
        <p:spPr>
          <a:xfrm>
            <a:off x="4399356" y="2289782"/>
            <a:ext cx="127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88727E-005E-0A41-9DFA-7770FCFFAA66}"/>
              </a:ext>
            </a:extLst>
          </p:cNvPr>
          <p:cNvSpPr txBox="1"/>
          <p:nvPr/>
        </p:nvSpPr>
        <p:spPr>
          <a:xfrm>
            <a:off x="7752286" y="2196557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271E-F4FF-3947-ABA2-9D17E52894A2}"/>
              </a:ext>
            </a:extLst>
          </p:cNvPr>
          <p:cNvSpPr txBox="1"/>
          <p:nvPr/>
        </p:nvSpPr>
        <p:spPr>
          <a:xfrm>
            <a:off x="8933641" y="1524354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42B1E2-59BD-3148-8B1F-C4E2A5307450}"/>
              </a:ext>
            </a:extLst>
          </p:cNvPr>
          <p:cNvSpPr txBox="1"/>
          <p:nvPr/>
        </p:nvSpPr>
        <p:spPr>
          <a:xfrm>
            <a:off x="10044263" y="2235636"/>
            <a:ext cx="71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A7F215-1249-5D44-B0A0-2C99210CDC4E}"/>
              </a:ext>
            </a:extLst>
          </p:cNvPr>
          <p:cNvCxnSpPr>
            <a:cxnSpLocks/>
            <a:stCxn id="87" idx="2"/>
            <a:endCxn id="75" idx="1"/>
          </p:cNvCxnSpPr>
          <p:nvPr/>
        </p:nvCxnSpPr>
        <p:spPr>
          <a:xfrm flipH="1">
            <a:off x="7353625" y="1016581"/>
            <a:ext cx="0" cy="1378959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CA634364-4254-DE41-88E8-414F9738F77E}"/>
              </a:ext>
            </a:extLst>
          </p:cNvPr>
          <p:cNvSpPr/>
          <p:nvPr/>
        </p:nvSpPr>
        <p:spPr>
          <a:xfrm>
            <a:off x="2623213" y="2107744"/>
            <a:ext cx="137337" cy="204703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B3F4EAF9-F88E-9E47-9FD8-FE16F4474EDA}"/>
              </a:ext>
            </a:extLst>
          </p:cNvPr>
          <p:cNvSpPr/>
          <p:nvPr/>
        </p:nvSpPr>
        <p:spPr>
          <a:xfrm>
            <a:off x="2183814" y="2059764"/>
            <a:ext cx="293228" cy="231862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97646F32-A425-EC44-8041-689DE18B55C2}"/>
              </a:ext>
            </a:extLst>
          </p:cNvPr>
          <p:cNvSpPr/>
          <p:nvPr/>
        </p:nvSpPr>
        <p:spPr>
          <a:xfrm>
            <a:off x="3424539" y="1614564"/>
            <a:ext cx="397775" cy="324562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17E217E-6507-0648-A3D4-036021611EF4}"/>
              </a:ext>
            </a:extLst>
          </p:cNvPr>
          <p:cNvSpPr/>
          <p:nvPr/>
        </p:nvSpPr>
        <p:spPr>
          <a:xfrm>
            <a:off x="3833083" y="1432316"/>
            <a:ext cx="86585" cy="389567"/>
          </a:xfrm>
          <a:custGeom>
            <a:avLst/>
            <a:gdLst>
              <a:gd name="connsiteX0" fmla="*/ 86585 w 86585"/>
              <a:gd name="connsiteY0" fmla="*/ 389567 h 389567"/>
              <a:gd name="connsiteX1" fmla="*/ 14 w 86585"/>
              <a:gd name="connsiteY1" fmla="*/ 211015 h 389567"/>
              <a:gd name="connsiteX2" fmla="*/ 81174 w 86585"/>
              <a:gd name="connsiteY2" fmla="*/ 0 h 38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5" h="389567">
                <a:moveTo>
                  <a:pt x="86585" y="389567"/>
                </a:moveTo>
                <a:cubicBezTo>
                  <a:pt x="43750" y="332755"/>
                  <a:pt x="916" y="275943"/>
                  <a:pt x="14" y="211015"/>
                </a:cubicBezTo>
                <a:cubicBezTo>
                  <a:pt x="-888" y="146087"/>
                  <a:pt x="40143" y="73043"/>
                  <a:pt x="8117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18EBE1E0-0D7F-D547-963B-A01B753D601F}"/>
              </a:ext>
            </a:extLst>
          </p:cNvPr>
          <p:cNvSpPr/>
          <p:nvPr/>
        </p:nvSpPr>
        <p:spPr>
          <a:xfrm>
            <a:off x="4779170" y="2089822"/>
            <a:ext cx="366829" cy="174576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04A33B1-D6F6-3B4F-A7D6-8AABAC4FFEB9}"/>
              </a:ext>
            </a:extLst>
          </p:cNvPr>
          <p:cNvSpPr/>
          <p:nvPr/>
        </p:nvSpPr>
        <p:spPr>
          <a:xfrm rot="20000013">
            <a:off x="5300875" y="1989957"/>
            <a:ext cx="45719" cy="344837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354745-DFA8-E34C-BB61-EFB9B907B373}"/>
              </a:ext>
            </a:extLst>
          </p:cNvPr>
          <p:cNvSpPr txBox="1"/>
          <p:nvPr/>
        </p:nvSpPr>
        <p:spPr>
          <a:xfrm>
            <a:off x="1514758" y="492575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0D8F8-A724-4D40-9181-49CD0ACDFE5C}"/>
              </a:ext>
            </a:extLst>
          </p:cNvPr>
          <p:cNvSpPr/>
          <p:nvPr/>
        </p:nvSpPr>
        <p:spPr>
          <a:xfrm>
            <a:off x="1171399" y="279399"/>
            <a:ext cx="4789127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9ACE23-512A-2F4C-AF57-2CDB8B7C792D}"/>
              </a:ext>
            </a:extLst>
          </p:cNvPr>
          <p:cNvSpPr txBox="1"/>
          <p:nvPr/>
        </p:nvSpPr>
        <p:spPr>
          <a:xfrm>
            <a:off x="2328942" y="215125"/>
            <a:ext cx="232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Phase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C69887-DAF7-1244-AAEB-A757339D7899}"/>
              </a:ext>
            </a:extLst>
          </p:cNvPr>
          <p:cNvSpPr txBox="1"/>
          <p:nvPr/>
        </p:nvSpPr>
        <p:spPr>
          <a:xfrm>
            <a:off x="7327215" y="209418"/>
            <a:ext cx="2236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Phase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A064C-BAD4-1249-8F79-6AE3430CAEB0}"/>
              </a:ext>
            </a:extLst>
          </p:cNvPr>
          <p:cNvSpPr txBox="1"/>
          <p:nvPr/>
        </p:nvSpPr>
        <p:spPr>
          <a:xfrm>
            <a:off x="6872640" y="616471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AC05FB-15BE-DB40-8BD0-055F9E5633BF}"/>
              </a:ext>
            </a:extLst>
          </p:cNvPr>
          <p:cNvSpPr txBox="1"/>
          <p:nvPr/>
        </p:nvSpPr>
        <p:spPr>
          <a:xfrm>
            <a:off x="8083998" y="618600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3FA5B5-A436-3047-8A4B-321F8C3C2C19}"/>
              </a:ext>
            </a:extLst>
          </p:cNvPr>
          <p:cNvSpPr txBox="1"/>
          <p:nvPr/>
        </p:nvSpPr>
        <p:spPr>
          <a:xfrm>
            <a:off x="9304473" y="626733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FM-3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6439AA7-9300-6045-9AB9-95136DF9AE57}"/>
              </a:ext>
            </a:extLst>
          </p:cNvPr>
          <p:cNvCxnSpPr>
            <a:cxnSpLocks/>
          </p:cNvCxnSpPr>
          <p:nvPr/>
        </p:nvCxnSpPr>
        <p:spPr>
          <a:xfrm>
            <a:off x="8571821" y="1036348"/>
            <a:ext cx="0" cy="578216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22D91B-44A5-3C46-8FB4-682657C1117E}"/>
              </a:ext>
            </a:extLst>
          </p:cNvPr>
          <p:cNvCxnSpPr>
            <a:cxnSpLocks/>
          </p:cNvCxnSpPr>
          <p:nvPr/>
        </p:nvCxnSpPr>
        <p:spPr>
          <a:xfrm>
            <a:off x="9900249" y="1032708"/>
            <a:ext cx="0" cy="774925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6D25CA2-4434-CB48-B1B7-19A09988008D}"/>
              </a:ext>
            </a:extLst>
          </p:cNvPr>
          <p:cNvSpPr txBox="1"/>
          <p:nvPr/>
        </p:nvSpPr>
        <p:spPr>
          <a:xfrm>
            <a:off x="1246983" y="672351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64422BF-1EAB-6B46-9EF0-DAEA68102911}"/>
              </a:ext>
            </a:extLst>
          </p:cNvPr>
          <p:cNvSpPr txBox="1"/>
          <p:nvPr/>
        </p:nvSpPr>
        <p:spPr>
          <a:xfrm>
            <a:off x="6100759" y="1685260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B8BBF0E-B3BA-8D47-99BA-FCD6B6B4B6B3}"/>
              </a:ext>
            </a:extLst>
          </p:cNvPr>
          <p:cNvSpPr/>
          <p:nvPr/>
        </p:nvSpPr>
        <p:spPr>
          <a:xfrm>
            <a:off x="7804674" y="1993655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4570688-B894-3A4D-A284-04B5FAFEA0B3}"/>
              </a:ext>
            </a:extLst>
          </p:cNvPr>
          <p:cNvSpPr/>
          <p:nvPr/>
        </p:nvSpPr>
        <p:spPr>
          <a:xfrm>
            <a:off x="8998398" y="1349444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D81450E-D9EF-014B-B952-09F44979679B}"/>
              </a:ext>
            </a:extLst>
          </p:cNvPr>
          <p:cNvSpPr/>
          <p:nvPr/>
        </p:nvSpPr>
        <p:spPr>
          <a:xfrm>
            <a:off x="10284659" y="2100815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6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 139">
            <a:extLst>
              <a:ext uri="{FF2B5EF4-FFF2-40B4-BE49-F238E27FC236}">
                <a16:creationId xmlns:a16="http://schemas.microsoft.com/office/drawing/2014/main" id="{779A06BC-F8AA-A44E-A89E-41DA5D420C2F}"/>
              </a:ext>
            </a:extLst>
          </p:cNvPr>
          <p:cNvSpPr/>
          <p:nvPr/>
        </p:nvSpPr>
        <p:spPr>
          <a:xfrm>
            <a:off x="842682" y="1541929"/>
            <a:ext cx="10416989" cy="1905041"/>
          </a:xfrm>
          <a:custGeom>
            <a:avLst/>
            <a:gdLst>
              <a:gd name="connsiteX0" fmla="*/ 0 w 10416989"/>
              <a:gd name="connsiteY0" fmla="*/ 1828800 h 1905041"/>
              <a:gd name="connsiteX1" fmla="*/ 2707342 w 10416989"/>
              <a:gd name="connsiteY1" fmla="*/ 1739153 h 1905041"/>
              <a:gd name="connsiteX2" fmla="*/ 7566212 w 10416989"/>
              <a:gd name="connsiteY2" fmla="*/ 358589 h 1905041"/>
              <a:gd name="connsiteX3" fmla="*/ 10416989 w 10416989"/>
              <a:gd name="connsiteY3" fmla="*/ 0 h 190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6989" h="1905041">
                <a:moveTo>
                  <a:pt x="0" y="1828800"/>
                </a:moveTo>
                <a:cubicBezTo>
                  <a:pt x="723153" y="1906494"/>
                  <a:pt x="1446307" y="1984188"/>
                  <a:pt x="2707342" y="1739153"/>
                </a:cubicBezTo>
                <a:cubicBezTo>
                  <a:pt x="3968377" y="1494118"/>
                  <a:pt x="6281271" y="648448"/>
                  <a:pt x="7566212" y="358589"/>
                </a:cubicBezTo>
                <a:cubicBezTo>
                  <a:pt x="8851153" y="68730"/>
                  <a:pt x="9634071" y="34365"/>
                  <a:pt x="10416989" y="0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969CCC-AC02-364F-9573-48E130C0F8B6}"/>
              </a:ext>
            </a:extLst>
          </p:cNvPr>
          <p:cNvCxnSpPr/>
          <p:nvPr/>
        </p:nvCxnSpPr>
        <p:spPr>
          <a:xfrm flipV="1">
            <a:off x="825830" y="646331"/>
            <a:ext cx="0" cy="4472609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465CC3-ADEE-9E4C-BC6D-E1986E21953F}"/>
              </a:ext>
            </a:extLst>
          </p:cNvPr>
          <p:cNvCxnSpPr>
            <a:cxnSpLocks/>
          </p:cNvCxnSpPr>
          <p:nvPr/>
        </p:nvCxnSpPr>
        <p:spPr>
          <a:xfrm flipV="1">
            <a:off x="801977" y="5125042"/>
            <a:ext cx="11042769" cy="16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BA0DFE-4C28-9D4F-B1B3-EC82C6497FB1}"/>
              </a:ext>
            </a:extLst>
          </p:cNvPr>
          <p:cNvSpPr txBox="1"/>
          <p:nvPr/>
        </p:nvSpPr>
        <p:spPr>
          <a:xfrm>
            <a:off x="10888844" y="5141372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FB2E0F-6599-B843-BBCF-AB8A3162E5B9}"/>
              </a:ext>
            </a:extLst>
          </p:cNvPr>
          <p:cNvSpPr txBox="1"/>
          <p:nvPr/>
        </p:nvSpPr>
        <p:spPr>
          <a:xfrm>
            <a:off x="229129" y="323165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679CCD-CC7B-CC41-B61B-EDD07FC16A66}"/>
              </a:ext>
            </a:extLst>
          </p:cNvPr>
          <p:cNvCxnSpPr>
            <a:cxnSpLocks/>
          </p:cNvCxnSpPr>
          <p:nvPr/>
        </p:nvCxnSpPr>
        <p:spPr>
          <a:xfrm flipH="1">
            <a:off x="6314454" y="530741"/>
            <a:ext cx="10011" cy="45720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FC6E0A0-F1BD-5D42-ADE5-FC9A305B7FC1}"/>
              </a:ext>
            </a:extLst>
          </p:cNvPr>
          <p:cNvCxnSpPr>
            <a:cxnSpLocks/>
          </p:cNvCxnSpPr>
          <p:nvPr/>
        </p:nvCxnSpPr>
        <p:spPr>
          <a:xfrm>
            <a:off x="11228892" y="534679"/>
            <a:ext cx="0" cy="45720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CF002DD-21C0-C74C-AEB2-33C6A7101CFC}"/>
              </a:ext>
            </a:extLst>
          </p:cNvPr>
          <p:cNvSpPr/>
          <p:nvPr/>
        </p:nvSpPr>
        <p:spPr>
          <a:xfrm>
            <a:off x="688670" y="4288874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8D5A449-5E23-594A-957F-6DE741CA87C8}"/>
              </a:ext>
            </a:extLst>
          </p:cNvPr>
          <p:cNvSpPr/>
          <p:nvPr/>
        </p:nvSpPr>
        <p:spPr>
          <a:xfrm>
            <a:off x="688552" y="2846702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D5DB6B-357A-AE49-860D-8C58022E612D}"/>
              </a:ext>
            </a:extLst>
          </p:cNvPr>
          <p:cNvSpPr/>
          <p:nvPr/>
        </p:nvSpPr>
        <p:spPr>
          <a:xfrm>
            <a:off x="688552" y="1404531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50A70E-8453-1F47-988A-71F7B4E92766}"/>
              </a:ext>
            </a:extLst>
          </p:cNvPr>
          <p:cNvSpPr/>
          <p:nvPr/>
        </p:nvSpPr>
        <p:spPr>
          <a:xfrm>
            <a:off x="6189713" y="4288874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C6DA02E-996D-9843-96B3-8ED558AE5448}"/>
              </a:ext>
            </a:extLst>
          </p:cNvPr>
          <p:cNvSpPr/>
          <p:nvPr/>
        </p:nvSpPr>
        <p:spPr>
          <a:xfrm>
            <a:off x="6189713" y="2846702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6995BDC-EC8A-DD43-B261-36A320672993}"/>
              </a:ext>
            </a:extLst>
          </p:cNvPr>
          <p:cNvSpPr/>
          <p:nvPr/>
        </p:nvSpPr>
        <p:spPr>
          <a:xfrm>
            <a:off x="6175251" y="1404531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46D88F8F-1A4E-FB42-BB1A-03F6EDCC8B36}"/>
              </a:ext>
            </a:extLst>
          </p:cNvPr>
          <p:cNvSpPr/>
          <p:nvPr/>
        </p:nvSpPr>
        <p:spPr>
          <a:xfrm>
            <a:off x="824753" y="1021976"/>
            <a:ext cx="5486400" cy="519953"/>
          </a:xfrm>
          <a:custGeom>
            <a:avLst/>
            <a:gdLst>
              <a:gd name="connsiteX0" fmla="*/ 0 w 5486400"/>
              <a:gd name="connsiteY0" fmla="*/ 519953 h 519953"/>
              <a:gd name="connsiteX1" fmla="*/ 3657600 w 5486400"/>
              <a:gd name="connsiteY1" fmla="*/ 340659 h 519953"/>
              <a:gd name="connsiteX2" fmla="*/ 5486400 w 5486400"/>
              <a:gd name="connsiteY2" fmla="*/ 0 h 51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0" h="519953">
                <a:moveTo>
                  <a:pt x="0" y="519953"/>
                </a:moveTo>
                <a:cubicBezTo>
                  <a:pt x="1371600" y="473635"/>
                  <a:pt x="2743200" y="427318"/>
                  <a:pt x="3657600" y="340659"/>
                </a:cubicBezTo>
                <a:cubicBezTo>
                  <a:pt x="4572000" y="254000"/>
                  <a:pt x="5029200" y="127000"/>
                  <a:pt x="54864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A2D8B917-58CE-9F44-81C4-9ADCDF27B39C}"/>
              </a:ext>
            </a:extLst>
          </p:cNvPr>
          <p:cNvSpPr/>
          <p:nvPr/>
        </p:nvSpPr>
        <p:spPr>
          <a:xfrm>
            <a:off x="824753" y="2026024"/>
            <a:ext cx="5504329" cy="972300"/>
          </a:xfrm>
          <a:custGeom>
            <a:avLst/>
            <a:gdLst>
              <a:gd name="connsiteX0" fmla="*/ 0 w 5504329"/>
              <a:gd name="connsiteY0" fmla="*/ 968188 h 972300"/>
              <a:gd name="connsiteX1" fmla="*/ 3173506 w 5504329"/>
              <a:gd name="connsiteY1" fmla="*/ 824752 h 972300"/>
              <a:gd name="connsiteX2" fmla="*/ 5504329 w 5504329"/>
              <a:gd name="connsiteY2" fmla="*/ 0 h 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4329" h="972300">
                <a:moveTo>
                  <a:pt x="0" y="968188"/>
                </a:moveTo>
                <a:cubicBezTo>
                  <a:pt x="1128059" y="977152"/>
                  <a:pt x="2256118" y="986117"/>
                  <a:pt x="3173506" y="824752"/>
                </a:cubicBezTo>
                <a:cubicBezTo>
                  <a:pt x="4090894" y="663387"/>
                  <a:pt x="4797611" y="331693"/>
                  <a:pt x="5504329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50916F8B-2717-7E4E-B991-BDCA8C34F0D1}"/>
              </a:ext>
            </a:extLst>
          </p:cNvPr>
          <p:cNvSpPr/>
          <p:nvPr/>
        </p:nvSpPr>
        <p:spPr>
          <a:xfrm>
            <a:off x="842682" y="3442447"/>
            <a:ext cx="5468471" cy="968188"/>
          </a:xfrm>
          <a:custGeom>
            <a:avLst/>
            <a:gdLst>
              <a:gd name="connsiteX0" fmla="*/ 0 w 5468471"/>
              <a:gd name="connsiteY0" fmla="*/ 968188 h 968188"/>
              <a:gd name="connsiteX1" fmla="*/ 2617694 w 5468471"/>
              <a:gd name="connsiteY1" fmla="*/ 735106 h 968188"/>
              <a:gd name="connsiteX2" fmla="*/ 5468471 w 5468471"/>
              <a:gd name="connsiteY2" fmla="*/ 0 h 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8471" h="968188">
                <a:moveTo>
                  <a:pt x="0" y="968188"/>
                </a:moveTo>
                <a:cubicBezTo>
                  <a:pt x="853141" y="932329"/>
                  <a:pt x="1706282" y="896471"/>
                  <a:pt x="2617694" y="735106"/>
                </a:cubicBezTo>
                <a:cubicBezTo>
                  <a:pt x="3529106" y="573741"/>
                  <a:pt x="4498788" y="286870"/>
                  <a:pt x="546847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10EE951-D465-0A41-BE9E-9EE49D574A09}"/>
              </a:ext>
            </a:extLst>
          </p:cNvPr>
          <p:cNvSpPr/>
          <p:nvPr/>
        </p:nvSpPr>
        <p:spPr>
          <a:xfrm>
            <a:off x="6311153" y="1018457"/>
            <a:ext cx="4930588" cy="505543"/>
          </a:xfrm>
          <a:custGeom>
            <a:avLst/>
            <a:gdLst>
              <a:gd name="connsiteX0" fmla="*/ 0 w 4930588"/>
              <a:gd name="connsiteY0" fmla="*/ 505543 h 505543"/>
              <a:gd name="connsiteX1" fmla="*/ 2456329 w 4930588"/>
              <a:gd name="connsiteY1" fmla="*/ 39378 h 505543"/>
              <a:gd name="connsiteX2" fmla="*/ 4930588 w 4930588"/>
              <a:gd name="connsiteY2" fmla="*/ 57308 h 50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0588" h="505543">
                <a:moveTo>
                  <a:pt x="0" y="505543"/>
                </a:moveTo>
                <a:cubicBezTo>
                  <a:pt x="817282" y="309813"/>
                  <a:pt x="1634564" y="114084"/>
                  <a:pt x="2456329" y="39378"/>
                </a:cubicBezTo>
                <a:cubicBezTo>
                  <a:pt x="3278094" y="-35328"/>
                  <a:pt x="4104341" y="10990"/>
                  <a:pt x="4930588" y="57308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C5A6B780-0E7C-D049-920F-6B1479E85AAB}"/>
              </a:ext>
            </a:extLst>
          </p:cNvPr>
          <p:cNvSpPr/>
          <p:nvPr/>
        </p:nvSpPr>
        <p:spPr>
          <a:xfrm>
            <a:off x="6311153" y="2008094"/>
            <a:ext cx="4930588" cy="986118"/>
          </a:xfrm>
          <a:custGeom>
            <a:avLst/>
            <a:gdLst>
              <a:gd name="connsiteX0" fmla="*/ 0 w 4930588"/>
              <a:gd name="connsiteY0" fmla="*/ 986118 h 986118"/>
              <a:gd name="connsiteX1" fmla="*/ 3119718 w 4930588"/>
              <a:gd name="connsiteY1" fmla="*/ 484094 h 986118"/>
              <a:gd name="connsiteX2" fmla="*/ 4930588 w 4930588"/>
              <a:gd name="connsiteY2" fmla="*/ 0 h 9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0588" h="986118">
                <a:moveTo>
                  <a:pt x="0" y="986118"/>
                </a:moveTo>
                <a:cubicBezTo>
                  <a:pt x="1148976" y="817282"/>
                  <a:pt x="2297953" y="648447"/>
                  <a:pt x="3119718" y="484094"/>
                </a:cubicBezTo>
                <a:cubicBezTo>
                  <a:pt x="3941483" y="319741"/>
                  <a:pt x="4436035" y="159870"/>
                  <a:pt x="4930588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6305C155-0D47-C542-A2A0-9AD00EE899E8}"/>
              </a:ext>
            </a:extLst>
          </p:cNvPr>
          <p:cNvSpPr/>
          <p:nvPr/>
        </p:nvSpPr>
        <p:spPr>
          <a:xfrm>
            <a:off x="6311153" y="3794211"/>
            <a:ext cx="4948518" cy="598495"/>
          </a:xfrm>
          <a:custGeom>
            <a:avLst/>
            <a:gdLst>
              <a:gd name="connsiteX0" fmla="*/ 0 w 4948518"/>
              <a:gd name="connsiteY0" fmla="*/ 598495 h 598495"/>
              <a:gd name="connsiteX1" fmla="*/ 2277035 w 4948518"/>
              <a:gd name="connsiteY1" fmla="*/ 6824 h 598495"/>
              <a:gd name="connsiteX2" fmla="*/ 4948518 w 4948518"/>
              <a:gd name="connsiteY2" fmla="*/ 329554 h 59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8518" h="598495">
                <a:moveTo>
                  <a:pt x="0" y="598495"/>
                </a:moveTo>
                <a:cubicBezTo>
                  <a:pt x="726141" y="325071"/>
                  <a:pt x="1452282" y="51647"/>
                  <a:pt x="2277035" y="6824"/>
                </a:cubicBezTo>
                <a:cubicBezTo>
                  <a:pt x="3101788" y="-37999"/>
                  <a:pt x="4025153" y="145777"/>
                  <a:pt x="4948518" y="329554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B6DA9D9-8C59-ED4D-BFD1-E80808D850A3}"/>
              </a:ext>
            </a:extLst>
          </p:cNvPr>
          <p:cNvSpPr/>
          <p:nvPr/>
        </p:nvSpPr>
        <p:spPr>
          <a:xfrm>
            <a:off x="6182419" y="8736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23C23E8-A83D-8147-AC17-78E72130C549}"/>
              </a:ext>
            </a:extLst>
          </p:cNvPr>
          <p:cNvSpPr/>
          <p:nvPr/>
        </p:nvSpPr>
        <p:spPr>
          <a:xfrm>
            <a:off x="6182419" y="189716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37585FE-4E2B-2D43-B667-13CCBBC06E71}"/>
              </a:ext>
            </a:extLst>
          </p:cNvPr>
          <p:cNvSpPr/>
          <p:nvPr/>
        </p:nvSpPr>
        <p:spPr>
          <a:xfrm>
            <a:off x="6183026" y="3299216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7D5BD3E-C284-F44C-B4A1-7F06607829D0}"/>
              </a:ext>
            </a:extLst>
          </p:cNvPr>
          <p:cNvSpPr/>
          <p:nvPr/>
        </p:nvSpPr>
        <p:spPr>
          <a:xfrm>
            <a:off x="11091732" y="968605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E12DBB2-F4E4-9E43-AD48-AAF87156AFCC}"/>
              </a:ext>
            </a:extLst>
          </p:cNvPr>
          <p:cNvSpPr/>
          <p:nvPr/>
        </p:nvSpPr>
        <p:spPr>
          <a:xfrm>
            <a:off x="11096155" y="189716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70C2583-CD22-C349-B82C-CB88CB513B2F}"/>
              </a:ext>
            </a:extLst>
          </p:cNvPr>
          <p:cNvSpPr/>
          <p:nvPr/>
        </p:nvSpPr>
        <p:spPr>
          <a:xfrm>
            <a:off x="11100162" y="398532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AB6EF56-7A3C-5446-99B4-518F54A0949B}"/>
              </a:ext>
            </a:extLst>
          </p:cNvPr>
          <p:cNvSpPr/>
          <p:nvPr/>
        </p:nvSpPr>
        <p:spPr>
          <a:xfrm>
            <a:off x="684313" y="3236785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21AF6ED-9CAA-5046-9A23-B6B963F36198}"/>
              </a:ext>
            </a:extLst>
          </p:cNvPr>
          <p:cNvSpPr/>
          <p:nvPr/>
        </p:nvSpPr>
        <p:spPr>
          <a:xfrm>
            <a:off x="6178787" y="2386334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5B307B1-46F9-4746-B217-C0CF229F0695}"/>
              </a:ext>
            </a:extLst>
          </p:cNvPr>
          <p:cNvSpPr/>
          <p:nvPr/>
        </p:nvSpPr>
        <p:spPr>
          <a:xfrm>
            <a:off x="11091732" y="141684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07EAF2D-BBA3-9F45-8BC9-079F54DEA256}"/>
              </a:ext>
            </a:extLst>
          </p:cNvPr>
          <p:cNvCxnSpPr/>
          <p:nvPr/>
        </p:nvCxnSpPr>
        <p:spPr>
          <a:xfrm>
            <a:off x="424054" y="1524000"/>
            <a:ext cx="0" cy="1459862"/>
          </a:xfrm>
          <a:prstGeom prst="straightConnector1">
            <a:avLst/>
          </a:prstGeom>
          <a:ln w="25400">
            <a:solidFill>
              <a:srgbClr val="FFC000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6789EB6-ECDD-0549-8CBE-33D71C7D6980}"/>
              </a:ext>
            </a:extLst>
          </p:cNvPr>
          <p:cNvCxnSpPr/>
          <p:nvPr/>
        </p:nvCxnSpPr>
        <p:spPr>
          <a:xfrm>
            <a:off x="424054" y="2994212"/>
            <a:ext cx="0" cy="1459862"/>
          </a:xfrm>
          <a:prstGeom prst="straightConnector1">
            <a:avLst/>
          </a:prstGeom>
          <a:ln w="25400">
            <a:solidFill>
              <a:srgbClr val="FFC000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4E7C4F16-BA9C-AD4D-8E29-985431058705}"/>
              </a:ext>
            </a:extLst>
          </p:cNvPr>
          <p:cNvSpPr txBox="1"/>
          <p:nvPr/>
        </p:nvSpPr>
        <p:spPr>
          <a:xfrm>
            <a:off x="2731457" y="4563194"/>
            <a:ext cx="225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F200794-AAFB-BF45-BF1F-343C8E00FA0E}"/>
              </a:ext>
            </a:extLst>
          </p:cNvPr>
          <p:cNvSpPr txBox="1"/>
          <p:nvPr/>
        </p:nvSpPr>
        <p:spPr>
          <a:xfrm>
            <a:off x="8083039" y="4554230"/>
            <a:ext cx="225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2</a:t>
            </a:r>
          </a:p>
        </p:txBody>
      </p:sp>
    </p:spTree>
    <p:extLst>
      <p:ext uri="{BB962C8B-B14F-4D97-AF65-F5344CB8AC3E}">
        <p14:creationId xmlns:p14="http://schemas.microsoft.com/office/powerpoint/2010/main" val="20066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47BFB0B9-919C-2640-845B-2F4236B90A8B}"/>
              </a:ext>
            </a:extLst>
          </p:cNvPr>
          <p:cNvSpPr/>
          <p:nvPr/>
        </p:nvSpPr>
        <p:spPr>
          <a:xfrm>
            <a:off x="6100628" y="1145702"/>
            <a:ext cx="4813300" cy="825500"/>
          </a:xfrm>
          <a:custGeom>
            <a:avLst/>
            <a:gdLst>
              <a:gd name="connsiteX0" fmla="*/ 0 w 4813300"/>
              <a:gd name="connsiteY0" fmla="*/ 825500 h 825500"/>
              <a:gd name="connsiteX1" fmla="*/ 1993900 w 4813300"/>
              <a:gd name="connsiteY1" fmla="*/ 368300 h 825500"/>
              <a:gd name="connsiteX2" fmla="*/ 4813300 w 4813300"/>
              <a:gd name="connsiteY2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3300" h="825500">
                <a:moveTo>
                  <a:pt x="0" y="825500"/>
                </a:moveTo>
                <a:cubicBezTo>
                  <a:pt x="595841" y="665691"/>
                  <a:pt x="1191683" y="505883"/>
                  <a:pt x="1993900" y="368300"/>
                </a:cubicBezTo>
                <a:cubicBezTo>
                  <a:pt x="2796117" y="230717"/>
                  <a:pt x="3804708" y="115358"/>
                  <a:pt x="4813300" y="0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4F68EC2-12A7-BD4A-987B-708B291533C6}"/>
              </a:ext>
            </a:extLst>
          </p:cNvPr>
          <p:cNvCxnSpPr>
            <a:cxnSpLocks/>
          </p:cNvCxnSpPr>
          <p:nvPr/>
        </p:nvCxnSpPr>
        <p:spPr>
          <a:xfrm>
            <a:off x="837451" y="4320118"/>
            <a:ext cx="4794440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73F608-712C-5A48-9087-AD5CA2B975A8}"/>
              </a:ext>
            </a:extLst>
          </p:cNvPr>
          <p:cNvCxnSpPr>
            <a:cxnSpLocks/>
          </p:cNvCxnSpPr>
          <p:nvPr/>
        </p:nvCxnSpPr>
        <p:spPr>
          <a:xfrm>
            <a:off x="6110586" y="4319416"/>
            <a:ext cx="4786982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514AF-65BA-7D43-883A-C8B08B2EA806}"/>
              </a:ext>
            </a:extLst>
          </p:cNvPr>
          <p:cNvCxnSpPr>
            <a:cxnSpLocks/>
            <a:stCxn id="49" idx="4"/>
            <a:endCxn id="52" idx="0"/>
          </p:cNvCxnSpPr>
          <p:nvPr/>
        </p:nvCxnSpPr>
        <p:spPr>
          <a:xfrm>
            <a:off x="5461894" y="5318010"/>
            <a:ext cx="2459" cy="40491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ED7FA7-C467-A746-9E49-7B1272FF77B1}"/>
              </a:ext>
            </a:extLst>
          </p:cNvPr>
          <p:cNvCxnSpPr>
            <a:cxnSpLocks/>
          </p:cNvCxnSpPr>
          <p:nvPr/>
        </p:nvCxnSpPr>
        <p:spPr>
          <a:xfrm>
            <a:off x="6085871" y="229874"/>
            <a:ext cx="120" cy="434566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969CCC-AC02-364F-9573-48E130C0F8B6}"/>
              </a:ext>
            </a:extLst>
          </p:cNvPr>
          <p:cNvCxnSpPr/>
          <p:nvPr/>
        </p:nvCxnSpPr>
        <p:spPr>
          <a:xfrm flipV="1">
            <a:off x="834482" y="119130"/>
            <a:ext cx="0" cy="447260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465CC3-ADEE-9E4C-BC6D-E1986E21953F}"/>
              </a:ext>
            </a:extLst>
          </p:cNvPr>
          <p:cNvCxnSpPr>
            <a:cxnSpLocks/>
          </p:cNvCxnSpPr>
          <p:nvPr/>
        </p:nvCxnSpPr>
        <p:spPr>
          <a:xfrm>
            <a:off x="809344" y="4591739"/>
            <a:ext cx="1101898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BA0DFE-4C28-9D4F-B1B3-EC82C6497FB1}"/>
              </a:ext>
            </a:extLst>
          </p:cNvPr>
          <p:cNvSpPr txBox="1"/>
          <p:nvPr/>
        </p:nvSpPr>
        <p:spPr>
          <a:xfrm>
            <a:off x="10603626" y="4535637"/>
            <a:ext cx="1067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FB2E0F-6599-B843-BBCF-AB8A3162E5B9}"/>
              </a:ext>
            </a:extLst>
          </p:cNvPr>
          <p:cNvSpPr txBox="1"/>
          <p:nvPr/>
        </p:nvSpPr>
        <p:spPr>
          <a:xfrm>
            <a:off x="384360" y="151508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679CCD-CC7B-CC41-B61B-EDD07FC16A66}"/>
              </a:ext>
            </a:extLst>
          </p:cNvPr>
          <p:cNvCxnSpPr>
            <a:cxnSpLocks/>
          </p:cNvCxnSpPr>
          <p:nvPr/>
        </p:nvCxnSpPr>
        <p:spPr>
          <a:xfrm flipH="1">
            <a:off x="5632009" y="229874"/>
            <a:ext cx="3740" cy="434566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FC6E0A0-F1BD-5D42-ADE5-FC9A305B7FC1}"/>
              </a:ext>
            </a:extLst>
          </p:cNvPr>
          <p:cNvCxnSpPr>
            <a:cxnSpLocks/>
          </p:cNvCxnSpPr>
          <p:nvPr/>
        </p:nvCxnSpPr>
        <p:spPr>
          <a:xfrm flipH="1">
            <a:off x="10905030" y="233812"/>
            <a:ext cx="0" cy="434566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CF002DD-21C0-C74C-AEB2-33C6A7101CFC}"/>
              </a:ext>
            </a:extLst>
          </p:cNvPr>
          <p:cNvSpPr/>
          <p:nvPr/>
        </p:nvSpPr>
        <p:spPr>
          <a:xfrm>
            <a:off x="697322" y="3761673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8D5A449-5E23-594A-957F-6DE741CA87C8}"/>
              </a:ext>
            </a:extLst>
          </p:cNvPr>
          <p:cNvSpPr/>
          <p:nvPr/>
        </p:nvSpPr>
        <p:spPr>
          <a:xfrm>
            <a:off x="697204" y="2319501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D5DB6B-357A-AE49-860D-8C58022E612D}"/>
              </a:ext>
            </a:extLst>
          </p:cNvPr>
          <p:cNvSpPr/>
          <p:nvPr/>
        </p:nvSpPr>
        <p:spPr>
          <a:xfrm>
            <a:off x="697204" y="877330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50A70E-8453-1F47-988A-71F7B4E92766}"/>
              </a:ext>
            </a:extLst>
          </p:cNvPr>
          <p:cNvSpPr/>
          <p:nvPr/>
        </p:nvSpPr>
        <p:spPr>
          <a:xfrm>
            <a:off x="5973426" y="3761673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C6DA02E-996D-9843-96B3-8ED558AE5448}"/>
              </a:ext>
            </a:extLst>
          </p:cNvPr>
          <p:cNvSpPr/>
          <p:nvPr/>
        </p:nvSpPr>
        <p:spPr>
          <a:xfrm>
            <a:off x="5973426" y="2319501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6995BDC-EC8A-DD43-B261-36A320672993}"/>
              </a:ext>
            </a:extLst>
          </p:cNvPr>
          <p:cNvSpPr/>
          <p:nvPr/>
        </p:nvSpPr>
        <p:spPr>
          <a:xfrm>
            <a:off x="5958964" y="877330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46D88F8F-1A4E-FB42-BB1A-03F6EDCC8B36}"/>
              </a:ext>
            </a:extLst>
          </p:cNvPr>
          <p:cNvSpPr/>
          <p:nvPr/>
        </p:nvSpPr>
        <p:spPr>
          <a:xfrm>
            <a:off x="834482" y="494775"/>
            <a:ext cx="4807536" cy="519953"/>
          </a:xfrm>
          <a:custGeom>
            <a:avLst/>
            <a:gdLst>
              <a:gd name="connsiteX0" fmla="*/ 0 w 5486400"/>
              <a:gd name="connsiteY0" fmla="*/ 519953 h 519953"/>
              <a:gd name="connsiteX1" fmla="*/ 3657600 w 5486400"/>
              <a:gd name="connsiteY1" fmla="*/ 340659 h 519953"/>
              <a:gd name="connsiteX2" fmla="*/ 5486400 w 5486400"/>
              <a:gd name="connsiteY2" fmla="*/ 0 h 51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0" h="519953">
                <a:moveTo>
                  <a:pt x="0" y="519953"/>
                </a:moveTo>
                <a:cubicBezTo>
                  <a:pt x="1371600" y="473635"/>
                  <a:pt x="2743200" y="427318"/>
                  <a:pt x="3657600" y="340659"/>
                </a:cubicBezTo>
                <a:cubicBezTo>
                  <a:pt x="4572000" y="254000"/>
                  <a:pt x="5029200" y="127000"/>
                  <a:pt x="54864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A2D8B917-58CE-9F44-81C4-9ADCDF27B39C}"/>
              </a:ext>
            </a:extLst>
          </p:cNvPr>
          <p:cNvSpPr/>
          <p:nvPr/>
        </p:nvSpPr>
        <p:spPr>
          <a:xfrm>
            <a:off x="815655" y="1498823"/>
            <a:ext cx="4816236" cy="972300"/>
          </a:xfrm>
          <a:custGeom>
            <a:avLst/>
            <a:gdLst>
              <a:gd name="connsiteX0" fmla="*/ 0 w 5504329"/>
              <a:gd name="connsiteY0" fmla="*/ 968188 h 972300"/>
              <a:gd name="connsiteX1" fmla="*/ 3173506 w 5504329"/>
              <a:gd name="connsiteY1" fmla="*/ 824752 h 972300"/>
              <a:gd name="connsiteX2" fmla="*/ 5504329 w 5504329"/>
              <a:gd name="connsiteY2" fmla="*/ 0 h 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4329" h="972300">
                <a:moveTo>
                  <a:pt x="0" y="968188"/>
                </a:moveTo>
                <a:cubicBezTo>
                  <a:pt x="1128059" y="977152"/>
                  <a:pt x="2256118" y="986117"/>
                  <a:pt x="3173506" y="824752"/>
                </a:cubicBezTo>
                <a:cubicBezTo>
                  <a:pt x="4090894" y="663387"/>
                  <a:pt x="4797611" y="331693"/>
                  <a:pt x="5504329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50916F8B-2717-7E4E-B991-BDCA8C34F0D1}"/>
              </a:ext>
            </a:extLst>
          </p:cNvPr>
          <p:cNvSpPr/>
          <p:nvPr/>
        </p:nvSpPr>
        <p:spPr>
          <a:xfrm>
            <a:off x="843296" y="2915246"/>
            <a:ext cx="4798724" cy="968188"/>
          </a:xfrm>
          <a:custGeom>
            <a:avLst/>
            <a:gdLst>
              <a:gd name="connsiteX0" fmla="*/ 0 w 5468471"/>
              <a:gd name="connsiteY0" fmla="*/ 968188 h 968188"/>
              <a:gd name="connsiteX1" fmla="*/ 2617694 w 5468471"/>
              <a:gd name="connsiteY1" fmla="*/ 735106 h 968188"/>
              <a:gd name="connsiteX2" fmla="*/ 5468471 w 5468471"/>
              <a:gd name="connsiteY2" fmla="*/ 0 h 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8471" h="968188">
                <a:moveTo>
                  <a:pt x="0" y="968188"/>
                </a:moveTo>
                <a:cubicBezTo>
                  <a:pt x="853141" y="932329"/>
                  <a:pt x="1706282" y="896471"/>
                  <a:pt x="2617694" y="735106"/>
                </a:cubicBezTo>
                <a:cubicBezTo>
                  <a:pt x="3529106" y="573741"/>
                  <a:pt x="4498788" y="286870"/>
                  <a:pt x="546847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10EE951-D465-0A41-BE9E-9EE49D574A09}"/>
              </a:ext>
            </a:extLst>
          </p:cNvPr>
          <p:cNvSpPr/>
          <p:nvPr/>
        </p:nvSpPr>
        <p:spPr>
          <a:xfrm>
            <a:off x="6096000" y="491256"/>
            <a:ext cx="4810225" cy="505543"/>
          </a:xfrm>
          <a:custGeom>
            <a:avLst/>
            <a:gdLst>
              <a:gd name="connsiteX0" fmla="*/ 0 w 4930588"/>
              <a:gd name="connsiteY0" fmla="*/ 505543 h 505543"/>
              <a:gd name="connsiteX1" fmla="*/ 2456329 w 4930588"/>
              <a:gd name="connsiteY1" fmla="*/ 39378 h 505543"/>
              <a:gd name="connsiteX2" fmla="*/ 4930588 w 4930588"/>
              <a:gd name="connsiteY2" fmla="*/ 57308 h 50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0588" h="505543">
                <a:moveTo>
                  <a:pt x="0" y="505543"/>
                </a:moveTo>
                <a:cubicBezTo>
                  <a:pt x="817282" y="309813"/>
                  <a:pt x="1634564" y="114084"/>
                  <a:pt x="2456329" y="39378"/>
                </a:cubicBezTo>
                <a:cubicBezTo>
                  <a:pt x="3278094" y="-35328"/>
                  <a:pt x="4104341" y="10990"/>
                  <a:pt x="4930588" y="57308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C5A6B780-0E7C-D049-920F-6B1479E85AAB}"/>
              </a:ext>
            </a:extLst>
          </p:cNvPr>
          <p:cNvSpPr/>
          <p:nvPr/>
        </p:nvSpPr>
        <p:spPr>
          <a:xfrm>
            <a:off x="6095999" y="1480893"/>
            <a:ext cx="4807837" cy="986118"/>
          </a:xfrm>
          <a:custGeom>
            <a:avLst/>
            <a:gdLst>
              <a:gd name="connsiteX0" fmla="*/ 0 w 4930588"/>
              <a:gd name="connsiteY0" fmla="*/ 986118 h 986118"/>
              <a:gd name="connsiteX1" fmla="*/ 3119718 w 4930588"/>
              <a:gd name="connsiteY1" fmla="*/ 484094 h 986118"/>
              <a:gd name="connsiteX2" fmla="*/ 4930588 w 4930588"/>
              <a:gd name="connsiteY2" fmla="*/ 0 h 9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0588" h="986118">
                <a:moveTo>
                  <a:pt x="0" y="986118"/>
                </a:moveTo>
                <a:cubicBezTo>
                  <a:pt x="1148976" y="817282"/>
                  <a:pt x="2297953" y="648447"/>
                  <a:pt x="3119718" y="484094"/>
                </a:cubicBezTo>
                <a:cubicBezTo>
                  <a:pt x="3941483" y="319741"/>
                  <a:pt x="4436035" y="159870"/>
                  <a:pt x="4930588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6305C155-0D47-C542-A2A0-9AD00EE899E8}"/>
              </a:ext>
            </a:extLst>
          </p:cNvPr>
          <p:cNvSpPr/>
          <p:nvPr/>
        </p:nvSpPr>
        <p:spPr>
          <a:xfrm>
            <a:off x="6113929" y="3267010"/>
            <a:ext cx="4796599" cy="598495"/>
          </a:xfrm>
          <a:custGeom>
            <a:avLst/>
            <a:gdLst>
              <a:gd name="connsiteX0" fmla="*/ 0 w 4948518"/>
              <a:gd name="connsiteY0" fmla="*/ 598495 h 598495"/>
              <a:gd name="connsiteX1" fmla="*/ 2277035 w 4948518"/>
              <a:gd name="connsiteY1" fmla="*/ 6824 h 598495"/>
              <a:gd name="connsiteX2" fmla="*/ 4948518 w 4948518"/>
              <a:gd name="connsiteY2" fmla="*/ 329554 h 59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8518" h="598495">
                <a:moveTo>
                  <a:pt x="0" y="598495"/>
                </a:moveTo>
                <a:cubicBezTo>
                  <a:pt x="726141" y="325071"/>
                  <a:pt x="1452282" y="51647"/>
                  <a:pt x="2277035" y="6824"/>
                </a:cubicBezTo>
                <a:cubicBezTo>
                  <a:pt x="3101788" y="-37999"/>
                  <a:pt x="4025153" y="145777"/>
                  <a:pt x="4948518" y="329554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B6DA9D9-8C59-ED4D-BFD1-E80808D850A3}"/>
              </a:ext>
            </a:extLst>
          </p:cNvPr>
          <p:cNvSpPr/>
          <p:nvPr/>
        </p:nvSpPr>
        <p:spPr>
          <a:xfrm>
            <a:off x="5499973" y="346436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23C23E8-A83D-8147-AC17-78E72130C549}"/>
              </a:ext>
            </a:extLst>
          </p:cNvPr>
          <p:cNvSpPr/>
          <p:nvPr/>
        </p:nvSpPr>
        <p:spPr>
          <a:xfrm>
            <a:off x="5499973" y="1369966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37585FE-4E2B-2D43-B667-13CCBBC06E71}"/>
              </a:ext>
            </a:extLst>
          </p:cNvPr>
          <p:cNvSpPr/>
          <p:nvPr/>
        </p:nvSpPr>
        <p:spPr>
          <a:xfrm>
            <a:off x="5500580" y="2772015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7D5BD3E-C284-F44C-B4A1-7F06607829D0}"/>
              </a:ext>
            </a:extLst>
          </p:cNvPr>
          <p:cNvSpPr/>
          <p:nvPr/>
        </p:nvSpPr>
        <p:spPr>
          <a:xfrm>
            <a:off x="10767866" y="44140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E12DBB2-F4E4-9E43-AD48-AAF87156AFCC}"/>
              </a:ext>
            </a:extLst>
          </p:cNvPr>
          <p:cNvSpPr/>
          <p:nvPr/>
        </p:nvSpPr>
        <p:spPr>
          <a:xfrm>
            <a:off x="10772289" y="1369966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70C2583-CD22-C349-B82C-CB88CB513B2F}"/>
              </a:ext>
            </a:extLst>
          </p:cNvPr>
          <p:cNvSpPr/>
          <p:nvPr/>
        </p:nvSpPr>
        <p:spPr>
          <a:xfrm>
            <a:off x="10776296" y="345812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AB6EF56-7A3C-5446-99B4-518F54A0949B}"/>
              </a:ext>
            </a:extLst>
          </p:cNvPr>
          <p:cNvSpPr/>
          <p:nvPr/>
        </p:nvSpPr>
        <p:spPr>
          <a:xfrm>
            <a:off x="692965" y="2709584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21AF6ED-9CAA-5046-9A23-B6B963F36198}"/>
              </a:ext>
            </a:extLst>
          </p:cNvPr>
          <p:cNvSpPr/>
          <p:nvPr/>
        </p:nvSpPr>
        <p:spPr>
          <a:xfrm>
            <a:off x="5496341" y="1859133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5B307B1-46F9-4746-B217-C0CF229F0695}"/>
              </a:ext>
            </a:extLst>
          </p:cNvPr>
          <p:cNvSpPr/>
          <p:nvPr/>
        </p:nvSpPr>
        <p:spPr>
          <a:xfrm>
            <a:off x="10767866" y="978539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07EAF2D-BBA3-9F45-8BC9-079F54DEA256}"/>
              </a:ext>
            </a:extLst>
          </p:cNvPr>
          <p:cNvCxnSpPr/>
          <p:nvPr/>
        </p:nvCxnSpPr>
        <p:spPr>
          <a:xfrm>
            <a:off x="565767" y="996799"/>
            <a:ext cx="0" cy="1459862"/>
          </a:xfrm>
          <a:prstGeom prst="straightConnector1">
            <a:avLst/>
          </a:prstGeom>
          <a:ln w="254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6789EB6-ECDD-0549-8CBE-33D71C7D6980}"/>
              </a:ext>
            </a:extLst>
          </p:cNvPr>
          <p:cNvCxnSpPr/>
          <p:nvPr/>
        </p:nvCxnSpPr>
        <p:spPr>
          <a:xfrm>
            <a:off x="565767" y="2467011"/>
            <a:ext cx="0" cy="1459862"/>
          </a:xfrm>
          <a:prstGeom prst="straightConnector1">
            <a:avLst/>
          </a:prstGeom>
          <a:ln w="254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1CC0E09-D2F4-6C4B-8E51-8C30D5E38AB5}"/>
              </a:ext>
            </a:extLst>
          </p:cNvPr>
          <p:cNvSpPr/>
          <p:nvPr/>
        </p:nvSpPr>
        <p:spPr>
          <a:xfrm>
            <a:off x="5948830" y="1859133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53B4A80-47EC-F64F-882D-F96ED39B8245}"/>
              </a:ext>
            </a:extLst>
          </p:cNvPr>
          <p:cNvSpPr/>
          <p:nvPr/>
        </p:nvSpPr>
        <p:spPr>
          <a:xfrm>
            <a:off x="809344" y="2018775"/>
            <a:ext cx="4832674" cy="904114"/>
          </a:xfrm>
          <a:custGeom>
            <a:avLst/>
            <a:gdLst>
              <a:gd name="connsiteX0" fmla="*/ 0 w 5486400"/>
              <a:gd name="connsiteY0" fmla="*/ 824753 h 904114"/>
              <a:gd name="connsiteX1" fmla="*/ 2617694 w 5486400"/>
              <a:gd name="connsiteY1" fmla="*/ 824753 h 904114"/>
              <a:gd name="connsiteX2" fmla="*/ 5486400 w 5486400"/>
              <a:gd name="connsiteY2" fmla="*/ 0 h 90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0" h="904114">
                <a:moveTo>
                  <a:pt x="0" y="824753"/>
                </a:moveTo>
                <a:cubicBezTo>
                  <a:pt x="851647" y="893482"/>
                  <a:pt x="1703294" y="962212"/>
                  <a:pt x="2617694" y="824753"/>
                </a:cubicBezTo>
                <a:cubicBezTo>
                  <a:pt x="3532094" y="687294"/>
                  <a:pt x="4509247" y="343647"/>
                  <a:pt x="5486400" y="0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1C75B8-4E2D-F84D-962D-4DAE40B1B8FC}"/>
              </a:ext>
            </a:extLst>
          </p:cNvPr>
          <p:cNvSpPr txBox="1"/>
          <p:nvPr/>
        </p:nvSpPr>
        <p:spPr>
          <a:xfrm>
            <a:off x="2187931" y="3970852"/>
            <a:ext cx="1995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574E8A-7831-5C4A-8D4A-E2EE0F82608B}"/>
              </a:ext>
            </a:extLst>
          </p:cNvPr>
          <p:cNvSpPr txBox="1"/>
          <p:nvPr/>
        </p:nvSpPr>
        <p:spPr>
          <a:xfrm>
            <a:off x="7504366" y="3970852"/>
            <a:ext cx="195816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9F67756-6EC7-DC43-8297-D12455A369AF}"/>
              </a:ext>
            </a:extLst>
          </p:cNvPr>
          <p:cNvSpPr/>
          <p:nvPr/>
        </p:nvSpPr>
        <p:spPr>
          <a:xfrm>
            <a:off x="645434" y="5018065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201795-87A7-6F48-8761-3F432245E42E}"/>
              </a:ext>
            </a:extLst>
          </p:cNvPr>
          <p:cNvSpPr/>
          <p:nvPr/>
        </p:nvSpPr>
        <p:spPr>
          <a:xfrm>
            <a:off x="645434" y="5727115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E7133D-5651-E341-9754-58F56C011AB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782594" y="5292385"/>
            <a:ext cx="0" cy="4347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B36C12-D215-5C4C-A45E-E427F99BD33F}"/>
              </a:ext>
            </a:extLst>
          </p:cNvPr>
          <p:cNvSpPr txBox="1"/>
          <p:nvPr/>
        </p:nvSpPr>
        <p:spPr>
          <a:xfrm>
            <a:off x="940767" y="5032696"/>
            <a:ext cx="4314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extracted flow map particle trajectory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F1B865-E7E6-2D48-8833-DDF52FC16B6A}"/>
              </a:ext>
            </a:extLst>
          </p:cNvPr>
          <p:cNvSpPr/>
          <p:nvPr/>
        </p:nvSpPr>
        <p:spPr>
          <a:xfrm>
            <a:off x="5324734" y="504369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016A83-7D58-A24E-B62F-489B65D4F585}"/>
              </a:ext>
            </a:extLst>
          </p:cNvPr>
          <p:cNvSpPr/>
          <p:nvPr/>
        </p:nvSpPr>
        <p:spPr>
          <a:xfrm>
            <a:off x="5327193" y="5722928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68927D-B29F-E644-A2D9-AA85EA48400D}"/>
              </a:ext>
            </a:extLst>
          </p:cNvPr>
          <p:cNvSpPr txBox="1"/>
          <p:nvPr/>
        </p:nvSpPr>
        <p:spPr>
          <a:xfrm>
            <a:off x="5631458" y="5019902"/>
            <a:ext cx="3955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reconstructed particle trajectory</a:t>
            </a:r>
          </a:p>
        </p:txBody>
      </p:sp>
    </p:spTree>
    <p:extLst>
      <p:ext uri="{BB962C8B-B14F-4D97-AF65-F5344CB8AC3E}">
        <p14:creationId xmlns:p14="http://schemas.microsoft.com/office/powerpoint/2010/main" val="174137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computer, shirt, underwear&#10;&#10;Description automatically generated">
            <a:extLst>
              <a:ext uri="{FF2B5EF4-FFF2-40B4-BE49-F238E27FC236}">
                <a16:creationId xmlns:a16="http://schemas.microsoft.com/office/drawing/2014/main" id="{DB638FEC-0F0F-E74D-B782-317B7CB9E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223" y="1284524"/>
            <a:ext cx="5144077" cy="5001976"/>
          </a:xfrm>
          <a:prstGeom prst="rect">
            <a:avLst/>
          </a:prstGeom>
        </p:spPr>
      </p:pic>
      <p:pic>
        <p:nvPicPr>
          <p:cNvPr id="7" name="Picture 6" descr="A picture containing shirt, underwear&#10;&#10;Description automatically generated">
            <a:extLst>
              <a:ext uri="{FF2B5EF4-FFF2-40B4-BE49-F238E27FC236}">
                <a16:creationId xmlns:a16="http://schemas.microsoft.com/office/drawing/2014/main" id="{11DFDFAF-957A-C844-A8A6-C1F6713FB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7684"/>
            <a:ext cx="6318784" cy="50588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114300" y="1227684"/>
            <a:ext cx="11582400" cy="5058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9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584896" y="1227684"/>
            <a:ext cx="11111803" cy="50588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3CDC377-2515-8846-97D7-4AB816A6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0" y="1279558"/>
            <a:ext cx="5911153" cy="49276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8E692DF-BBD5-FC4C-A0F1-2F2E64CA31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7" t="492"/>
          <a:stretch/>
        </p:blipFill>
        <p:spPr>
          <a:xfrm>
            <a:off x="723899" y="1320800"/>
            <a:ext cx="4744147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17581</TotalTime>
  <Words>241</Words>
  <Application>Microsoft Macintosh PowerPoint</Application>
  <PresentationFormat>Widescreen</PresentationFormat>
  <Paragraphs>122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Sudhanshu Sane</dc:creator>
  <cp:lastModifiedBy>Sudhanshu Sane</cp:lastModifiedBy>
  <cp:revision>46</cp:revision>
  <dcterms:created xsi:type="dcterms:W3CDTF">2020-05-30T17:41:02Z</dcterms:created>
  <dcterms:modified xsi:type="dcterms:W3CDTF">2021-03-07T15:56:17Z</dcterms:modified>
</cp:coreProperties>
</file>