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4551"/>
  </p:normalViewPr>
  <p:slideViewPr>
    <p:cSldViewPr snapToGrid="0" snapToObjects="1">
      <p:cViewPr varScale="1">
        <p:scale>
          <a:sx n="101" d="100"/>
          <a:sy n="101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BA42-ABFE-644C-84F5-1C30BAAB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55292-EE5A-024B-B4F5-5CED8A6E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A8D8-09A9-3B4D-93C8-F68DE316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BC84-EBF8-8F4B-91FB-730A0A8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B754-7E74-0045-8981-DEB7C209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FD30-8D5C-C949-AEDD-B007998C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02C5-2F16-3346-826E-D2FF7AF4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5054-6405-A74E-82E3-18A6525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77AF-1712-5D44-97FA-7EE7BF7B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12CD-DCE0-CD4C-945D-C75641F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6C8B1-617B-1E4C-B041-9012B72A6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2CB2D-5971-594C-AA00-A3F5845ED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4C9A-4F06-A545-9614-5AA41AA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6D69-4306-3B43-946A-F0D23520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CF9E-EA6D-EB48-96D4-A0BACF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2E64-FCFC-4E46-846C-6E092C20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88E5-E406-2A4A-86AF-08CF3946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8D87-EB63-6C4F-A097-9C02F9AE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7A2B-1696-B046-96DB-E24FB4BE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69CF-7186-B547-B197-AC4904D6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22B4-5FAE-A444-907E-02A92E2F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9326-80AE-864C-846A-5A4A6F2D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B239-F822-7142-9EF8-185774D1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6CC0-5D83-9F44-8C20-2C32B9AA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6DCF-9D02-E340-9E9D-1D83F221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D4B7-159C-634E-BC16-1ECB746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E94E-C485-E042-8544-DD9651207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0A9AF-2471-6B4E-A0E6-06274F14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82CD-33CB-A246-B126-90A2F31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3335-2955-AF40-871C-3BF1920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1D23-F236-E148-B182-C7C88C44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401-7D59-AB44-825D-043367CE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B4CF-53C0-9F4E-88FF-E6B5F7F9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34CF3-055A-E149-9C8D-E80444245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81722-3D3A-D541-92F5-5E7EE7A90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3462A-364F-A945-959B-EC185F9CB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F3A68-923F-8B4F-B421-121966F8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62959-3B85-7146-8595-A9652E0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50BEF-9DD3-4144-B427-C31E0FB5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B64C-7706-BC44-9C09-D77ECDA7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71F4C-6F72-0B4E-8E3A-AC8A7DE7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B7492-36BA-E440-BF61-CB8A1ECB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6B154-B3D9-9E46-A663-FFC6C1BF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D74CE-B0B6-DF48-B84E-981925C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58993-5CE3-0741-AC8B-ADC41258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D92A8-CE95-F44F-B2F9-A434BD83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BDB-6850-3C43-A936-94CF0A55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F0B1-3922-E44C-BFB8-20A8D77D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A9AC-D89D-AC4C-841A-6F9B2E2C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6D232-9BFC-8941-9FBE-5C622939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DFBC-8179-3F4D-A0A5-D46C64AA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DEF6F-DC72-1045-A98A-A6D3BC0D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4F83-8F97-3F4E-9807-778D8A22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7007E-556C-B340-9AA6-0EB67134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DFD1-A283-A84F-B7AD-F504A88C7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7551-2BC1-D145-9C16-92AB8EDF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A917-BC3D-DD42-8C2E-5522A3CE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FF07-1CA1-C14F-B6FC-2A9CB2C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9D4C-1BC4-FD41-AF42-703FEC36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7F23-4350-FD44-805C-0AECF106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6E8-9F23-3349-BE0E-86457594A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4104-6D47-8A42-AF60-5CCB12BB1FB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73AA-ED5F-1343-949D-659D45F2B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6E77-A4EC-E747-A7E2-9496E3ED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A02F8-50F3-0F47-A7A1-550E135D00DF}"/>
              </a:ext>
            </a:extLst>
          </p:cNvPr>
          <p:cNvSpPr/>
          <p:nvPr/>
        </p:nvSpPr>
        <p:spPr>
          <a:xfrm>
            <a:off x="500740" y="3233056"/>
            <a:ext cx="5393873" cy="330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E8571-07AC-7542-85AE-A0545C811928}"/>
              </a:ext>
            </a:extLst>
          </p:cNvPr>
          <p:cNvSpPr/>
          <p:nvPr/>
        </p:nvSpPr>
        <p:spPr>
          <a:xfrm>
            <a:off x="6346374" y="3233056"/>
            <a:ext cx="5393873" cy="330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A99755-25B9-EF4C-A3A6-11477B5239F2}"/>
              </a:ext>
            </a:extLst>
          </p:cNvPr>
          <p:cNvCxnSpPr>
            <a:cxnSpLocks/>
          </p:cNvCxnSpPr>
          <p:nvPr/>
        </p:nvCxnSpPr>
        <p:spPr>
          <a:xfrm>
            <a:off x="6128658" y="277091"/>
            <a:ext cx="0" cy="6344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26DFDE-93DA-CF4C-9F19-2902BB8009AD}"/>
              </a:ext>
            </a:extLst>
          </p:cNvPr>
          <p:cNvCxnSpPr>
            <a:cxnSpLocks/>
          </p:cNvCxnSpPr>
          <p:nvPr/>
        </p:nvCxnSpPr>
        <p:spPr>
          <a:xfrm flipH="1">
            <a:off x="500740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B3BFC3-CD8B-7E4B-B27C-5D8CC4A4C7A5}"/>
              </a:ext>
            </a:extLst>
          </p:cNvPr>
          <p:cNvCxnSpPr>
            <a:cxnSpLocks/>
          </p:cNvCxnSpPr>
          <p:nvPr/>
        </p:nvCxnSpPr>
        <p:spPr>
          <a:xfrm flipH="1">
            <a:off x="6366163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25D55E-F84C-184D-9B4E-8D691F9174BD}"/>
              </a:ext>
            </a:extLst>
          </p:cNvPr>
          <p:cNvCxnSpPr/>
          <p:nvPr/>
        </p:nvCxnSpPr>
        <p:spPr>
          <a:xfrm>
            <a:off x="50074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813E1F-3222-FB44-A626-9B723C21AA2C}"/>
              </a:ext>
            </a:extLst>
          </p:cNvPr>
          <p:cNvCxnSpPr/>
          <p:nvPr/>
        </p:nvCxnSpPr>
        <p:spPr>
          <a:xfrm>
            <a:off x="577289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78CD0D-AF83-C645-9535-8ECB94C32F84}"/>
              </a:ext>
            </a:extLst>
          </p:cNvPr>
          <p:cNvCxnSpPr/>
          <p:nvPr/>
        </p:nvCxnSpPr>
        <p:spPr>
          <a:xfrm>
            <a:off x="3128899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3BAF6F-66FE-B94B-9CF9-4E84C301BCC9}"/>
              </a:ext>
            </a:extLst>
          </p:cNvPr>
          <p:cNvCxnSpPr/>
          <p:nvPr/>
        </p:nvCxnSpPr>
        <p:spPr>
          <a:xfrm>
            <a:off x="1812719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6A1617-4027-8C49-99CB-89414433F215}"/>
              </a:ext>
            </a:extLst>
          </p:cNvPr>
          <p:cNvCxnSpPr/>
          <p:nvPr/>
        </p:nvCxnSpPr>
        <p:spPr>
          <a:xfrm>
            <a:off x="4528208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505B47-C181-A941-997D-E530AD6DBB1B}"/>
              </a:ext>
            </a:extLst>
          </p:cNvPr>
          <p:cNvCxnSpPr/>
          <p:nvPr/>
        </p:nvCxnSpPr>
        <p:spPr>
          <a:xfrm>
            <a:off x="636121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61D285-0EF8-D840-9BE2-550067C45497}"/>
              </a:ext>
            </a:extLst>
          </p:cNvPr>
          <p:cNvCxnSpPr/>
          <p:nvPr/>
        </p:nvCxnSpPr>
        <p:spPr>
          <a:xfrm>
            <a:off x="1163336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3A288F-7B76-1243-A715-07C02CB44556}"/>
              </a:ext>
            </a:extLst>
          </p:cNvPr>
          <p:cNvCxnSpPr/>
          <p:nvPr/>
        </p:nvCxnSpPr>
        <p:spPr>
          <a:xfrm>
            <a:off x="8989372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131329-5C6A-8D44-AFF6-0BAD7AA1CE8F}"/>
              </a:ext>
            </a:extLst>
          </p:cNvPr>
          <p:cNvCxnSpPr/>
          <p:nvPr/>
        </p:nvCxnSpPr>
        <p:spPr>
          <a:xfrm>
            <a:off x="7673192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2AEA1D-9F40-3646-A4A1-31BE2BBFF758}"/>
              </a:ext>
            </a:extLst>
          </p:cNvPr>
          <p:cNvCxnSpPr/>
          <p:nvPr/>
        </p:nvCxnSpPr>
        <p:spPr>
          <a:xfrm>
            <a:off x="10388681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3D457-028C-1C40-829D-76D01DE7DAEF}"/>
              </a:ext>
            </a:extLst>
          </p:cNvPr>
          <p:cNvCxnSpPr>
            <a:cxnSpLocks/>
          </p:cNvCxnSpPr>
          <p:nvPr/>
        </p:nvCxnSpPr>
        <p:spPr>
          <a:xfrm>
            <a:off x="11409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E787F6-F2FA-F346-AC07-3B2E6CA797D6}"/>
              </a:ext>
            </a:extLst>
          </p:cNvPr>
          <p:cNvCxnSpPr>
            <a:cxnSpLocks/>
          </p:cNvCxnSpPr>
          <p:nvPr/>
        </p:nvCxnSpPr>
        <p:spPr>
          <a:xfrm>
            <a:off x="7030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A643EA-D819-9449-A2FB-D035EC85824B}"/>
              </a:ext>
            </a:extLst>
          </p:cNvPr>
          <p:cNvCxnSpPr>
            <a:cxnSpLocks/>
          </p:cNvCxnSpPr>
          <p:nvPr/>
        </p:nvCxnSpPr>
        <p:spPr>
          <a:xfrm>
            <a:off x="9147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F8EF-0FCF-FB43-A312-F925150364B2}"/>
              </a:ext>
            </a:extLst>
          </p:cNvPr>
          <p:cNvCxnSpPr>
            <a:cxnSpLocks/>
          </p:cNvCxnSpPr>
          <p:nvPr/>
        </p:nvCxnSpPr>
        <p:spPr>
          <a:xfrm>
            <a:off x="13597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6F11A-3D58-3941-AF0E-D9B669B186CF}"/>
              </a:ext>
            </a:extLst>
          </p:cNvPr>
          <p:cNvCxnSpPr>
            <a:cxnSpLocks/>
          </p:cNvCxnSpPr>
          <p:nvPr/>
        </p:nvCxnSpPr>
        <p:spPr>
          <a:xfrm>
            <a:off x="15776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DA4C3F-7D9A-4741-B7CB-E5FB9C03CF01}"/>
              </a:ext>
            </a:extLst>
          </p:cNvPr>
          <p:cNvCxnSpPr>
            <a:cxnSpLocks/>
          </p:cNvCxnSpPr>
          <p:nvPr/>
        </p:nvCxnSpPr>
        <p:spPr>
          <a:xfrm>
            <a:off x="24499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1D9AD7-64D4-F148-87D2-2DDCB4E94308}"/>
              </a:ext>
            </a:extLst>
          </p:cNvPr>
          <p:cNvCxnSpPr>
            <a:cxnSpLocks/>
          </p:cNvCxnSpPr>
          <p:nvPr/>
        </p:nvCxnSpPr>
        <p:spPr>
          <a:xfrm>
            <a:off x="20181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B4B88-71C6-9B41-A5AA-E779E91EC0C2}"/>
              </a:ext>
            </a:extLst>
          </p:cNvPr>
          <p:cNvCxnSpPr>
            <a:cxnSpLocks/>
          </p:cNvCxnSpPr>
          <p:nvPr/>
        </p:nvCxnSpPr>
        <p:spPr>
          <a:xfrm>
            <a:off x="22238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579130-79ED-2F43-B5EB-4F7FE9F68CB5}"/>
              </a:ext>
            </a:extLst>
          </p:cNvPr>
          <p:cNvCxnSpPr>
            <a:cxnSpLocks/>
          </p:cNvCxnSpPr>
          <p:nvPr/>
        </p:nvCxnSpPr>
        <p:spPr>
          <a:xfrm>
            <a:off x="26748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D88C9-EF3C-9C43-BA01-85620D1B8033}"/>
              </a:ext>
            </a:extLst>
          </p:cNvPr>
          <p:cNvCxnSpPr>
            <a:cxnSpLocks/>
          </p:cNvCxnSpPr>
          <p:nvPr/>
        </p:nvCxnSpPr>
        <p:spPr>
          <a:xfrm>
            <a:off x="28926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DC6C13-D958-D541-9AAC-47AC0A598AB1}"/>
              </a:ext>
            </a:extLst>
          </p:cNvPr>
          <p:cNvCxnSpPr>
            <a:cxnSpLocks/>
          </p:cNvCxnSpPr>
          <p:nvPr/>
        </p:nvCxnSpPr>
        <p:spPr>
          <a:xfrm>
            <a:off x="38245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EDBA40-5659-A943-A8E3-96546A3D6F4C}"/>
              </a:ext>
            </a:extLst>
          </p:cNvPr>
          <p:cNvCxnSpPr>
            <a:cxnSpLocks/>
          </p:cNvCxnSpPr>
          <p:nvPr/>
        </p:nvCxnSpPr>
        <p:spPr>
          <a:xfrm>
            <a:off x="33745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3CC173-2F81-AF4C-94C8-C322FDCBB8F5}"/>
              </a:ext>
            </a:extLst>
          </p:cNvPr>
          <p:cNvCxnSpPr>
            <a:cxnSpLocks/>
          </p:cNvCxnSpPr>
          <p:nvPr/>
        </p:nvCxnSpPr>
        <p:spPr>
          <a:xfrm>
            <a:off x="35984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465CF-081B-C94A-8713-50E6A7B80953}"/>
              </a:ext>
            </a:extLst>
          </p:cNvPr>
          <p:cNvCxnSpPr>
            <a:cxnSpLocks/>
          </p:cNvCxnSpPr>
          <p:nvPr/>
        </p:nvCxnSpPr>
        <p:spPr>
          <a:xfrm>
            <a:off x="40494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378F4D-E6F4-1948-B3F8-1392D85731CA}"/>
              </a:ext>
            </a:extLst>
          </p:cNvPr>
          <p:cNvCxnSpPr>
            <a:cxnSpLocks/>
          </p:cNvCxnSpPr>
          <p:nvPr/>
        </p:nvCxnSpPr>
        <p:spPr>
          <a:xfrm>
            <a:off x="42915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AA8FC6-FFDD-E74B-B023-DF8840FCBE1D}"/>
              </a:ext>
            </a:extLst>
          </p:cNvPr>
          <p:cNvCxnSpPr>
            <a:cxnSpLocks/>
          </p:cNvCxnSpPr>
          <p:nvPr/>
        </p:nvCxnSpPr>
        <p:spPr>
          <a:xfrm>
            <a:off x="51485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70051F-6CF8-2940-90B5-9EB6D1C90F32}"/>
              </a:ext>
            </a:extLst>
          </p:cNvPr>
          <p:cNvCxnSpPr>
            <a:cxnSpLocks/>
          </p:cNvCxnSpPr>
          <p:nvPr/>
        </p:nvCxnSpPr>
        <p:spPr>
          <a:xfrm>
            <a:off x="46985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AC0114-6200-5E4A-8AF6-FAF7316C390A}"/>
              </a:ext>
            </a:extLst>
          </p:cNvPr>
          <p:cNvCxnSpPr>
            <a:cxnSpLocks/>
          </p:cNvCxnSpPr>
          <p:nvPr/>
        </p:nvCxnSpPr>
        <p:spPr>
          <a:xfrm>
            <a:off x="49224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76C1E6-16EC-A74A-B10D-554D154E9079}"/>
              </a:ext>
            </a:extLst>
          </p:cNvPr>
          <p:cNvCxnSpPr>
            <a:cxnSpLocks/>
          </p:cNvCxnSpPr>
          <p:nvPr/>
        </p:nvCxnSpPr>
        <p:spPr>
          <a:xfrm>
            <a:off x="53734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D59A31-F2D1-9D4E-908F-6ADF8C42A0EB}"/>
              </a:ext>
            </a:extLst>
          </p:cNvPr>
          <p:cNvCxnSpPr>
            <a:cxnSpLocks/>
          </p:cNvCxnSpPr>
          <p:nvPr/>
        </p:nvCxnSpPr>
        <p:spPr>
          <a:xfrm>
            <a:off x="56155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12EAFD-9888-8242-93B4-B517E16DABE4}"/>
              </a:ext>
            </a:extLst>
          </p:cNvPr>
          <p:cNvCxnSpPr>
            <a:cxnSpLocks/>
          </p:cNvCxnSpPr>
          <p:nvPr/>
        </p:nvCxnSpPr>
        <p:spPr>
          <a:xfrm>
            <a:off x="70083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DAE19-618B-7E49-B221-56D47B794FE2}"/>
              </a:ext>
            </a:extLst>
          </p:cNvPr>
          <p:cNvCxnSpPr>
            <a:cxnSpLocks/>
          </p:cNvCxnSpPr>
          <p:nvPr/>
        </p:nvCxnSpPr>
        <p:spPr>
          <a:xfrm>
            <a:off x="65704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263A07-C20A-1947-8899-A05187577D9A}"/>
              </a:ext>
            </a:extLst>
          </p:cNvPr>
          <p:cNvCxnSpPr>
            <a:cxnSpLocks/>
          </p:cNvCxnSpPr>
          <p:nvPr/>
        </p:nvCxnSpPr>
        <p:spPr>
          <a:xfrm>
            <a:off x="67821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B20281-9004-9141-9196-C49F42A00B02}"/>
              </a:ext>
            </a:extLst>
          </p:cNvPr>
          <p:cNvCxnSpPr>
            <a:cxnSpLocks/>
          </p:cNvCxnSpPr>
          <p:nvPr/>
        </p:nvCxnSpPr>
        <p:spPr>
          <a:xfrm>
            <a:off x="72271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41F977-875E-2341-B38E-AC2A01477E60}"/>
              </a:ext>
            </a:extLst>
          </p:cNvPr>
          <p:cNvCxnSpPr>
            <a:cxnSpLocks/>
          </p:cNvCxnSpPr>
          <p:nvPr/>
        </p:nvCxnSpPr>
        <p:spPr>
          <a:xfrm>
            <a:off x="74450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B22DE1-BAAA-A344-93CD-3CF1A2B1EC6E}"/>
              </a:ext>
            </a:extLst>
          </p:cNvPr>
          <p:cNvCxnSpPr>
            <a:cxnSpLocks/>
          </p:cNvCxnSpPr>
          <p:nvPr/>
        </p:nvCxnSpPr>
        <p:spPr>
          <a:xfrm>
            <a:off x="83173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420A6C-036C-8445-B0BB-2AAD6D7961B2}"/>
              </a:ext>
            </a:extLst>
          </p:cNvPr>
          <p:cNvCxnSpPr>
            <a:cxnSpLocks/>
          </p:cNvCxnSpPr>
          <p:nvPr/>
        </p:nvCxnSpPr>
        <p:spPr>
          <a:xfrm>
            <a:off x="78855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723BBA-55E0-0D42-ACBD-0C599B3E9CED}"/>
              </a:ext>
            </a:extLst>
          </p:cNvPr>
          <p:cNvCxnSpPr>
            <a:cxnSpLocks/>
          </p:cNvCxnSpPr>
          <p:nvPr/>
        </p:nvCxnSpPr>
        <p:spPr>
          <a:xfrm>
            <a:off x="80912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4E853C-3080-E946-B6BE-A65CD599A71A}"/>
              </a:ext>
            </a:extLst>
          </p:cNvPr>
          <p:cNvCxnSpPr>
            <a:cxnSpLocks/>
          </p:cNvCxnSpPr>
          <p:nvPr/>
        </p:nvCxnSpPr>
        <p:spPr>
          <a:xfrm>
            <a:off x="85422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FE9DEB-944E-BC40-A04B-FB8399CA7EA3}"/>
              </a:ext>
            </a:extLst>
          </p:cNvPr>
          <p:cNvCxnSpPr>
            <a:cxnSpLocks/>
          </p:cNvCxnSpPr>
          <p:nvPr/>
        </p:nvCxnSpPr>
        <p:spPr>
          <a:xfrm>
            <a:off x="87600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A75B88-2862-DC44-B8C9-21357DE9FECA}"/>
              </a:ext>
            </a:extLst>
          </p:cNvPr>
          <p:cNvCxnSpPr>
            <a:cxnSpLocks/>
          </p:cNvCxnSpPr>
          <p:nvPr/>
        </p:nvCxnSpPr>
        <p:spPr>
          <a:xfrm>
            <a:off x="96919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343BB0-319B-234A-A9A9-FDCA3FA52F8F}"/>
              </a:ext>
            </a:extLst>
          </p:cNvPr>
          <p:cNvCxnSpPr>
            <a:cxnSpLocks/>
          </p:cNvCxnSpPr>
          <p:nvPr/>
        </p:nvCxnSpPr>
        <p:spPr>
          <a:xfrm>
            <a:off x="92419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9FD623-5E44-E14D-8786-3C7A733A8002}"/>
              </a:ext>
            </a:extLst>
          </p:cNvPr>
          <p:cNvCxnSpPr>
            <a:cxnSpLocks/>
          </p:cNvCxnSpPr>
          <p:nvPr/>
        </p:nvCxnSpPr>
        <p:spPr>
          <a:xfrm>
            <a:off x="94658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39BBB5-FA3A-4744-B979-7C9168876FFC}"/>
              </a:ext>
            </a:extLst>
          </p:cNvPr>
          <p:cNvCxnSpPr>
            <a:cxnSpLocks/>
          </p:cNvCxnSpPr>
          <p:nvPr/>
        </p:nvCxnSpPr>
        <p:spPr>
          <a:xfrm>
            <a:off x="99168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A87648-2508-F447-8BA7-6C97737A1249}"/>
              </a:ext>
            </a:extLst>
          </p:cNvPr>
          <p:cNvCxnSpPr>
            <a:cxnSpLocks/>
          </p:cNvCxnSpPr>
          <p:nvPr/>
        </p:nvCxnSpPr>
        <p:spPr>
          <a:xfrm>
            <a:off x="101589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54DC48-ACD2-5C46-8D63-3A99588F5F3E}"/>
              </a:ext>
            </a:extLst>
          </p:cNvPr>
          <p:cNvCxnSpPr>
            <a:cxnSpLocks/>
          </p:cNvCxnSpPr>
          <p:nvPr/>
        </p:nvCxnSpPr>
        <p:spPr>
          <a:xfrm>
            <a:off x="110159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B1C62E-2D67-F540-BCD0-D4A818A89089}"/>
              </a:ext>
            </a:extLst>
          </p:cNvPr>
          <p:cNvCxnSpPr>
            <a:cxnSpLocks/>
          </p:cNvCxnSpPr>
          <p:nvPr/>
        </p:nvCxnSpPr>
        <p:spPr>
          <a:xfrm>
            <a:off x="105659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9DA217-F44C-F04E-B2C3-3B9533EB3E3F}"/>
              </a:ext>
            </a:extLst>
          </p:cNvPr>
          <p:cNvCxnSpPr>
            <a:cxnSpLocks/>
          </p:cNvCxnSpPr>
          <p:nvPr/>
        </p:nvCxnSpPr>
        <p:spPr>
          <a:xfrm>
            <a:off x="107898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D36D7-9922-6D4A-B112-3AD159B6720E}"/>
              </a:ext>
            </a:extLst>
          </p:cNvPr>
          <p:cNvCxnSpPr>
            <a:cxnSpLocks/>
          </p:cNvCxnSpPr>
          <p:nvPr/>
        </p:nvCxnSpPr>
        <p:spPr>
          <a:xfrm>
            <a:off x="112408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DA992A-779D-9646-90F6-16F30675882B}"/>
              </a:ext>
            </a:extLst>
          </p:cNvPr>
          <p:cNvCxnSpPr>
            <a:cxnSpLocks/>
          </p:cNvCxnSpPr>
          <p:nvPr/>
        </p:nvCxnSpPr>
        <p:spPr>
          <a:xfrm>
            <a:off x="114829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nip Single Corner Rectangle 70">
            <a:extLst>
              <a:ext uri="{FF2B5EF4-FFF2-40B4-BE49-F238E27FC236}">
                <a16:creationId xmlns:a16="http://schemas.microsoft.com/office/drawing/2014/main" id="{272FA459-DF45-984A-984E-B5D1CDCE1D8D}"/>
              </a:ext>
            </a:extLst>
          </p:cNvPr>
          <p:cNvSpPr/>
          <p:nvPr/>
        </p:nvSpPr>
        <p:spPr>
          <a:xfrm>
            <a:off x="406255" y="1774312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nip Single Corner Rectangle 72">
            <a:extLst>
              <a:ext uri="{FF2B5EF4-FFF2-40B4-BE49-F238E27FC236}">
                <a16:creationId xmlns:a16="http://schemas.microsoft.com/office/drawing/2014/main" id="{926AB137-442D-5343-9606-6D80E0CD0F1B}"/>
              </a:ext>
            </a:extLst>
          </p:cNvPr>
          <p:cNvSpPr/>
          <p:nvPr/>
        </p:nvSpPr>
        <p:spPr>
          <a:xfrm>
            <a:off x="1492366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nip Single Corner Rectangle 73">
            <a:extLst>
              <a:ext uri="{FF2B5EF4-FFF2-40B4-BE49-F238E27FC236}">
                <a16:creationId xmlns:a16="http://schemas.microsoft.com/office/drawing/2014/main" id="{EA6FFF2A-5701-A043-8A73-1DFDB83742B3}"/>
              </a:ext>
            </a:extLst>
          </p:cNvPr>
          <p:cNvSpPr/>
          <p:nvPr/>
        </p:nvSpPr>
        <p:spPr>
          <a:xfrm>
            <a:off x="2610840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nip Single Corner Rectangle 74">
            <a:extLst>
              <a:ext uri="{FF2B5EF4-FFF2-40B4-BE49-F238E27FC236}">
                <a16:creationId xmlns:a16="http://schemas.microsoft.com/office/drawing/2014/main" id="{81CE71DE-635A-484A-9991-EC43F76A7928}"/>
              </a:ext>
            </a:extLst>
          </p:cNvPr>
          <p:cNvSpPr/>
          <p:nvPr/>
        </p:nvSpPr>
        <p:spPr>
          <a:xfrm>
            <a:off x="3729314" y="178692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Snip Single Corner Rectangle 75">
            <a:extLst>
              <a:ext uri="{FF2B5EF4-FFF2-40B4-BE49-F238E27FC236}">
                <a16:creationId xmlns:a16="http://schemas.microsoft.com/office/drawing/2014/main" id="{7C35A3C8-231D-0843-BA5A-756D423E7EED}"/>
              </a:ext>
            </a:extLst>
          </p:cNvPr>
          <p:cNvSpPr/>
          <p:nvPr/>
        </p:nvSpPr>
        <p:spPr>
          <a:xfrm>
            <a:off x="4847788" y="177993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nip Single Corner Rectangle 76">
            <a:extLst>
              <a:ext uri="{FF2B5EF4-FFF2-40B4-BE49-F238E27FC236}">
                <a16:creationId xmlns:a16="http://schemas.microsoft.com/office/drawing/2014/main" id="{5D71B0E5-B0F9-3E4E-845E-4FBB6F06EB18}"/>
              </a:ext>
            </a:extLst>
          </p:cNvPr>
          <p:cNvSpPr/>
          <p:nvPr/>
        </p:nvSpPr>
        <p:spPr>
          <a:xfrm>
            <a:off x="6581719" y="1798063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nip Single Corner Rectangle 77">
            <a:extLst>
              <a:ext uri="{FF2B5EF4-FFF2-40B4-BE49-F238E27FC236}">
                <a16:creationId xmlns:a16="http://schemas.microsoft.com/office/drawing/2014/main" id="{0FA37CE2-420C-6E47-B863-33D3ED55E04C}"/>
              </a:ext>
            </a:extLst>
          </p:cNvPr>
          <p:cNvSpPr/>
          <p:nvPr/>
        </p:nvSpPr>
        <p:spPr>
          <a:xfrm>
            <a:off x="791799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nip Single Corner Rectangle 78">
            <a:extLst>
              <a:ext uri="{FF2B5EF4-FFF2-40B4-BE49-F238E27FC236}">
                <a16:creationId xmlns:a16="http://schemas.microsoft.com/office/drawing/2014/main" id="{504477B6-68CD-9849-94C0-CA614340CB3D}"/>
              </a:ext>
            </a:extLst>
          </p:cNvPr>
          <p:cNvSpPr/>
          <p:nvPr/>
        </p:nvSpPr>
        <p:spPr>
          <a:xfrm>
            <a:off x="9241970" y="1782757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nip Single Corner Rectangle 79">
            <a:extLst>
              <a:ext uri="{FF2B5EF4-FFF2-40B4-BE49-F238E27FC236}">
                <a16:creationId xmlns:a16="http://schemas.microsoft.com/office/drawing/2014/main" id="{92BC8EAB-03D5-FC42-BDEF-0A3E3DBF9581}"/>
              </a:ext>
            </a:extLst>
          </p:cNvPr>
          <p:cNvSpPr/>
          <p:nvPr/>
        </p:nvSpPr>
        <p:spPr>
          <a:xfrm>
            <a:off x="1056594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A099BBA-681C-DA48-B02E-A4EED8E5B35E}"/>
              </a:ext>
            </a:extLst>
          </p:cNvPr>
          <p:cNvSpPr/>
          <p:nvPr/>
        </p:nvSpPr>
        <p:spPr>
          <a:xfrm>
            <a:off x="6615332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3F5CA6C-F530-5E45-A196-75FF58DB4FAF}"/>
              </a:ext>
            </a:extLst>
          </p:cNvPr>
          <p:cNvSpPr/>
          <p:nvPr/>
        </p:nvSpPr>
        <p:spPr>
          <a:xfrm>
            <a:off x="6430833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787BDB-2B68-7D4E-9958-4821A2BEBC4B}"/>
              </a:ext>
            </a:extLst>
          </p:cNvPr>
          <p:cNvCxnSpPr/>
          <p:nvPr/>
        </p:nvCxnSpPr>
        <p:spPr>
          <a:xfrm>
            <a:off x="7673192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5FACB9-3250-DA45-818F-E57FA7D265CD}"/>
              </a:ext>
            </a:extLst>
          </p:cNvPr>
          <p:cNvCxnSpPr/>
          <p:nvPr/>
        </p:nvCxnSpPr>
        <p:spPr>
          <a:xfrm>
            <a:off x="9009291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CFDE89-DF7E-734D-AD3B-EBFA4428C8F5}"/>
              </a:ext>
            </a:extLst>
          </p:cNvPr>
          <p:cNvCxnSpPr>
            <a:cxnSpLocks/>
          </p:cNvCxnSpPr>
          <p:nvPr/>
        </p:nvCxnSpPr>
        <p:spPr>
          <a:xfrm>
            <a:off x="11511773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4C489D-7D28-8040-A7C8-9EF14B5CCB2E}"/>
              </a:ext>
            </a:extLst>
          </p:cNvPr>
          <p:cNvCxnSpPr>
            <a:cxnSpLocks/>
          </p:cNvCxnSpPr>
          <p:nvPr/>
        </p:nvCxnSpPr>
        <p:spPr>
          <a:xfrm>
            <a:off x="10266279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>
            <a:extLst>
              <a:ext uri="{FF2B5EF4-FFF2-40B4-BE49-F238E27FC236}">
                <a16:creationId xmlns:a16="http://schemas.microsoft.com/office/drawing/2014/main" id="{5395E9A6-F418-9E48-B87B-93987DF6E4B5}"/>
              </a:ext>
            </a:extLst>
          </p:cNvPr>
          <p:cNvSpPr/>
          <p:nvPr/>
        </p:nvSpPr>
        <p:spPr>
          <a:xfrm>
            <a:off x="746544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755F58C-5B0D-3F40-AD34-40C8D34BBC04}"/>
              </a:ext>
            </a:extLst>
          </p:cNvPr>
          <p:cNvSpPr/>
          <p:nvPr/>
        </p:nvSpPr>
        <p:spPr>
          <a:xfrm>
            <a:off x="562045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D10D5FB-BE39-A048-974C-8A061294846B}"/>
              </a:ext>
            </a:extLst>
          </p:cNvPr>
          <p:cNvCxnSpPr/>
          <p:nvPr/>
        </p:nvCxnSpPr>
        <p:spPr>
          <a:xfrm>
            <a:off x="1804404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2ED47F-0960-1240-8E44-000E5021264E}"/>
              </a:ext>
            </a:extLst>
          </p:cNvPr>
          <p:cNvCxnSpPr/>
          <p:nvPr/>
        </p:nvCxnSpPr>
        <p:spPr>
          <a:xfrm>
            <a:off x="3140503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807E86E-A64F-CC4F-ABC2-DF41E7FD1662}"/>
              </a:ext>
            </a:extLst>
          </p:cNvPr>
          <p:cNvCxnSpPr>
            <a:cxnSpLocks/>
          </p:cNvCxnSpPr>
          <p:nvPr/>
        </p:nvCxnSpPr>
        <p:spPr>
          <a:xfrm>
            <a:off x="5642985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64B51F-D9FE-1A48-B4C2-C2A3A626B515}"/>
              </a:ext>
            </a:extLst>
          </p:cNvPr>
          <p:cNvCxnSpPr>
            <a:cxnSpLocks/>
          </p:cNvCxnSpPr>
          <p:nvPr/>
        </p:nvCxnSpPr>
        <p:spPr>
          <a:xfrm>
            <a:off x="4397491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7C111C-4094-2B47-86AF-E3BBC36D2EF7}"/>
              </a:ext>
            </a:extLst>
          </p:cNvPr>
          <p:cNvCxnSpPr>
            <a:cxnSpLocks/>
          </p:cNvCxnSpPr>
          <p:nvPr/>
        </p:nvCxnSpPr>
        <p:spPr>
          <a:xfrm>
            <a:off x="419550" y="2098394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B5C822-480A-9B45-A478-87771FC60989}"/>
              </a:ext>
            </a:extLst>
          </p:cNvPr>
          <p:cNvCxnSpPr>
            <a:cxnSpLocks/>
          </p:cNvCxnSpPr>
          <p:nvPr/>
        </p:nvCxnSpPr>
        <p:spPr>
          <a:xfrm>
            <a:off x="868259" y="2284516"/>
            <a:ext cx="364961" cy="33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E98D142-3BBD-4148-94A5-75FE7DA84B07}"/>
              </a:ext>
            </a:extLst>
          </p:cNvPr>
          <p:cNvCxnSpPr>
            <a:cxnSpLocks/>
          </p:cNvCxnSpPr>
          <p:nvPr/>
        </p:nvCxnSpPr>
        <p:spPr>
          <a:xfrm>
            <a:off x="897941" y="2493046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A9F815F-8038-0B45-8CA5-174FE92B5B1E}"/>
              </a:ext>
            </a:extLst>
          </p:cNvPr>
          <p:cNvCxnSpPr>
            <a:cxnSpLocks/>
          </p:cNvCxnSpPr>
          <p:nvPr/>
        </p:nvCxnSpPr>
        <p:spPr>
          <a:xfrm flipV="1">
            <a:off x="478216" y="2403633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F320015-9D76-BF4C-99FD-F6F1D5EDEDA5}"/>
              </a:ext>
            </a:extLst>
          </p:cNvPr>
          <p:cNvCxnSpPr>
            <a:cxnSpLocks/>
          </p:cNvCxnSpPr>
          <p:nvPr/>
        </p:nvCxnSpPr>
        <p:spPr>
          <a:xfrm flipV="1">
            <a:off x="1747660" y="1865932"/>
            <a:ext cx="227462" cy="322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1CE4C9A-F57D-FC4A-8EC1-390DB8BE69E9}"/>
              </a:ext>
            </a:extLst>
          </p:cNvPr>
          <p:cNvCxnSpPr>
            <a:cxnSpLocks/>
          </p:cNvCxnSpPr>
          <p:nvPr/>
        </p:nvCxnSpPr>
        <p:spPr>
          <a:xfrm flipV="1">
            <a:off x="2018110" y="1969658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3CB2B6C-47EE-1A43-BAAE-9C8C6B42D03B}"/>
              </a:ext>
            </a:extLst>
          </p:cNvPr>
          <p:cNvCxnSpPr>
            <a:cxnSpLocks/>
          </p:cNvCxnSpPr>
          <p:nvPr/>
        </p:nvCxnSpPr>
        <p:spPr>
          <a:xfrm flipH="1" flipV="1">
            <a:off x="2157547" y="2284516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F32C5A-02FA-3145-8278-9876D04CB063}"/>
              </a:ext>
            </a:extLst>
          </p:cNvPr>
          <p:cNvCxnSpPr>
            <a:cxnSpLocks/>
          </p:cNvCxnSpPr>
          <p:nvPr/>
        </p:nvCxnSpPr>
        <p:spPr>
          <a:xfrm flipV="1">
            <a:off x="1635086" y="2611565"/>
            <a:ext cx="383024" cy="8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32363DB-C89C-4442-8974-5A7DA3AA0EAE}"/>
              </a:ext>
            </a:extLst>
          </p:cNvPr>
          <p:cNvCxnSpPr>
            <a:cxnSpLocks/>
          </p:cNvCxnSpPr>
          <p:nvPr/>
        </p:nvCxnSpPr>
        <p:spPr>
          <a:xfrm flipH="1" flipV="1">
            <a:off x="3014023" y="1824759"/>
            <a:ext cx="150680" cy="316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E0A787-2F5F-524C-85CF-F430B3FD4C11}"/>
              </a:ext>
            </a:extLst>
          </p:cNvPr>
          <p:cNvCxnSpPr>
            <a:cxnSpLocks/>
          </p:cNvCxnSpPr>
          <p:nvPr/>
        </p:nvCxnSpPr>
        <p:spPr>
          <a:xfrm flipH="1" flipV="1">
            <a:off x="2660362" y="1996625"/>
            <a:ext cx="373847" cy="27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C27433D-1423-F443-8659-BB45A3EECDF2}"/>
              </a:ext>
            </a:extLst>
          </p:cNvPr>
          <p:cNvCxnSpPr>
            <a:cxnSpLocks/>
          </p:cNvCxnSpPr>
          <p:nvPr/>
        </p:nvCxnSpPr>
        <p:spPr>
          <a:xfrm flipV="1">
            <a:off x="3352666" y="227940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ADF06CA-3E7A-F145-9CC7-4C221D86722E}"/>
              </a:ext>
            </a:extLst>
          </p:cNvPr>
          <p:cNvCxnSpPr>
            <a:cxnSpLocks/>
          </p:cNvCxnSpPr>
          <p:nvPr/>
        </p:nvCxnSpPr>
        <p:spPr>
          <a:xfrm flipV="1">
            <a:off x="2688452" y="2284516"/>
            <a:ext cx="19259" cy="379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F4976EC-771A-9E4A-AE4D-D6A663DD4E90}"/>
              </a:ext>
            </a:extLst>
          </p:cNvPr>
          <p:cNvCxnSpPr>
            <a:cxnSpLocks/>
          </p:cNvCxnSpPr>
          <p:nvPr/>
        </p:nvCxnSpPr>
        <p:spPr>
          <a:xfrm flipV="1">
            <a:off x="4497156" y="230167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CD078C-1171-E94B-8A98-982557B119C4}"/>
              </a:ext>
            </a:extLst>
          </p:cNvPr>
          <p:cNvCxnSpPr>
            <a:cxnSpLocks/>
          </p:cNvCxnSpPr>
          <p:nvPr/>
        </p:nvCxnSpPr>
        <p:spPr>
          <a:xfrm flipV="1">
            <a:off x="3834180" y="2493046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AB75063-7BBD-904F-B2F9-82CD637F08BF}"/>
              </a:ext>
            </a:extLst>
          </p:cNvPr>
          <p:cNvCxnSpPr>
            <a:cxnSpLocks/>
          </p:cNvCxnSpPr>
          <p:nvPr/>
        </p:nvCxnSpPr>
        <p:spPr>
          <a:xfrm flipV="1">
            <a:off x="3852331" y="2149158"/>
            <a:ext cx="7048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CF38612-382B-3548-8C87-4C0AA0359BEA}"/>
              </a:ext>
            </a:extLst>
          </p:cNvPr>
          <p:cNvCxnSpPr>
            <a:cxnSpLocks/>
          </p:cNvCxnSpPr>
          <p:nvPr/>
        </p:nvCxnSpPr>
        <p:spPr>
          <a:xfrm flipH="1" flipV="1">
            <a:off x="4084965" y="2053671"/>
            <a:ext cx="194727" cy="41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8422E00-557F-014A-B572-07F543DBE9A2}"/>
              </a:ext>
            </a:extLst>
          </p:cNvPr>
          <p:cNvCxnSpPr>
            <a:cxnSpLocks/>
          </p:cNvCxnSpPr>
          <p:nvPr/>
        </p:nvCxnSpPr>
        <p:spPr>
          <a:xfrm>
            <a:off x="5283155" y="2177619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522568C-DA4B-B844-A48B-768F6DDBD49C}"/>
              </a:ext>
            </a:extLst>
          </p:cNvPr>
          <p:cNvCxnSpPr>
            <a:cxnSpLocks/>
          </p:cNvCxnSpPr>
          <p:nvPr/>
        </p:nvCxnSpPr>
        <p:spPr>
          <a:xfrm flipV="1">
            <a:off x="5199586" y="1970331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229A20C-48DD-C44C-8F3A-0EC8F7C6E205}"/>
              </a:ext>
            </a:extLst>
          </p:cNvPr>
          <p:cNvCxnSpPr>
            <a:cxnSpLocks/>
          </p:cNvCxnSpPr>
          <p:nvPr/>
        </p:nvCxnSpPr>
        <p:spPr>
          <a:xfrm flipV="1">
            <a:off x="4892522" y="1867773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DCEC328-FB4B-CE4E-AF03-350F86971A50}"/>
              </a:ext>
            </a:extLst>
          </p:cNvPr>
          <p:cNvCxnSpPr>
            <a:cxnSpLocks/>
          </p:cNvCxnSpPr>
          <p:nvPr/>
        </p:nvCxnSpPr>
        <p:spPr>
          <a:xfrm flipH="1" flipV="1">
            <a:off x="5268980" y="2527270"/>
            <a:ext cx="458695" cy="132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>
            <a:extLst>
              <a:ext uri="{FF2B5EF4-FFF2-40B4-BE49-F238E27FC236}">
                <a16:creationId xmlns:a16="http://schemas.microsoft.com/office/drawing/2014/main" id="{1A8B5494-ABCC-B648-B954-332C77EA8EFA}"/>
              </a:ext>
            </a:extLst>
          </p:cNvPr>
          <p:cNvSpPr/>
          <p:nvPr/>
        </p:nvSpPr>
        <p:spPr>
          <a:xfrm>
            <a:off x="6659015" y="1857375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D86D32DF-D53F-5D47-ACC1-0211870AF60D}"/>
              </a:ext>
            </a:extLst>
          </p:cNvPr>
          <p:cNvSpPr/>
          <p:nvPr/>
        </p:nvSpPr>
        <p:spPr>
          <a:xfrm>
            <a:off x="6615332" y="2215561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A62EAA93-C60E-D54C-8ACF-87A6BD7B4BCD}"/>
              </a:ext>
            </a:extLst>
          </p:cNvPr>
          <p:cNvSpPr/>
          <p:nvPr/>
        </p:nvSpPr>
        <p:spPr>
          <a:xfrm>
            <a:off x="6956938" y="1826022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23663620-5C59-0A43-91EE-670F10EDF15B}"/>
              </a:ext>
            </a:extLst>
          </p:cNvPr>
          <p:cNvSpPr/>
          <p:nvPr/>
        </p:nvSpPr>
        <p:spPr>
          <a:xfrm>
            <a:off x="6873501" y="2362587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3054BEE7-A053-F94C-B5CA-2375298EE8F0}"/>
              </a:ext>
            </a:extLst>
          </p:cNvPr>
          <p:cNvSpPr/>
          <p:nvPr/>
        </p:nvSpPr>
        <p:spPr>
          <a:xfrm>
            <a:off x="7969299" y="1868874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88934493-389D-F442-B0AC-D4505D27B5C2}"/>
              </a:ext>
            </a:extLst>
          </p:cNvPr>
          <p:cNvSpPr/>
          <p:nvPr/>
        </p:nvSpPr>
        <p:spPr>
          <a:xfrm>
            <a:off x="8035878" y="2254250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E813BCBD-40E9-4B49-AB8E-EE1CBC54AA19}"/>
              </a:ext>
            </a:extLst>
          </p:cNvPr>
          <p:cNvSpPr/>
          <p:nvPr/>
        </p:nvSpPr>
        <p:spPr>
          <a:xfrm>
            <a:off x="8626496" y="2023093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9DC0A61D-91C6-F449-A84D-B488503C7431}"/>
              </a:ext>
            </a:extLst>
          </p:cNvPr>
          <p:cNvSpPr/>
          <p:nvPr/>
        </p:nvSpPr>
        <p:spPr>
          <a:xfrm>
            <a:off x="8310794" y="2362587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0B99B5C5-3F52-D148-BBAA-FE02CED37BD7}"/>
              </a:ext>
            </a:extLst>
          </p:cNvPr>
          <p:cNvSpPr/>
          <p:nvPr/>
        </p:nvSpPr>
        <p:spPr>
          <a:xfrm>
            <a:off x="9324975" y="2108200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62F444B8-6922-5948-B1FA-B7F392A4B875}"/>
              </a:ext>
            </a:extLst>
          </p:cNvPr>
          <p:cNvSpPr/>
          <p:nvPr/>
        </p:nvSpPr>
        <p:spPr>
          <a:xfrm>
            <a:off x="9347200" y="1820040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D243FDF-2435-A742-9396-6ACF836195AB}"/>
              </a:ext>
            </a:extLst>
          </p:cNvPr>
          <p:cNvSpPr/>
          <p:nvPr/>
        </p:nvSpPr>
        <p:spPr>
          <a:xfrm>
            <a:off x="9545929" y="2170699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25B21078-ABD7-0D4A-950B-41FBBEA3AB1A}"/>
              </a:ext>
            </a:extLst>
          </p:cNvPr>
          <p:cNvSpPr/>
          <p:nvPr/>
        </p:nvSpPr>
        <p:spPr>
          <a:xfrm>
            <a:off x="9436100" y="1989989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1556D4DC-417C-B441-BF2C-DDE0E8C8AF65}"/>
              </a:ext>
            </a:extLst>
          </p:cNvPr>
          <p:cNvSpPr/>
          <p:nvPr/>
        </p:nvSpPr>
        <p:spPr>
          <a:xfrm rot="18883137">
            <a:off x="10680702" y="1950721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26A7E07F-5EB4-B541-B9F0-69C24F032833}"/>
              </a:ext>
            </a:extLst>
          </p:cNvPr>
          <p:cNvSpPr/>
          <p:nvPr/>
        </p:nvSpPr>
        <p:spPr>
          <a:xfrm>
            <a:off x="10657740" y="2403633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66331F1B-F310-6141-841F-CFAAF9647350}"/>
              </a:ext>
            </a:extLst>
          </p:cNvPr>
          <p:cNvSpPr/>
          <p:nvPr/>
        </p:nvSpPr>
        <p:spPr>
          <a:xfrm>
            <a:off x="10789819" y="1822390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F9B8787-BDA1-CA48-96B0-7606A444E34E}"/>
              </a:ext>
            </a:extLst>
          </p:cNvPr>
          <p:cNvSpPr/>
          <p:nvPr/>
        </p:nvSpPr>
        <p:spPr>
          <a:xfrm>
            <a:off x="11240714" y="2232025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DF2D34-4554-6840-814E-1F40ACF03A1F}"/>
              </a:ext>
            </a:extLst>
          </p:cNvPr>
          <p:cNvSpPr txBox="1"/>
          <p:nvPr/>
        </p:nvSpPr>
        <p:spPr>
          <a:xfrm>
            <a:off x="343826" y="62582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DD0626C-DE68-0644-8A23-81667FA4C7DC}"/>
              </a:ext>
            </a:extLst>
          </p:cNvPr>
          <p:cNvSpPr txBox="1"/>
          <p:nvPr/>
        </p:nvSpPr>
        <p:spPr>
          <a:xfrm>
            <a:off x="1655133" y="63790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ED967B9-8C9F-C74E-B629-31BD9D52AE44}"/>
              </a:ext>
            </a:extLst>
          </p:cNvPr>
          <p:cNvSpPr txBox="1"/>
          <p:nvPr/>
        </p:nvSpPr>
        <p:spPr>
          <a:xfrm>
            <a:off x="2892227" y="644553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AE6AED-EDC3-EE40-A1A6-0D8E2C5201AD}"/>
              </a:ext>
            </a:extLst>
          </p:cNvPr>
          <p:cNvSpPr txBox="1"/>
          <p:nvPr/>
        </p:nvSpPr>
        <p:spPr>
          <a:xfrm>
            <a:off x="4283358" y="64477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CD621E0-A4C0-2246-9E58-D75888E7D161}"/>
              </a:ext>
            </a:extLst>
          </p:cNvPr>
          <p:cNvSpPr txBox="1"/>
          <p:nvPr/>
        </p:nvSpPr>
        <p:spPr>
          <a:xfrm>
            <a:off x="5513350" y="656464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79D94E2-B34B-9641-A3EA-B60F52267DAD}"/>
              </a:ext>
            </a:extLst>
          </p:cNvPr>
          <p:cNvSpPr txBox="1"/>
          <p:nvPr/>
        </p:nvSpPr>
        <p:spPr>
          <a:xfrm>
            <a:off x="6210068" y="64781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36024BD-8BF7-994B-B15B-1BACB03C1100}"/>
              </a:ext>
            </a:extLst>
          </p:cNvPr>
          <p:cNvSpPr txBox="1"/>
          <p:nvPr/>
        </p:nvSpPr>
        <p:spPr>
          <a:xfrm>
            <a:off x="7521375" y="65990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8EA5AFD-2D94-994F-92E4-C96DB05594F1}"/>
              </a:ext>
            </a:extLst>
          </p:cNvPr>
          <p:cNvSpPr txBox="1"/>
          <p:nvPr/>
        </p:nvSpPr>
        <p:spPr>
          <a:xfrm>
            <a:off x="8758469" y="66654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9A3EF2B-BE84-B943-9C5B-2BEE07C93980}"/>
              </a:ext>
            </a:extLst>
          </p:cNvPr>
          <p:cNvSpPr txBox="1"/>
          <p:nvPr/>
        </p:nvSpPr>
        <p:spPr>
          <a:xfrm>
            <a:off x="10149600" y="666766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D18790E-06B7-194C-A0C7-33751F253E85}"/>
              </a:ext>
            </a:extLst>
          </p:cNvPr>
          <p:cNvSpPr txBox="1"/>
          <p:nvPr/>
        </p:nvSpPr>
        <p:spPr>
          <a:xfrm>
            <a:off x="11379592" y="678459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CC05E402-27F3-A64D-93EE-536BCF6E5578}"/>
              </a:ext>
            </a:extLst>
          </p:cNvPr>
          <p:cNvSpPr/>
          <p:nvPr/>
        </p:nvSpPr>
        <p:spPr>
          <a:xfrm>
            <a:off x="6346374" y="1266543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EFA2C34F-1985-2545-AAD5-7083979CFF78}"/>
              </a:ext>
            </a:extLst>
          </p:cNvPr>
          <p:cNvSpPr/>
          <p:nvPr/>
        </p:nvSpPr>
        <p:spPr>
          <a:xfrm>
            <a:off x="7673190" y="1272102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53E540AA-DFEB-F94F-B684-9B568B705665}"/>
              </a:ext>
            </a:extLst>
          </p:cNvPr>
          <p:cNvSpPr/>
          <p:nvPr/>
        </p:nvSpPr>
        <p:spPr>
          <a:xfrm>
            <a:off x="8985684" y="1265240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5D201F49-5E3D-0E49-8194-DB26DFC8650C}"/>
              </a:ext>
            </a:extLst>
          </p:cNvPr>
          <p:cNvSpPr/>
          <p:nvPr/>
        </p:nvSpPr>
        <p:spPr>
          <a:xfrm>
            <a:off x="10388680" y="1272102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14193C4-0F82-BB4B-9CB7-1C8B24590E9D}"/>
              </a:ext>
            </a:extLst>
          </p:cNvPr>
          <p:cNvCxnSpPr>
            <a:endCxn id="71" idx="3"/>
          </p:cNvCxnSpPr>
          <p:nvPr/>
        </p:nvCxnSpPr>
        <p:spPr>
          <a:xfrm>
            <a:off x="478216" y="1313698"/>
            <a:ext cx="390044" cy="46061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CC232CC-1202-EF4D-AD23-E5B3E5A90322}"/>
              </a:ext>
            </a:extLst>
          </p:cNvPr>
          <p:cNvCxnSpPr>
            <a:cxnSpLocks/>
            <a:endCxn id="73" idx="3"/>
          </p:cNvCxnSpPr>
          <p:nvPr/>
        </p:nvCxnSpPr>
        <p:spPr>
          <a:xfrm>
            <a:off x="1783073" y="1288378"/>
            <a:ext cx="171298" cy="489327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BDF0A442-7EF7-7542-A13F-F01422CCF22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072845" y="1302263"/>
            <a:ext cx="31840" cy="475442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44DC25C-8482-4642-8333-9FAA09CACE3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4191319" y="1271730"/>
            <a:ext cx="307104" cy="51519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6809C4F-F3A5-2341-BDDD-4D60E1969DB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5309793" y="1287305"/>
            <a:ext cx="432512" cy="492629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C08967C-31B2-AC43-9A90-1F7B0116A629}"/>
              </a:ext>
            </a:extLst>
          </p:cNvPr>
          <p:cNvSpPr txBox="1"/>
          <p:nvPr/>
        </p:nvSpPr>
        <p:spPr>
          <a:xfrm>
            <a:off x="562838" y="2727325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C088ADA-3905-B748-8C52-4B4C0ECC0E07}"/>
              </a:ext>
            </a:extLst>
          </p:cNvPr>
          <p:cNvSpPr txBox="1"/>
          <p:nvPr/>
        </p:nvSpPr>
        <p:spPr>
          <a:xfrm>
            <a:off x="1671366" y="2743801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D8A436D-16BC-4A4F-8C2F-A48E39EFB0F6}"/>
              </a:ext>
            </a:extLst>
          </p:cNvPr>
          <p:cNvSpPr txBox="1"/>
          <p:nvPr/>
        </p:nvSpPr>
        <p:spPr>
          <a:xfrm>
            <a:off x="2732862" y="2743338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33DE2D1-9347-3447-8564-6628DC907DF9}"/>
              </a:ext>
            </a:extLst>
          </p:cNvPr>
          <p:cNvSpPr txBox="1"/>
          <p:nvPr/>
        </p:nvSpPr>
        <p:spPr>
          <a:xfrm>
            <a:off x="3852632" y="275331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4D869E8-003A-9A47-A72E-2AC83475E8F8}"/>
              </a:ext>
            </a:extLst>
          </p:cNvPr>
          <p:cNvSpPr txBox="1"/>
          <p:nvPr/>
        </p:nvSpPr>
        <p:spPr>
          <a:xfrm>
            <a:off x="5016659" y="275565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571E435-DE16-694D-84A0-E4CEBE0E0225}"/>
              </a:ext>
            </a:extLst>
          </p:cNvPr>
          <p:cNvSpPr txBox="1"/>
          <p:nvPr/>
        </p:nvSpPr>
        <p:spPr>
          <a:xfrm>
            <a:off x="6567993" y="2771391"/>
            <a:ext cx="105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6634D3E-6303-1C42-96C8-1564B4ED126E}"/>
              </a:ext>
            </a:extLst>
          </p:cNvPr>
          <p:cNvSpPr txBox="1"/>
          <p:nvPr/>
        </p:nvSpPr>
        <p:spPr>
          <a:xfrm>
            <a:off x="7827271" y="2767512"/>
            <a:ext cx="120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77A8E-12B8-2A4F-A00B-457E630DB061}"/>
              </a:ext>
            </a:extLst>
          </p:cNvPr>
          <p:cNvSpPr txBox="1"/>
          <p:nvPr/>
        </p:nvSpPr>
        <p:spPr>
          <a:xfrm>
            <a:off x="9068938" y="2758295"/>
            <a:ext cx="127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DABD766-8DA3-A24D-9BA8-EB2889863810}"/>
              </a:ext>
            </a:extLst>
          </p:cNvPr>
          <p:cNvSpPr txBox="1"/>
          <p:nvPr/>
        </p:nvSpPr>
        <p:spPr>
          <a:xfrm>
            <a:off x="10395329" y="2762557"/>
            <a:ext cx="126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2571BC5-2D91-1343-B1FC-CC392D639E28}"/>
              </a:ext>
            </a:extLst>
          </p:cNvPr>
          <p:cNvSpPr txBox="1"/>
          <p:nvPr/>
        </p:nvSpPr>
        <p:spPr>
          <a:xfrm>
            <a:off x="1783073" y="590055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A1890F2-E9F8-3440-98C9-233557F9039C}"/>
              </a:ext>
            </a:extLst>
          </p:cNvPr>
          <p:cNvSpPr txBox="1"/>
          <p:nvPr/>
        </p:nvSpPr>
        <p:spPr>
          <a:xfrm>
            <a:off x="2984278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5915B17-D339-9C41-99BF-7AEBB7F1E633}"/>
              </a:ext>
            </a:extLst>
          </p:cNvPr>
          <p:cNvSpPr txBox="1"/>
          <p:nvPr/>
        </p:nvSpPr>
        <p:spPr>
          <a:xfrm>
            <a:off x="4365798" y="5712773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F099C24-BDD2-454D-ABD0-B8D5C83C7DFF}"/>
              </a:ext>
            </a:extLst>
          </p:cNvPr>
          <p:cNvSpPr txBox="1"/>
          <p:nvPr/>
        </p:nvSpPr>
        <p:spPr>
          <a:xfrm>
            <a:off x="5193007" y="3644878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577F3FD-62C6-D54F-AB9D-524D593C0A7A}"/>
              </a:ext>
            </a:extLst>
          </p:cNvPr>
          <p:cNvSpPr txBox="1"/>
          <p:nvPr/>
        </p:nvSpPr>
        <p:spPr>
          <a:xfrm>
            <a:off x="7627080" y="5882787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426C1B7-D896-F74A-96CE-DA0153539131}"/>
              </a:ext>
            </a:extLst>
          </p:cNvPr>
          <p:cNvSpPr txBox="1"/>
          <p:nvPr/>
        </p:nvSpPr>
        <p:spPr>
          <a:xfrm>
            <a:off x="8842004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14C480-BE2D-5541-8B99-565E1E7CB1D3}"/>
              </a:ext>
            </a:extLst>
          </p:cNvPr>
          <p:cNvSpPr txBox="1"/>
          <p:nvPr/>
        </p:nvSpPr>
        <p:spPr>
          <a:xfrm>
            <a:off x="10209805" y="569500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7A1A533-EA67-6C42-B85F-7C87254AF77A}"/>
              </a:ext>
            </a:extLst>
          </p:cNvPr>
          <p:cNvSpPr txBox="1"/>
          <p:nvPr/>
        </p:nvSpPr>
        <p:spPr>
          <a:xfrm>
            <a:off x="11037014" y="3627110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470A8D-79DB-294A-982F-9DB480EC9661}"/>
              </a:ext>
            </a:extLst>
          </p:cNvPr>
          <p:cNvCxnSpPr>
            <a:cxnSpLocks/>
          </p:cNvCxnSpPr>
          <p:nvPr/>
        </p:nvCxnSpPr>
        <p:spPr>
          <a:xfrm>
            <a:off x="7016766" y="3138368"/>
            <a:ext cx="181838" cy="12484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FD2B13E-5C44-634F-A045-27E2D96C33F3}"/>
              </a:ext>
            </a:extLst>
          </p:cNvPr>
          <p:cNvCxnSpPr>
            <a:cxnSpLocks/>
          </p:cNvCxnSpPr>
          <p:nvPr/>
        </p:nvCxnSpPr>
        <p:spPr>
          <a:xfrm>
            <a:off x="8317329" y="3154297"/>
            <a:ext cx="97247" cy="19401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5A9EC0A-64A9-8248-AC84-330F1D7DD9BB}"/>
              </a:ext>
            </a:extLst>
          </p:cNvPr>
          <p:cNvCxnSpPr>
            <a:cxnSpLocks/>
          </p:cNvCxnSpPr>
          <p:nvPr/>
        </p:nvCxnSpPr>
        <p:spPr>
          <a:xfrm>
            <a:off x="9840942" y="3163100"/>
            <a:ext cx="87039" cy="23363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58FD7F9-CEB3-7C47-9F81-6E5011336235}"/>
              </a:ext>
            </a:extLst>
          </p:cNvPr>
          <p:cNvCxnSpPr>
            <a:cxnSpLocks/>
          </p:cNvCxnSpPr>
          <p:nvPr/>
        </p:nvCxnSpPr>
        <p:spPr>
          <a:xfrm flipH="1">
            <a:off x="10911312" y="3127170"/>
            <a:ext cx="104621" cy="17442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Freeform 292">
            <a:extLst>
              <a:ext uri="{FF2B5EF4-FFF2-40B4-BE49-F238E27FC236}">
                <a16:creationId xmlns:a16="http://schemas.microsoft.com/office/drawing/2014/main" id="{DC6D492B-7BFC-724E-85E6-94CB30BBF5D7}"/>
              </a:ext>
            </a:extLst>
          </p:cNvPr>
          <p:cNvSpPr/>
          <p:nvPr/>
        </p:nvSpPr>
        <p:spPr>
          <a:xfrm>
            <a:off x="914400" y="3134185"/>
            <a:ext cx="568825" cy="1254935"/>
          </a:xfrm>
          <a:custGeom>
            <a:avLst/>
            <a:gdLst>
              <a:gd name="connsiteX0" fmla="*/ 0 w 568825"/>
              <a:gd name="connsiteY0" fmla="*/ 0 h 1254935"/>
              <a:gd name="connsiteX1" fmla="*/ 548640 w 568825"/>
              <a:gd name="connsiteY1" fmla="*/ 454047 h 1254935"/>
              <a:gd name="connsiteX2" fmla="*/ 397291 w 568825"/>
              <a:gd name="connsiteY2" fmla="*/ 1254935 h 125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825" h="1254935">
                <a:moveTo>
                  <a:pt x="0" y="0"/>
                </a:moveTo>
                <a:cubicBezTo>
                  <a:pt x="241212" y="122445"/>
                  <a:pt x="482425" y="244891"/>
                  <a:pt x="548640" y="454047"/>
                </a:cubicBezTo>
                <a:cubicBezTo>
                  <a:pt x="614855" y="663203"/>
                  <a:pt x="506073" y="959069"/>
                  <a:pt x="397291" y="12549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CA56A34-57E8-374D-81F2-D4C027B613FF}"/>
              </a:ext>
            </a:extLst>
          </p:cNvPr>
          <p:cNvCxnSpPr/>
          <p:nvPr/>
        </p:nvCxnSpPr>
        <p:spPr>
          <a:xfrm flipH="1">
            <a:off x="1436777" y="3157936"/>
            <a:ext cx="266169" cy="8594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6C6FA4F7-3F0B-0A42-B216-39292FB965F1}"/>
              </a:ext>
            </a:extLst>
          </p:cNvPr>
          <p:cNvSpPr/>
          <p:nvPr/>
        </p:nvSpPr>
        <p:spPr>
          <a:xfrm>
            <a:off x="1971304" y="3170712"/>
            <a:ext cx="575418" cy="1852550"/>
          </a:xfrm>
          <a:custGeom>
            <a:avLst/>
            <a:gdLst>
              <a:gd name="connsiteX0" fmla="*/ 0 w 575418"/>
              <a:gd name="connsiteY0" fmla="*/ 0 h 1852550"/>
              <a:gd name="connsiteX1" fmla="*/ 534390 w 575418"/>
              <a:gd name="connsiteY1" fmla="*/ 676893 h 1852550"/>
              <a:gd name="connsiteX2" fmla="*/ 498764 w 575418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418" h="1852550">
                <a:moveTo>
                  <a:pt x="0" y="0"/>
                </a:moveTo>
                <a:cubicBezTo>
                  <a:pt x="225631" y="184067"/>
                  <a:pt x="451263" y="368135"/>
                  <a:pt x="534390" y="676893"/>
                </a:cubicBezTo>
                <a:cubicBezTo>
                  <a:pt x="617517" y="985651"/>
                  <a:pt x="558140" y="1419100"/>
                  <a:pt x="498764" y="185255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DC9E4FB8-0707-E042-B880-2B0005689CE7}"/>
              </a:ext>
            </a:extLst>
          </p:cNvPr>
          <p:cNvSpPr/>
          <p:nvPr/>
        </p:nvSpPr>
        <p:spPr>
          <a:xfrm>
            <a:off x="2503044" y="3170714"/>
            <a:ext cx="505161" cy="1611661"/>
          </a:xfrm>
          <a:custGeom>
            <a:avLst/>
            <a:gdLst>
              <a:gd name="connsiteX0" fmla="*/ 593766 w 593766"/>
              <a:gd name="connsiteY0" fmla="*/ 0 h 1852550"/>
              <a:gd name="connsiteX1" fmla="*/ 225631 w 593766"/>
              <a:gd name="connsiteY1" fmla="*/ 427511 h 1852550"/>
              <a:gd name="connsiteX2" fmla="*/ 0 w 593766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66" h="1852550">
                <a:moveTo>
                  <a:pt x="593766" y="0"/>
                </a:moveTo>
                <a:cubicBezTo>
                  <a:pt x="459179" y="59376"/>
                  <a:pt x="324592" y="118753"/>
                  <a:pt x="225631" y="427511"/>
                </a:cubicBezTo>
                <a:cubicBezTo>
                  <a:pt x="126670" y="736269"/>
                  <a:pt x="63335" y="1294409"/>
                  <a:pt x="0" y="185255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39AD1B3A-4186-6349-A16D-62C24BD80D98}"/>
              </a:ext>
            </a:extLst>
          </p:cNvPr>
          <p:cNvSpPr/>
          <p:nvPr/>
        </p:nvSpPr>
        <p:spPr>
          <a:xfrm>
            <a:off x="3323771" y="3156857"/>
            <a:ext cx="744783" cy="2264229"/>
          </a:xfrm>
          <a:custGeom>
            <a:avLst/>
            <a:gdLst>
              <a:gd name="connsiteX0" fmla="*/ 0 w 744783"/>
              <a:gd name="connsiteY0" fmla="*/ 0 h 2264229"/>
              <a:gd name="connsiteX1" fmla="*/ 674915 w 744783"/>
              <a:gd name="connsiteY1" fmla="*/ 645886 h 2264229"/>
              <a:gd name="connsiteX2" fmla="*/ 689429 w 744783"/>
              <a:gd name="connsiteY2" fmla="*/ 2264229 h 226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783" h="2264229">
                <a:moveTo>
                  <a:pt x="0" y="0"/>
                </a:moveTo>
                <a:cubicBezTo>
                  <a:pt x="280005" y="134257"/>
                  <a:pt x="560010" y="268515"/>
                  <a:pt x="674915" y="645886"/>
                </a:cubicBezTo>
                <a:cubicBezTo>
                  <a:pt x="789820" y="1023257"/>
                  <a:pt x="739624" y="1643743"/>
                  <a:pt x="689429" y="2264229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602449-6211-CD46-90AF-EDC111608B63}"/>
              </a:ext>
            </a:extLst>
          </p:cNvPr>
          <p:cNvCxnSpPr>
            <a:cxnSpLocks/>
          </p:cNvCxnSpPr>
          <p:nvPr/>
        </p:nvCxnSpPr>
        <p:spPr>
          <a:xfrm flipV="1">
            <a:off x="4033321" y="3178690"/>
            <a:ext cx="173312" cy="20160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Freeform 302">
            <a:extLst>
              <a:ext uri="{FF2B5EF4-FFF2-40B4-BE49-F238E27FC236}">
                <a16:creationId xmlns:a16="http://schemas.microsoft.com/office/drawing/2014/main" id="{6711C22C-A004-4942-A04B-5961829CB8E8}"/>
              </a:ext>
            </a:extLst>
          </p:cNvPr>
          <p:cNvSpPr/>
          <p:nvPr/>
        </p:nvSpPr>
        <p:spPr>
          <a:xfrm>
            <a:off x="4369526" y="3161211"/>
            <a:ext cx="705394" cy="1567543"/>
          </a:xfrm>
          <a:custGeom>
            <a:avLst/>
            <a:gdLst>
              <a:gd name="connsiteX0" fmla="*/ 0 w 705394"/>
              <a:gd name="connsiteY0" fmla="*/ 0 h 1567543"/>
              <a:gd name="connsiteX1" fmla="*/ 489857 w 705394"/>
              <a:gd name="connsiteY1" fmla="*/ 568235 h 1567543"/>
              <a:gd name="connsiteX2" fmla="*/ 705394 w 705394"/>
              <a:gd name="connsiteY2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394" h="1567543">
                <a:moveTo>
                  <a:pt x="0" y="0"/>
                </a:moveTo>
                <a:cubicBezTo>
                  <a:pt x="186145" y="153489"/>
                  <a:pt x="372291" y="306978"/>
                  <a:pt x="489857" y="568235"/>
                </a:cubicBezTo>
                <a:cubicBezTo>
                  <a:pt x="607423" y="829492"/>
                  <a:pt x="656408" y="1198517"/>
                  <a:pt x="705394" y="156754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75D369D5-A2F3-954D-BCEE-FAF6C3D38984}"/>
              </a:ext>
            </a:extLst>
          </p:cNvPr>
          <p:cNvSpPr/>
          <p:nvPr/>
        </p:nvSpPr>
        <p:spPr>
          <a:xfrm>
            <a:off x="4978960" y="3161211"/>
            <a:ext cx="252714" cy="1319349"/>
          </a:xfrm>
          <a:custGeom>
            <a:avLst/>
            <a:gdLst>
              <a:gd name="connsiteX0" fmla="*/ 252714 w 252714"/>
              <a:gd name="connsiteY0" fmla="*/ 0 h 1319349"/>
              <a:gd name="connsiteX1" fmla="*/ 11051 w 252714"/>
              <a:gd name="connsiteY1" fmla="*/ 646612 h 1319349"/>
              <a:gd name="connsiteX2" fmla="*/ 63303 w 252714"/>
              <a:gd name="connsiteY2" fmla="*/ 1319349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14" h="1319349">
                <a:moveTo>
                  <a:pt x="252714" y="0"/>
                </a:moveTo>
                <a:cubicBezTo>
                  <a:pt x="147666" y="213360"/>
                  <a:pt x="42619" y="426721"/>
                  <a:pt x="11051" y="646612"/>
                </a:cubicBezTo>
                <a:cubicBezTo>
                  <a:pt x="-20517" y="866503"/>
                  <a:pt x="21393" y="1092926"/>
                  <a:pt x="63303" y="1319349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152A4A8B-E528-B945-A2DA-22DDB2D892DB}"/>
              </a:ext>
            </a:extLst>
          </p:cNvPr>
          <p:cNvSpPr txBox="1"/>
          <p:nvPr/>
        </p:nvSpPr>
        <p:spPr>
          <a:xfrm>
            <a:off x="1305423" y="127782"/>
            <a:ext cx="367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Eulerian-Based Method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918F408-E0D8-2B43-B4BD-07F2325DB0CC}"/>
              </a:ext>
            </a:extLst>
          </p:cNvPr>
          <p:cNvSpPr txBox="1"/>
          <p:nvPr/>
        </p:nvSpPr>
        <p:spPr>
          <a:xfrm>
            <a:off x="6837347" y="109066"/>
            <a:ext cx="433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Lagrangian-Based Method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BE73D99-FD24-3143-889D-EC57F784DBE2}"/>
              </a:ext>
            </a:extLst>
          </p:cNvPr>
          <p:cNvCxnSpPr>
            <a:cxnSpLocks/>
          </p:cNvCxnSpPr>
          <p:nvPr/>
        </p:nvCxnSpPr>
        <p:spPr>
          <a:xfrm flipV="1">
            <a:off x="990841" y="1950721"/>
            <a:ext cx="284002" cy="196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49E3F4F-B7E9-7444-8BFF-6BDF845DB6E9}"/>
              </a:ext>
            </a:extLst>
          </p:cNvPr>
          <p:cNvCxnSpPr>
            <a:cxnSpLocks/>
          </p:cNvCxnSpPr>
          <p:nvPr/>
        </p:nvCxnSpPr>
        <p:spPr>
          <a:xfrm>
            <a:off x="555791" y="1835315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388AE39B-BEC1-2740-8F86-1589DFFBAAAA}"/>
              </a:ext>
            </a:extLst>
          </p:cNvPr>
          <p:cNvCxnSpPr>
            <a:cxnSpLocks/>
          </p:cNvCxnSpPr>
          <p:nvPr/>
        </p:nvCxnSpPr>
        <p:spPr>
          <a:xfrm flipH="1" flipV="1">
            <a:off x="1548699" y="1828817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66A7D36-606B-1740-BBA9-81144955C01A}"/>
              </a:ext>
            </a:extLst>
          </p:cNvPr>
          <p:cNvCxnSpPr>
            <a:cxnSpLocks/>
          </p:cNvCxnSpPr>
          <p:nvPr/>
        </p:nvCxnSpPr>
        <p:spPr>
          <a:xfrm flipV="1">
            <a:off x="1550598" y="2299727"/>
            <a:ext cx="326830" cy="159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6885BF2-78D6-E940-91D4-5270450DBC75}"/>
              </a:ext>
            </a:extLst>
          </p:cNvPr>
          <p:cNvCxnSpPr>
            <a:cxnSpLocks/>
          </p:cNvCxnSpPr>
          <p:nvPr/>
        </p:nvCxnSpPr>
        <p:spPr>
          <a:xfrm flipV="1">
            <a:off x="2851259" y="2518813"/>
            <a:ext cx="272588" cy="2031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B9BCC38-794C-6546-A2AE-78F63C0187CC}"/>
              </a:ext>
            </a:extLst>
          </p:cNvPr>
          <p:cNvCxnSpPr>
            <a:cxnSpLocks/>
          </p:cNvCxnSpPr>
          <p:nvPr/>
        </p:nvCxnSpPr>
        <p:spPr>
          <a:xfrm flipV="1">
            <a:off x="3222055" y="2108200"/>
            <a:ext cx="103515" cy="353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7EDDFB4-C5A7-2243-900C-1D68CC1E6A46}"/>
              </a:ext>
            </a:extLst>
          </p:cNvPr>
          <p:cNvCxnSpPr>
            <a:cxnSpLocks/>
          </p:cNvCxnSpPr>
          <p:nvPr/>
        </p:nvCxnSpPr>
        <p:spPr>
          <a:xfrm flipV="1">
            <a:off x="3739046" y="1823310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6AD011B-1235-504E-8E6A-43CA66E8411F}"/>
              </a:ext>
            </a:extLst>
          </p:cNvPr>
          <p:cNvCxnSpPr>
            <a:cxnSpLocks/>
          </p:cNvCxnSpPr>
          <p:nvPr/>
        </p:nvCxnSpPr>
        <p:spPr>
          <a:xfrm flipV="1">
            <a:off x="4359757" y="1947816"/>
            <a:ext cx="176221" cy="369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9B5E6540-A9FD-D044-A43A-2539EAA3D25A}"/>
              </a:ext>
            </a:extLst>
          </p:cNvPr>
          <p:cNvCxnSpPr>
            <a:cxnSpLocks/>
          </p:cNvCxnSpPr>
          <p:nvPr/>
        </p:nvCxnSpPr>
        <p:spPr>
          <a:xfrm flipH="1" flipV="1">
            <a:off x="4937706" y="2365653"/>
            <a:ext cx="112589" cy="293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DAA504A2-809D-DE40-904A-510C3C80F8A0}"/>
              </a:ext>
            </a:extLst>
          </p:cNvPr>
          <p:cNvCxnSpPr>
            <a:cxnSpLocks/>
          </p:cNvCxnSpPr>
          <p:nvPr/>
        </p:nvCxnSpPr>
        <p:spPr>
          <a:xfrm flipV="1">
            <a:off x="5172718" y="2249757"/>
            <a:ext cx="171940" cy="217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1AE99B67-9585-C048-92A3-E3E75DA44B81}"/>
              </a:ext>
            </a:extLst>
          </p:cNvPr>
          <p:cNvSpPr/>
          <p:nvPr/>
        </p:nvSpPr>
        <p:spPr>
          <a:xfrm>
            <a:off x="7328123" y="2536692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01EE2536-095C-D84E-8DD6-87F70C443DBF}"/>
              </a:ext>
            </a:extLst>
          </p:cNvPr>
          <p:cNvSpPr/>
          <p:nvPr/>
        </p:nvSpPr>
        <p:spPr>
          <a:xfrm>
            <a:off x="6888724" y="2488712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9D4812C7-2930-0C4E-B921-08A2A5C3BB76}"/>
              </a:ext>
            </a:extLst>
          </p:cNvPr>
          <p:cNvSpPr/>
          <p:nvPr/>
        </p:nvSpPr>
        <p:spPr>
          <a:xfrm>
            <a:off x="8129449" y="2043512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F0DBDB43-FEEA-0D45-BB70-954162AFE728}"/>
              </a:ext>
            </a:extLst>
          </p:cNvPr>
          <p:cNvSpPr/>
          <p:nvPr/>
        </p:nvSpPr>
        <p:spPr>
          <a:xfrm>
            <a:off x="8537993" y="1861264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FD89CBAC-0DC6-5741-96AC-B9B41C5A3370}"/>
              </a:ext>
            </a:extLst>
          </p:cNvPr>
          <p:cNvSpPr/>
          <p:nvPr/>
        </p:nvSpPr>
        <p:spPr>
          <a:xfrm>
            <a:off x="9484080" y="2518770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B8E99046-9F30-9F45-A5CF-2C8682D4D9BB}"/>
              </a:ext>
            </a:extLst>
          </p:cNvPr>
          <p:cNvSpPr/>
          <p:nvPr/>
        </p:nvSpPr>
        <p:spPr>
          <a:xfrm rot="20000013">
            <a:off x="10005785" y="2418905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E9E5FB2-7BFC-B243-97B0-8C4C8573C186}"/>
              </a:ext>
            </a:extLst>
          </p:cNvPr>
          <p:cNvSpPr/>
          <p:nvPr/>
        </p:nvSpPr>
        <p:spPr>
          <a:xfrm rot="18883137" flipH="1">
            <a:off x="10997919" y="1939698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E98BDE28-1B35-E145-8040-05B286A634EF}"/>
              </a:ext>
            </a:extLst>
          </p:cNvPr>
          <p:cNvSpPr/>
          <p:nvPr/>
        </p:nvSpPr>
        <p:spPr>
          <a:xfrm flipH="1">
            <a:off x="10940123" y="2171025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304503" y="2943809"/>
            <a:ext cx="6619948" cy="2300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480069" y="8732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47511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74726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03278" y="7473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787098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02587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2221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68433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896097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341090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558908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431235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1999416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05122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656171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873989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05863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355876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57975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030799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272841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129838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679851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0372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354774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596816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695625" y="15088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03190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355876" y="14935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67985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729238" y="3270078"/>
            <a:ext cx="4963439" cy="15753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544739" y="3721965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1787098" y="446989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EB1B9-639F-9042-8FEF-C1F692204D8E}"/>
              </a:ext>
            </a:extLst>
          </p:cNvPr>
          <p:cNvCxnSpPr/>
          <p:nvPr/>
        </p:nvCxnSpPr>
        <p:spPr>
          <a:xfrm>
            <a:off x="3123197" y="320131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5587948" y="3080769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4380185" y="4213500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772921" y="15681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729238" y="19263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070844" y="15367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987407" y="20733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083205" y="15796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149784" y="19650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740402" y="17338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424700" y="20733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438881" y="18189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461106" y="15307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659835" y="18814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550006" y="17007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794608" y="16614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771646" y="21143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03725" y="15331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354620" y="19427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635281" y="370656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872375" y="377300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263506" y="37751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493498" y="38921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460280" y="977295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787096" y="982854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099590" y="975992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02586" y="982854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681899" y="2482143"/>
            <a:ext cx="1056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1941177" y="2478264"/>
            <a:ext cx="1208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182844" y="2469047"/>
            <a:ext cx="1276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509235" y="2473309"/>
            <a:ext cx="1265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1740986" y="478464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2955910" y="3578864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4183964" y="4561980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5493304" y="335393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T=24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78B7A2-51D1-2649-9A39-0844BD92F87C}"/>
              </a:ext>
            </a:extLst>
          </p:cNvPr>
          <p:cNvCxnSpPr>
            <a:cxnSpLocks/>
          </p:cNvCxnSpPr>
          <p:nvPr/>
        </p:nvCxnSpPr>
        <p:spPr>
          <a:xfrm>
            <a:off x="1130672" y="2849120"/>
            <a:ext cx="84591" cy="4171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2431235" y="2865049"/>
            <a:ext cx="75951" cy="11312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3954848" y="2873852"/>
            <a:ext cx="9967" cy="17440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0DFFD3-9147-634B-8C9D-A29462988D18}"/>
              </a:ext>
            </a:extLst>
          </p:cNvPr>
          <p:cNvCxnSpPr>
            <a:cxnSpLocks/>
          </p:cNvCxnSpPr>
          <p:nvPr/>
        </p:nvCxnSpPr>
        <p:spPr>
          <a:xfrm flipH="1">
            <a:off x="5119873" y="2837922"/>
            <a:ext cx="9967" cy="8324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442029" y="22474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02630" y="21994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243355" y="17542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651899" y="15720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597986" y="22295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19691" y="21296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11825" y="16504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054029" y="18817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04502" y="37729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304503" y="389211"/>
            <a:ext cx="6619948" cy="2459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5820017" y="2055899"/>
            <a:ext cx="113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5725146" y="4425355"/>
            <a:ext cx="1310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</p:spTree>
    <p:extLst>
      <p:ext uri="{BB962C8B-B14F-4D97-AF65-F5344CB8AC3E}">
        <p14:creationId xmlns:p14="http://schemas.microsoft.com/office/powerpoint/2010/main" val="255403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5986362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556269" y="9113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55131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82346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79478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863298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78787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9841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76053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97229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417290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635108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507435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207561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81322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732371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950189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82063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432076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65595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106999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349041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206038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75605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7992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4309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673016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771825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10810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432076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75605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6609598" y="1062638"/>
            <a:ext cx="5122122" cy="13848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448165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7440821" y="220047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11592734" y="87127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10160099" y="195806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849121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805438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147044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1063607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159405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225984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816602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500900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515081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537306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736035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626206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870808" y="15217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847846" y="19746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79925" y="13934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430820" y="18030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711481" y="510356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948575" y="517000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339706" y="51721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569698" y="503511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536480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863296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175790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78786" y="1020954"/>
            <a:ext cx="1190091" cy="432934"/>
          </a:xfrm>
          <a:custGeom>
            <a:avLst/>
            <a:gdLst>
              <a:gd name="connsiteX0" fmla="*/ 0 w 1190091"/>
              <a:gd name="connsiteY0" fmla="*/ 38002 h 432934"/>
              <a:gd name="connsiteX1" fmla="*/ 1067995 w 1190091"/>
              <a:gd name="connsiteY1" fmla="*/ 38002 h 432934"/>
              <a:gd name="connsiteX2" fmla="*/ 1121934 w 1190091"/>
              <a:gd name="connsiteY2" fmla="*/ 432934 h 4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432934" extrusionOk="0">
                <a:moveTo>
                  <a:pt x="0" y="38002"/>
                </a:moveTo>
                <a:cubicBezTo>
                  <a:pt x="410059" y="-13687"/>
                  <a:pt x="857938" y="-19163"/>
                  <a:pt x="1067995" y="38002"/>
                </a:cubicBezTo>
                <a:cubicBezTo>
                  <a:pt x="1265007" y="105934"/>
                  <a:pt x="1168597" y="269010"/>
                  <a:pt x="1121934" y="432934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915768" y="2291610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2175046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294372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613332" y="2281311"/>
            <a:ext cx="12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645201" y="2292229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8285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99327" y="2243211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11395878" y="120845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7356496" y="1006010"/>
            <a:ext cx="0" cy="654381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518229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78830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319555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728099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674186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95891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88025" y="15107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130229" y="17420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93402" y="504299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9934" y="279399"/>
            <a:ext cx="5986363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007728" y="208677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8034531" y="231667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767540" y="616471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7978898" y="618600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199373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9421D6-B73A-DC4A-BC0F-5DABFD4B2E12}"/>
              </a:ext>
            </a:extLst>
          </p:cNvPr>
          <p:cNvSpPr txBox="1"/>
          <p:nvPr/>
        </p:nvSpPr>
        <p:spPr>
          <a:xfrm>
            <a:off x="10419848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27538" y="1006009"/>
            <a:ext cx="0" cy="71513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B03CEF-6DFD-4F48-9494-9C129073F764}"/>
              </a:ext>
            </a:extLst>
          </p:cNvPr>
          <p:cNvSpPr txBox="1"/>
          <p:nvPr/>
        </p:nvSpPr>
        <p:spPr>
          <a:xfrm>
            <a:off x="58930" y="2284440"/>
            <a:ext cx="99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F6C9C3-CFE0-EA41-B4E0-572C9D47F615}"/>
              </a:ext>
            </a:extLst>
          </p:cNvPr>
          <p:cNvSpPr txBox="1"/>
          <p:nvPr/>
        </p:nvSpPr>
        <p:spPr>
          <a:xfrm>
            <a:off x="5967572" y="595221"/>
            <a:ext cx="78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795149" y="1011688"/>
            <a:ext cx="0" cy="1272007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7B04BB-1A8B-8D42-B6DC-16E350B9B1C8}"/>
              </a:ext>
            </a:extLst>
          </p:cNvPr>
          <p:cNvCxnSpPr>
            <a:cxnSpLocks/>
          </p:cNvCxnSpPr>
          <p:nvPr/>
        </p:nvCxnSpPr>
        <p:spPr>
          <a:xfrm>
            <a:off x="11019288" y="997714"/>
            <a:ext cx="0" cy="6383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41999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06E6D-03A4-544B-9182-602E105D7F4A}"/>
              </a:ext>
            </a:extLst>
          </p:cNvPr>
          <p:cNvCxnSpPr>
            <a:cxnSpLocks/>
          </p:cNvCxnSpPr>
          <p:nvPr/>
        </p:nvCxnSpPr>
        <p:spPr>
          <a:xfrm>
            <a:off x="8800041" y="117375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9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DB638FEC-0F0F-E74D-B782-317B7CB9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23" y="1284524"/>
            <a:ext cx="5144077" cy="5001976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11DFDFAF-957A-C844-A8A6-C1F6713F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684"/>
            <a:ext cx="6318784" cy="50588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114300" y="1227684"/>
            <a:ext cx="11582400" cy="5058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3CDC377-2515-8846-97D7-4AB816A6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279558"/>
            <a:ext cx="5911153" cy="49276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E692DF-BBD5-FC4C-A0F1-2F2E64CA3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7" t="492"/>
          <a:stretch/>
        </p:blipFill>
        <p:spPr>
          <a:xfrm>
            <a:off x="723899" y="1320800"/>
            <a:ext cx="474414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A151A96B-6E49-B849-9E11-ED868A8E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23" y="1462556"/>
            <a:ext cx="4895683" cy="4760444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59957571-4F96-E14A-B8C0-765D13EFB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" t="359"/>
          <a:stretch/>
        </p:blipFill>
        <p:spPr>
          <a:xfrm>
            <a:off x="5689600" y="1407584"/>
            <a:ext cx="5892799" cy="47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8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D93B4EB-A4DD-2149-A073-5BD9F4D4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6" y="1385986"/>
            <a:ext cx="4893881" cy="474221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956E85A-568D-174D-A267-32A59D57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12298"/>
            <a:ext cx="5803900" cy="47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EC0A2CF-B7A3-6A44-A497-3438AEE69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"/>
          <a:stretch/>
        </p:blipFill>
        <p:spPr>
          <a:xfrm>
            <a:off x="647700" y="1727200"/>
            <a:ext cx="5019844" cy="4244456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88D5D8F-2CCF-C142-BF68-31BACA923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9"/>
          <a:stretch/>
        </p:blipFill>
        <p:spPr>
          <a:xfrm>
            <a:off x="5821558" y="1727200"/>
            <a:ext cx="5832380" cy="42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277">
            <a:extLst>
              <a:ext uri="{FF2B5EF4-FFF2-40B4-BE49-F238E27FC236}">
                <a16:creationId xmlns:a16="http://schemas.microsoft.com/office/drawing/2014/main" id="{9D01FAFA-C15F-6A42-AF83-7DFD30260C5B}"/>
              </a:ext>
            </a:extLst>
          </p:cNvPr>
          <p:cNvSpPr/>
          <p:nvPr/>
        </p:nvSpPr>
        <p:spPr>
          <a:xfrm>
            <a:off x="9730537" y="2915597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800BDE82-369A-E640-84D7-2CDFB2F82F0C}"/>
              </a:ext>
            </a:extLst>
          </p:cNvPr>
          <p:cNvSpPr/>
          <p:nvPr/>
        </p:nvSpPr>
        <p:spPr>
          <a:xfrm>
            <a:off x="7093698" y="4379881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79EDB18C-91CD-C448-87AA-399034AC859D}"/>
              </a:ext>
            </a:extLst>
          </p:cNvPr>
          <p:cNvSpPr/>
          <p:nvPr/>
        </p:nvSpPr>
        <p:spPr>
          <a:xfrm>
            <a:off x="9150330" y="4379881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00B330B9-679C-7749-A10F-C438CBC85D5D}"/>
              </a:ext>
            </a:extLst>
          </p:cNvPr>
          <p:cNvSpPr/>
          <p:nvPr/>
        </p:nvSpPr>
        <p:spPr>
          <a:xfrm>
            <a:off x="8408861" y="4379881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03A0CA7F-998F-7A4E-9FD4-5F021603D64D}"/>
              </a:ext>
            </a:extLst>
          </p:cNvPr>
          <p:cNvSpPr/>
          <p:nvPr/>
        </p:nvSpPr>
        <p:spPr>
          <a:xfrm>
            <a:off x="9942372" y="4379881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0CC73AA-FB4F-A94A-B1AD-1B25A8F0FAF7}"/>
              </a:ext>
            </a:extLst>
          </p:cNvPr>
          <p:cNvCxnSpPr>
            <a:cxnSpLocks/>
          </p:cNvCxnSpPr>
          <p:nvPr/>
        </p:nvCxnSpPr>
        <p:spPr>
          <a:xfrm flipH="1">
            <a:off x="7622555" y="1443293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4BD033-B92D-5048-98C5-2BC3507D3DB9}"/>
              </a:ext>
            </a:extLst>
          </p:cNvPr>
          <p:cNvCxnSpPr>
            <a:cxnSpLocks/>
          </p:cNvCxnSpPr>
          <p:nvPr/>
        </p:nvCxnSpPr>
        <p:spPr>
          <a:xfrm flipH="1">
            <a:off x="8517769" y="144133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626EF9A-6F4C-7E42-AE10-F866BE7C2086}"/>
              </a:ext>
            </a:extLst>
          </p:cNvPr>
          <p:cNvCxnSpPr>
            <a:cxnSpLocks/>
          </p:cNvCxnSpPr>
          <p:nvPr/>
        </p:nvCxnSpPr>
        <p:spPr>
          <a:xfrm flipH="1">
            <a:off x="9375280" y="144834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29431FA-D3F7-C84E-B617-92C87E5612A9}"/>
              </a:ext>
            </a:extLst>
          </p:cNvPr>
          <p:cNvCxnSpPr>
            <a:cxnSpLocks/>
          </p:cNvCxnSpPr>
          <p:nvPr/>
        </p:nvCxnSpPr>
        <p:spPr>
          <a:xfrm flipH="1">
            <a:off x="10257717" y="1433018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C839158-5421-AF47-870F-D5EE3DAB10B2}"/>
              </a:ext>
            </a:extLst>
          </p:cNvPr>
          <p:cNvCxnSpPr>
            <a:cxnSpLocks/>
            <a:stCxn id="222" idx="0"/>
          </p:cNvCxnSpPr>
          <p:nvPr/>
        </p:nvCxnSpPr>
        <p:spPr>
          <a:xfrm flipH="1">
            <a:off x="2247686" y="143229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6D6276F-A5D7-A84B-AB8A-CDFC5238FBF8}"/>
              </a:ext>
            </a:extLst>
          </p:cNvPr>
          <p:cNvCxnSpPr>
            <a:cxnSpLocks/>
          </p:cNvCxnSpPr>
          <p:nvPr/>
        </p:nvCxnSpPr>
        <p:spPr>
          <a:xfrm flipH="1">
            <a:off x="3142900" y="1430327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8D73F61-725F-7540-88D3-31B4B3D8703B}"/>
              </a:ext>
            </a:extLst>
          </p:cNvPr>
          <p:cNvCxnSpPr>
            <a:cxnSpLocks/>
          </p:cNvCxnSpPr>
          <p:nvPr/>
        </p:nvCxnSpPr>
        <p:spPr>
          <a:xfrm flipH="1">
            <a:off x="4000411" y="1437342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4725F1-E650-0848-8A37-F33F1F810A18}"/>
              </a:ext>
            </a:extLst>
          </p:cNvPr>
          <p:cNvCxnSpPr>
            <a:cxnSpLocks/>
          </p:cNvCxnSpPr>
          <p:nvPr/>
        </p:nvCxnSpPr>
        <p:spPr>
          <a:xfrm flipH="1">
            <a:off x="4882848" y="142201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 rot="16200000">
            <a:off x="2804580" y="196004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1418140" y="1288703"/>
            <a:ext cx="12914" cy="480317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584837" y="952329"/>
            <a:ext cx="5233502" cy="522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 rot="16200000">
            <a:off x="-2114251" y="3469869"/>
            <a:ext cx="5829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 rot="16200000">
            <a:off x="5030273" y="3555646"/>
            <a:ext cx="216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E50A9D7-DB87-FD49-9CE0-B238F727CF9E}"/>
              </a:ext>
            </a:extLst>
          </p:cNvPr>
          <p:cNvCxnSpPr>
            <a:cxnSpLocks/>
          </p:cNvCxnSpPr>
          <p:nvPr/>
        </p:nvCxnSpPr>
        <p:spPr>
          <a:xfrm>
            <a:off x="1418140" y="1297781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028EF5-3E6D-C34F-B3EE-3E2F46FC067F}"/>
              </a:ext>
            </a:extLst>
          </p:cNvPr>
          <p:cNvSpPr/>
          <p:nvPr/>
        </p:nvSpPr>
        <p:spPr>
          <a:xfrm rot="16200000">
            <a:off x="2801955" y="1667113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128795-6A0C-8D4C-AF69-6689E18AC6F9}"/>
              </a:ext>
            </a:extLst>
          </p:cNvPr>
          <p:cNvSpPr/>
          <p:nvPr/>
        </p:nvSpPr>
        <p:spPr>
          <a:xfrm rot="16200000">
            <a:off x="2804580" y="3138222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1745E0-B531-6C41-9815-F8C5AE98F865}"/>
              </a:ext>
            </a:extLst>
          </p:cNvPr>
          <p:cNvCxnSpPr>
            <a:cxnSpLocks/>
          </p:cNvCxnSpPr>
          <p:nvPr/>
        </p:nvCxnSpPr>
        <p:spPr>
          <a:xfrm>
            <a:off x="1324242" y="1433018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5EC048-7486-CA47-A5C8-96EF8F1F93FA}"/>
              </a:ext>
            </a:extLst>
          </p:cNvPr>
          <p:cNvCxnSpPr>
            <a:cxnSpLocks/>
          </p:cNvCxnSpPr>
          <p:nvPr/>
        </p:nvCxnSpPr>
        <p:spPr>
          <a:xfrm>
            <a:off x="1324242" y="28933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1BF893A-1853-9A4A-9DCE-5C2B816E258C}"/>
              </a:ext>
            </a:extLst>
          </p:cNvPr>
          <p:cNvCxnSpPr>
            <a:cxnSpLocks/>
          </p:cNvCxnSpPr>
          <p:nvPr/>
        </p:nvCxnSpPr>
        <p:spPr>
          <a:xfrm>
            <a:off x="1324242" y="43665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54C4C0D-CCC3-4C4A-9E29-D2510B2CE008}"/>
              </a:ext>
            </a:extLst>
          </p:cNvPr>
          <p:cNvCxnSpPr>
            <a:cxnSpLocks/>
          </p:cNvCxnSpPr>
          <p:nvPr/>
        </p:nvCxnSpPr>
        <p:spPr>
          <a:xfrm>
            <a:off x="1324242" y="5836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954079A-8D82-CB45-A07A-C85A65E95AA7}"/>
              </a:ext>
            </a:extLst>
          </p:cNvPr>
          <p:cNvCxnSpPr>
            <a:cxnSpLocks/>
          </p:cNvCxnSpPr>
          <p:nvPr/>
        </p:nvCxnSpPr>
        <p:spPr>
          <a:xfrm>
            <a:off x="1324242" y="217770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66174C6-74E1-D74B-97A6-D78FBD6BCFAC}"/>
              </a:ext>
            </a:extLst>
          </p:cNvPr>
          <p:cNvCxnSpPr>
            <a:cxnSpLocks/>
          </p:cNvCxnSpPr>
          <p:nvPr/>
        </p:nvCxnSpPr>
        <p:spPr>
          <a:xfrm>
            <a:off x="1324242" y="36380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B2354B6-BD14-F440-97B6-69DE6F443FD4}"/>
              </a:ext>
            </a:extLst>
          </p:cNvPr>
          <p:cNvCxnSpPr>
            <a:cxnSpLocks/>
          </p:cNvCxnSpPr>
          <p:nvPr/>
        </p:nvCxnSpPr>
        <p:spPr>
          <a:xfrm>
            <a:off x="1324242" y="51112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38DDF93-BB40-D74F-B4AD-18B0519AE2F8}"/>
              </a:ext>
            </a:extLst>
          </p:cNvPr>
          <p:cNvCxnSpPr>
            <a:cxnSpLocks/>
          </p:cNvCxnSpPr>
          <p:nvPr/>
        </p:nvCxnSpPr>
        <p:spPr>
          <a:xfrm>
            <a:off x="1324242" y="179580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ADF658-9197-9A40-ADFF-B25384B09399}"/>
              </a:ext>
            </a:extLst>
          </p:cNvPr>
          <p:cNvCxnSpPr>
            <a:cxnSpLocks/>
          </p:cNvCxnSpPr>
          <p:nvPr/>
        </p:nvCxnSpPr>
        <p:spPr>
          <a:xfrm>
            <a:off x="1324242" y="32561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26BD0A-F219-3746-A3AC-C40E31A802D1}"/>
              </a:ext>
            </a:extLst>
          </p:cNvPr>
          <p:cNvCxnSpPr>
            <a:cxnSpLocks/>
          </p:cNvCxnSpPr>
          <p:nvPr/>
        </p:nvCxnSpPr>
        <p:spPr>
          <a:xfrm>
            <a:off x="1324242" y="47293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155DFD1-94F2-FE4A-A3B3-6D99911DE7C7}"/>
              </a:ext>
            </a:extLst>
          </p:cNvPr>
          <p:cNvCxnSpPr>
            <a:cxnSpLocks/>
          </p:cNvCxnSpPr>
          <p:nvPr/>
        </p:nvCxnSpPr>
        <p:spPr>
          <a:xfrm>
            <a:off x="1324242" y="251924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94F24F9-8285-8148-A2A8-991BFC939067}"/>
              </a:ext>
            </a:extLst>
          </p:cNvPr>
          <p:cNvCxnSpPr>
            <a:cxnSpLocks/>
          </p:cNvCxnSpPr>
          <p:nvPr/>
        </p:nvCxnSpPr>
        <p:spPr>
          <a:xfrm>
            <a:off x="1324242" y="39796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E6FCFE-2E92-474F-AAD3-B9EF25A8DE07}"/>
              </a:ext>
            </a:extLst>
          </p:cNvPr>
          <p:cNvCxnSpPr>
            <a:cxnSpLocks/>
          </p:cNvCxnSpPr>
          <p:nvPr/>
        </p:nvCxnSpPr>
        <p:spPr>
          <a:xfrm>
            <a:off x="1324242" y="54528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23F2405-56DA-6C4B-A8F5-8511AC5A8301}"/>
              </a:ext>
            </a:extLst>
          </p:cNvPr>
          <p:cNvSpPr/>
          <p:nvPr/>
        </p:nvSpPr>
        <p:spPr>
          <a:xfrm>
            <a:off x="5891264" y="951943"/>
            <a:ext cx="5233502" cy="522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9795F9-87FC-F847-BEF2-C15C6E5628A3}"/>
              </a:ext>
            </a:extLst>
          </p:cNvPr>
          <p:cNvSpPr/>
          <p:nvPr/>
        </p:nvSpPr>
        <p:spPr>
          <a:xfrm rot="16200000">
            <a:off x="8163848" y="185001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E1A94DC-79BF-F740-A558-06AFA924E667}"/>
              </a:ext>
            </a:extLst>
          </p:cNvPr>
          <p:cNvCxnSpPr>
            <a:cxnSpLocks/>
          </p:cNvCxnSpPr>
          <p:nvPr/>
        </p:nvCxnSpPr>
        <p:spPr>
          <a:xfrm>
            <a:off x="6777408" y="1277700"/>
            <a:ext cx="0" cy="481418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51E5081-3017-B34E-8A94-DCC89B602E78}"/>
              </a:ext>
            </a:extLst>
          </p:cNvPr>
          <p:cNvCxnSpPr>
            <a:cxnSpLocks/>
          </p:cNvCxnSpPr>
          <p:nvPr/>
        </p:nvCxnSpPr>
        <p:spPr>
          <a:xfrm>
            <a:off x="6777408" y="1286778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76FF2A4-E102-5744-ACA2-EC65AC125C98}"/>
              </a:ext>
            </a:extLst>
          </p:cNvPr>
          <p:cNvSpPr/>
          <p:nvPr/>
        </p:nvSpPr>
        <p:spPr>
          <a:xfrm rot="16200000">
            <a:off x="8161223" y="1656110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0416D66-9067-044A-96A0-380B2B878406}"/>
              </a:ext>
            </a:extLst>
          </p:cNvPr>
          <p:cNvSpPr/>
          <p:nvPr/>
        </p:nvSpPr>
        <p:spPr>
          <a:xfrm rot="16200000">
            <a:off x="8163848" y="3127219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7BE89FF-51E5-6D4D-BC04-664A2131A1AB}"/>
              </a:ext>
            </a:extLst>
          </p:cNvPr>
          <p:cNvCxnSpPr>
            <a:cxnSpLocks/>
          </p:cNvCxnSpPr>
          <p:nvPr/>
        </p:nvCxnSpPr>
        <p:spPr>
          <a:xfrm>
            <a:off x="6683510" y="14220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141C16B-D9F0-B446-B68B-B7FD48CAFB52}"/>
              </a:ext>
            </a:extLst>
          </p:cNvPr>
          <p:cNvCxnSpPr>
            <a:cxnSpLocks/>
          </p:cNvCxnSpPr>
          <p:nvPr/>
        </p:nvCxnSpPr>
        <p:spPr>
          <a:xfrm>
            <a:off x="6683510" y="28823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766D7A-C716-D84E-97F6-F0535E9FE662}"/>
              </a:ext>
            </a:extLst>
          </p:cNvPr>
          <p:cNvCxnSpPr>
            <a:cxnSpLocks/>
          </p:cNvCxnSpPr>
          <p:nvPr/>
        </p:nvCxnSpPr>
        <p:spPr>
          <a:xfrm>
            <a:off x="6683510" y="43555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E98BCC1-7CAC-554F-A27A-6127CBE99728}"/>
              </a:ext>
            </a:extLst>
          </p:cNvPr>
          <p:cNvCxnSpPr>
            <a:cxnSpLocks/>
          </p:cNvCxnSpPr>
          <p:nvPr/>
        </p:nvCxnSpPr>
        <p:spPr>
          <a:xfrm>
            <a:off x="6683510" y="5825609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0F9B24-E10C-1A4F-91B9-BB5A63F89B32}"/>
              </a:ext>
            </a:extLst>
          </p:cNvPr>
          <p:cNvCxnSpPr>
            <a:cxnSpLocks/>
          </p:cNvCxnSpPr>
          <p:nvPr/>
        </p:nvCxnSpPr>
        <p:spPr>
          <a:xfrm>
            <a:off x="6683510" y="216670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B7CDDB1-6297-C740-91FA-7CB6ECF39913}"/>
              </a:ext>
            </a:extLst>
          </p:cNvPr>
          <p:cNvCxnSpPr>
            <a:cxnSpLocks/>
          </p:cNvCxnSpPr>
          <p:nvPr/>
        </p:nvCxnSpPr>
        <p:spPr>
          <a:xfrm>
            <a:off x="6683510" y="36270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209181-07C8-3E4E-AE6D-71571B1FD64C}"/>
              </a:ext>
            </a:extLst>
          </p:cNvPr>
          <p:cNvCxnSpPr>
            <a:cxnSpLocks/>
          </p:cNvCxnSpPr>
          <p:nvPr/>
        </p:nvCxnSpPr>
        <p:spPr>
          <a:xfrm>
            <a:off x="6683510" y="51002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9A659-C42F-F24E-A2D0-0943D7062208}"/>
              </a:ext>
            </a:extLst>
          </p:cNvPr>
          <p:cNvCxnSpPr>
            <a:cxnSpLocks/>
          </p:cNvCxnSpPr>
          <p:nvPr/>
        </p:nvCxnSpPr>
        <p:spPr>
          <a:xfrm>
            <a:off x="6683510" y="178480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06BAB8E-4498-F54A-ACC8-4C9231516490}"/>
              </a:ext>
            </a:extLst>
          </p:cNvPr>
          <p:cNvCxnSpPr>
            <a:cxnSpLocks/>
          </p:cNvCxnSpPr>
          <p:nvPr/>
        </p:nvCxnSpPr>
        <p:spPr>
          <a:xfrm>
            <a:off x="6683510" y="32451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D8EA10A-B444-D54A-8CF0-965602FA2BA5}"/>
              </a:ext>
            </a:extLst>
          </p:cNvPr>
          <p:cNvCxnSpPr>
            <a:cxnSpLocks/>
          </p:cNvCxnSpPr>
          <p:nvPr/>
        </p:nvCxnSpPr>
        <p:spPr>
          <a:xfrm>
            <a:off x="6683510" y="47183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BDB222-B5ED-0F45-98DB-D91395F18853}"/>
              </a:ext>
            </a:extLst>
          </p:cNvPr>
          <p:cNvCxnSpPr>
            <a:cxnSpLocks/>
          </p:cNvCxnSpPr>
          <p:nvPr/>
        </p:nvCxnSpPr>
        <p:spPr>
          <a:xfrm>
            <a:off x="6683510" y="250824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0AC6439-C61E-FB4B-9FD6-37FA276D369F}"/>
              </a:ext>
            </a:extLst>
          </p:cNvPr>
          <p:cNvCxnSpPr>
            <a:cxnSpLocks/>
          </p:cNvCxnSpPr>
          <p:nvPr/>
        </p:nvCxnSpPr>
        <p:spPr>
          <a:xfrm>
            <a:off x="6683510" y="3968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1A9742-BBBF-C04C-AC07-0B14531ACAD1}"/>
              </a:ext>
            </a:extLst>
          </p:cNvPr>
          <p:cNvCxnSpPr>
            <a:cxnSpLocks/>
          </p:cNvCxnSpPr>
          <p:nvPr/>
        </p:nvCxnSpPr>
        <p:spPr>
          <a:xfrm>
            <a:off x="6683510" y="54418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970650C8-9201-5D42-91DD-05B9F9A52853}"/>
              </a:ext>
            </a:extLst>
          </p:cNvPr>
          <p:cNvSpPr/>
          <p:nvPr/>
        </p:nvSpPr>
        <p:spPr>
          <a:xfrm>
            <a:off x="2186574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9A1E1C4-92EA-E542-AC78-8F646D95AD71}"/>
              </a:ext>
            </a:extLst>
          </p:cNvPr>
          <p:cNvSpPr/>
          <p:nvPr/>
        </p:nvSpPr>
        <p:spPr>
          <a:xfrm>
            <a:off x="3064319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FE8ADE5-F8EB-8848-BCDD-80D58E76FF76}"/>
              </a:ext>
            </a:extLst>
          </p:cNvPr>
          <p:cNvSpPr/>
          <p:nvPr/>
        </p:nvSpPr>
        <p:spPr>
          <a:xfrm>
            <a:off x="3936066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1BA88F5-62C7-1D4A-981E-187EA2E8A07F}"/>
              </a:ext>
            </a:extLst>
          </p:cNvPr>
          <p:cNvSpPr/>
          <p:nvPr/>
        </p:nvSpPr>
        <p:spPr>
          <a:xfrm>
            <a:off x="4813811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8DF59FB-F351-C64F-AE49-5FE32E4D20C3}"/>
              </a:ext>
            </a:extLst>
          </p:cNvPr>
          <p:cNvSpPr/>
          <p:nvPr/>
        </p:nvSpPr>
        <p:spPr>
          <a:xfrm>
            <a:off x="2190592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9CC5607B-6163-FB4E-8334-9A81B86D3CEF}"/>
              </a:ext>
            </a:extLst>
          </p:cNvPr>
          <p:cNvSpPr/>
          <p:nvPr/>
        </p:nvSpPr>
        <p:spPr>
          <a:xfrm>
            <a:off x="3068337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1861D60-8BAA-9649-ACD7-77F8901B47D8}"/>
              </a:ext>
            </a:extLst>
          </p:cNvPr>
          <p:cNvSpPr/>
          <p:nvPr/>
        </p:nvSpPr>
        <p:spPr>
          <a:xfrm>
            <a:off x="3940084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98976BB7-B962-BF4C-9B53-A83CF7C33327}"/>
              </a:ext>
            </a:extLst>
          </p:cNvPr>
          <p:cNvSpPr/>
          <p:nvPr/>
        </p:nvSpPr>
        <p:spPr>
          <a:xfrm>
            <a:off x="4817829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06AF4D7-E903-9647-81E8-44739FD074A9}"/>
              </a:ext>
            </a:extLst>
          </p:cNvPr>
          <p:cNvSpPr/>
          <p:nvPr/>
        </p:nvSpPr>
        <p:spPr>
          <a:xfrm>
            <a:off x="2186574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F4F2F70-8EDA-DF4D-87F0-BCA1A50676DD}"/>
              </a:ext>
            </a:extLst>
          </p:cNvPr>
          <p:cNvSpPr/>
          <p:nvPr/>
        </p:nvSpPr>
        <p:spPr>
          <a:xfrm>
            <a:off x="3064319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9F59DD8-7438-9945-9EB7-09E54538970C}"/>
              </a:ext>
            </a:extLst>
          </p:cNvPr>
          <p:cNvSpPr/>
          <p:nvPr/>
        </p:nvSpPr>
        <p:spPr>
          <a:xfrm>
            <a:off x="3936066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F6E5C3E-6E3F-684B-8A46-DCC6DA4BF63E}"/>
              </a:ext>
            </a:extLst>
          </p:cNvPr>
          <p:cNvSpPr/>
          <p:nvPr/>
        </p:nvSpPr>
        <p:spPr>
          <a:xfrm>
            <a:off x="4813811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ABF49F5-3AF7-7240-B205-2F911D023F29}"/>
              </a:ext>
            </a:extLst>
          </p:cNvPr>
          <p:cNvSpPr/>
          <p:nvPr/>
        </p:nvSpPr>
        <p:spPr>
          <a:xfrm>
            <a:off x="2249586" y="1432290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2B298FB2-477E-404A-8B7C-E9EB93DB77CF}"/>
              </a:ext>
            </a:extLst>
          </p:cNvPr>
          <p:cNvSpPr/>
          <p:nvPr/>
        </p:nvSpPr>
        <p:spPr>
          <a:xfrm>
            <a:off x="3137244" y="1430327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204884D6-E706-FF4F-9A43-619D9CE588B2}"/>
              </a:ext>
            </a:extLst>
          </p:cNvPr>
          <p:cNvSpPr/>
          <p:nvPr/>
        </p:nvSpPr>
        <p:spPr>
          <a:xfrm>
            <a:off x="3995780" y="1422463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9769A485-6940-844D-8F3B-F8FB9C9E4C2A}"/>
              </a:ext>
            </a:extLst>
          </p:cNvPr>
          <p:cNvSpPr/>
          <p:nvPr/>
        </p:nvSpPr>
        <p:spPr>
          <a:xfrm>
            <a:off x="4867967" y="1422462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47FCBF04-C2CF-FA4F-8A62-F6F41245E85C}"/>
              </a:ext>
            </a:extLst>
          </p:cNvPr>
          <p:cNvSpPr/>
          <p:nvPr/>
        </p:nvSpPr>
        <p:spPr>
          <a:xfrm>
            <a:off x="1982549" y="2896949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C21132E9-B08B-8745-9D09-C5B86FE0E28E}"/>
              </a:ext>
            </a:extLst>
          </p:cNvPr>
          <p:cNvSpPr/>
          <p:nvPr/>
        </p:nvSpPr>
        <p:spPr>
          <a:xfrm>
            <a:off x="2665940" y="2885252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0AB2970D-59E9-F248-941E-3E4B53A34E7C}"/>
              </a:ext>
            </a:extLst>
          </p:cNvPr>
          <p:cNvSpPr/>
          <p:nvPr/>
        </p:nvSpPr>
        <p:spPr>
          <a:xfrm>
            <a:off x="3662486" y="2904128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CAA2378F-DC85-0441-8BAC-CAEF0BAF2C81}"/>
              </a:ext>
            </a:extLst>
          </p:cNvPr>
          <p:cNvSpPr/>
          <p:nvPr/>
        </p:nvSpPr>
        <p:spPr>
          <a:xfrm>
            <a:off x="4361607" y="2905041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C077ACB-4377-EA46-9095-B8CA0AB99AF1}"/>
              </a:ext>
            </a:extLst>
          </p:cNvPr>
          <p:cNvSpPr/>
          <p:nvPr/>
        </p:nvSpPr>
        <p:spPr>
          <a:xfrm>
            <a:off x="2468190" y="282663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5A51145-C9E8-4348-B028-7FD9F05FCF9A}"/>
              </a:ext>
            </a:extLst>
          </p:cNvPr>
          <p:cNvSpPr/>
          <p:nvPr/>
        </p:nvSpPr>
        <p:spPr>
          <a:xfrm>
            <a:off x="344255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D608E39-3ADE-7544-94CC-783B34938A44}"/>
              </a:ext>
            </a:extLst>
          </p:cNvPr>
          <p:cNvSpPr/>
          <p:nvPr/>
        </p:nvSpPr>
        <p:spPr>
          <a:xfrm>
            <a:off x="4224254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035BBEB-F4D2-0846-90E1-213C932013D6}"/>
              </a:ext>
            </a:extLst>
          </p:cNvPr>
          <p:cNvSpPr/>
          <p:nvPr/>
        </p:nvSpPr>
        <p:spPr>
          <a:xfrm>
            <a:off x="498227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2CC87ED2-2F1C-E842-8E17-02B4E9C9A0DF}"/>
              </a:ext>
            </a:extLst>
          </p:cNvPr>
          <p:cNvSpPr/>
          <p:nvPr/>
        </p:nvSpPr>
        <p:spPr>
          <a:xfrm>
            <a:off x="1906757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167800E-88A6-8A46-A337-7ADA2BC2FBE9}"/>
              </a:ext>
            </a:extLst>
          </p:cNvPr>
          <p:cNvSpPr/>
          <p:nvPr/>
        </p:nvSpPr>
        <p:spPr>
          <a:xfrm>
            <a:off x="2591471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A2335DC-1CAE-B04F-B0D3-677EF3949C5A}"/>
              </a:ext>
            </a:extLst>
          </p:cNvPr>
          <p:cNvSpPr/>
          <p:nvPr/>
        </p:nvSpPr>
        <p:spPr>
          <a:xfrm>
            <a:off x="3601310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F572C62C-A7FC-B140-B40D-160BC8EDB9CC}"/>
              </a:ext>
            </a:extLst>
          </p:cNvPr>
          <p:cNvSpPr/>
          <p:nvPr/>
        </p:nvSpPr>
        <p:spPr>
          <a:xfrm>
            <a:off x="4306358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EAC1250E-05A2-0B42-B19F-1BC19A5A9D07}"/>
              </a:ext>
            </a:extLst>
          </p:cNvPr>
          <p:cNvSpPr/>
          <p:nvPr/>
        </p:nvSpPr>
        <p:spPr>
          <a:xfrm>
            <a:off x="1710489" y="4379495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55BF89AB-0AD2-C74F-B82A-79D8C41B032F}"/>
              </a:ext>
            </a:extLst>
          </p:cNvPr>
          <p:cNvSpPr/>
          <p:nvPr/>
        </p:nvSpPr>
        <p:spPr>
          <a:xfrm>
            <a:off x="3025652" y="4379495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94769ABF-AAD0-B64F-8F0A-B90721E790BD}"/>
              </a:ext>
            </a:extLst>
          </p:cNvPr>
          <p:cNvSpPr/>
          <p:nvPr/>
        </p:nvSpPr>
        <p:spPr>
          <a:xfrm>
            <a:off x="3767121" y="4379495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9E9F1E7D-20E7-3140-A197-C0F5C408FE96}"/>
              </a:ext>
            </a:extLst>
          </p:cNvPr>
          <p:cNvSpPr/>
          <p:nvPr/>
        </p:nvSpPr>
        <p:spPr>
          <a:xfrm>
            <a:off x="4559163" y="4379495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F505420-6464-B64C-9084-2775944FB0AB}"/>
              </a:ext>
            </a:extLst>
          </p:cNvPr>
          <p:cNvSpPr/>
          <p:nvPr/>
        </p:nvSpPr>
        <p:spPr>
          <a:xfrm>
            <a:off x="4705646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8BDAA24-3411-5248-BD54-E9CA8BD67073}"/>
              </a:ext>
            </a:extLst>
          </p:cNvPr>
          <p:cNvSpPr/>
          <p:nvPr/>
        </p:nvSpPr>
        <p:spPr>
          <a:xfrm>
            <a:off x="3790065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757A59-8ABF-654A-A017-F05C4EAFF38E}"/>
              </a:ext>
            </a:extLst>
          </p:cNvPr>
          <p:cNvSpPr/>
          <p:nvPr/>
        </p:nvSpPr>
        <p:spPr>
          <a:xfrm>
            <a:off x="2973231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9F8DE2C4-4EDC-894A-A91D-1F785A4357F5}"/>
              </a:ext>
            </a:extLst>
          </p:cNvPr>
          <p:cNvSpPr/>
          <p:nvPr/>
        </p:nvSpPr>
        <p:spPr>
          <a:xfrm>
            <a:off x="1646582" y="576851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E8E2055-0211-D940-8A3D-907CDCEFC8AB}"/>
              </a:ext>
            </a:extLst>
          </p:cNvPr>
          <p:cNvCxnSpPr>
            <a:cxnSpLocks/>
          </p:cNvCxnSpPr>
          <p:nvPr/>
        </p:nvCxnSpPr>
        <p:spPr>
          <a:xfrm flipH="1">
            <a:off x="8512023" y="1433984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851ACA56-41C5-2246-B4BE-63E543E649BE}"/>
              </a:ext>
            </a:extLst>
          </p:cNvPr>
          <p:cNvSpPr/>
          <p:nvPr/>
        </p:nvSpPr>
        <p:spPr>
          <a:xfrm>
            <a:off x="7618709" y="1435947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C32CBE57-3299-164F-B846-E43C9B1C0511}"/>
              </a:ext>
            </a:extLst>
          </p:cNvPr>
          <p:cNvSpPr/>
          <p:nvPr/>
        </p:nvSpPr>
        <p:spPr>
          <a:xfrm>
            <a:off x="8506367" y="1433984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57446678-66F3-1D4F-A3D2-442268CB7F76}"/>
              </a:ext>
            </a:extLst>
          </p:cNvPr>
          <p:cNvSpPr/>
          <p:nvPr/>
        </p:nvSpPr>
        <p:spPr>
          <a:xfrm>
            <a:off x="9364903" y="1426120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6CD34E66-82EF-9D44-852D-974860237FF4}"/>
              </a:ext>
            </a:extLst>
          </p:cNvPr>
          <p:cNvSpPr/>
          <p:nvPr/>
        </p:nvSpPr>
        <p:spPr>
          <a:xfrm>
            <a:off x="10237090" y="1426119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8431C727-BD5B-1C47-A844-F26FF3A5A0A2}"/>
              </a:ext>
            </a:extLst>
          </p:cNvPr>
          <p:cNvSpPr/>
          <p:nvPr/>
        </p:nvSpPr>
        <p:spPr>
          <a:xfrm>
            <a:off x="7837313" y="2830290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581B7FD-2F8D-F34F-B9AE-BF2EEDE516E9}"/>
              </a:ext>
            </a:extLst>
          </p:cNvPr>
          <p:cNvSpPr/>
          <p:nvPr/>
        </p:nvSpPr>
        <p:spPr>
          <a:xfrm>
            <a:off x="881168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D9BD867-B5A3-9142-B749-955309749055}"/>
              </a:ext>
            </a:extLst>
          </p:cNvPr>
          <p:cNvSpPr/>
          <p:nvPr/>
        </p:nvSpPr>
        <p:spPr>
          <a:xfrm>
            <a:off x="9593377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2B2070DC-AE57-B84E-9850-4796419F670E}"/>
              </a:ext>
            </a:extLst>
          </p:cNvPr>
          <p:cNvSpPr/>
          <p:nvPr/>
        </p:nvSpPr>
        <p:spPr>
          <a:xfrm>
            <a:off x="1035140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FDC8F605-AC9D-5642-8FC9-EC94B5E5C220}"/>
              </a:ext>
            </a:extLst>
          </p:cNvPr>
          <p:cNvSpPr/>
          <p:nvPr/>
        </p:nvSpPr>
        <p:spPr>
          <a:xfrm>
            <a:off x="10186759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BDEF7C2E-0786-BC4A-ABE8-A506763EE6B1}"/>
              </a:ext>
            </a:extLst>
          </p:cNvPr>
          <p:cNvSpPr/>
          <p:nvPr/>
        </p:nvSpPr>
        <p:spPr>
          <a:xfrm>
            <a:off x="7351479" y="2907505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3C7DA62B-A762-3E46-A4FE-9E0687218FC6}"/>
              </a:ext>
            </a:extLst>
          </p:cNvPr>
          <p:cNvSpPr/>
          <p:nvPr/>
        </p:nvSpPr>
        <p:spPr>
          <a:xfrm>
            <a:off x="8034870" y="2895808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360DC779-71F7-BC43-920E-50A84C97A498}"/>
              </a:ext>
            </a:extLst>
          </p:cNvPr>
          <p:cNvSpPr/>
          <p:nvPr/>
        </p:nvSpPr>
        <p:spPr>
          <a:xfrm>
            <a:off x="9031416" y="2914684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908F90C-4B70-774C-AAB2-9BD7C16AD2B1}"/>
              </a:ext>
            </a:extLst>
          </p:cNvPr>
          <p:cNvSpPr/>
          <p:nvPr/>
        </p:nvSpPr>
        <p:spPr>
          <a:xfrm>
            <a:off x="7275687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0990786D-1A70-4F4F-B9E0-92D8E202D157}"/>
              </a:ext>
            </a:extLst>
          </p:cNvPr>
          <p:cNvSpPr/>
          <p:nvPr/>
        </p:nvSpPr>
        <p:spPr>
          <a:xfrm>
            <a:off x="7960401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824767A-6C33-974B-9910-434661576BF9}"/>
              </a:ext>
            </a:extLst>
          </p:cNvPr>
          <p:cNvSpPr/>
          <p:nvPr/>
        </p:nvSpPr>
        <p:spPr>
          <a:xfrm>
            <a:off x="8970240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F5128B73-87BA-5446-8CEF-5AB3CA6CCC5F}"/>
              </a:ext>
            </a:extLst>
          </p:cNvPr>
          <p:cNvSpPr/>
          <p:nvPr/>
        </p:nvSpPr>
        <p:spPr>
          <a:xfrm>
            <a:off x="9675288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F3048D4-456F-6947-AE80-02A782EFF1F8}"/>
              </a:ext>
            </a:extLst>
          </p:cNvPr>
          <p:cNvSpPr/>
          <p:nvPr/>
        </p:nvSpPr>
        <p:spPr>
          <a:xfrm>
            <a:off x="7569783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24CA6DBA-18E1-5B45-B36A-DF59A9982AC2}"/>
              </a:ext>
            </a:extLst>
          </p:cNvPr>
          <p:cNvSpPr/>
          <p:nvPr/>
        </p:nvSpPr>
        <p:spPr>
          <a:xfrm>
            <a:off x="8447528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A0AF8E5-946F-FD4F-BDE2-83216017D616}"/>
              </a:ext>
            </a:extLst>
          </p:cNvPr>
          <p:cNvSpPr/>
          <p:nvPr/>
        </p:nvSpPr>
        <p:spPr>
          <a:xfrm>
            <a:off x="9319275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26DD4AC4-2489-3A4D-B5D1-87CBA27588C6}"/>
              </a:ext>
            </a:extLst>
          </p:cNvPr>
          <p:cNvSpPr/>
          <p:nvPr/>
        </p:nvSpPr>
        <p:spPr>
          <a:xfrm>
            <a:off x="10197020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7075699-EF7D-6043-849C-CDA154FA1994}"/>
              </a:ext>
            </a:extLst>
          </p:cNvPr>
          <p:cNvSpPr/>
          <p:nvPr/>
        </p:nvSpPr>
        <p:spPr>
          <a:xfrm>
            <a:off x="10088855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C2BA290E-0941-C047-BE32-E1E86ED33D44}"/>
              </a:ext>
            </a:extLst>
          </p:cNvPr>
          <p:cNvSpPr/>
          <p:nvPr/>
        </p:nvSpPr>
        <p:spPr>
          <a:xfrm>
            <a:off x="9173274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1441A46-D5C7-E643-BB45-8A730A61DAB0}"/>
              </a:ext>
            </a:extLst>
          </p:cNvPr>
          <p:cNvSpPr/>
          <p:nvPr/>
        </p:nvSpPr>
        <p:spPr>
          <a:xfrm>
            <a:off x="8356440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D81FA079-5437-9344-9BC7-BB7FF5BF622E}"/>
              </a:ext>
            </a:extLst>
          </p:cNvPr>
          <p:cNvSpPr/>
          <p:nvPr/>
        </p:nvSpPr>
        <p:spPr>
          <a:xfrm>
            <a:off x="7029791" y="576889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382B40FD-8237-EA4B-A8C2-D5381210D363}"/>
              </a:ext>
            </a:extLst>
          </p:cNvPr>
          <p:cNvSpPr/>
          <p:nvPr/>
        </p:nvSpPr>
        <p:spPr>
          <a:xfrm>
            <a:off x="7539669" y="1422400"/>
            <a:ext cx="798248" cy="4419600"/>
          </a:xfrm>
          <a:custGeom>
            <a:avLst/>
            <a:gdLst>
              <a:gd name="connsiteX0" fmla="*/ 457200 w 798248"/>
              <a:gd name="connsiteY0" fmla="*/ 0 h 4419600"/>
              <a:gd name="connsiteX1" fmla="*/ 795866 w 798248"/>
              <a:gd name="connsiteY1" fmla="*/ 1473200 h 4419600"/>
              <a:gd name="connsiteX2" fmla="*/ 304800 w 798248"/>
              <a:gd name="connsiteY2" fmla="*/ 2963333 h 4419600"/>
              <a:gd name="connsiteX3" fmla="*/ 0 w 798248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248" h="4419600">
                <a:moveTo>
                  <a:pt x="457200" y="0"/>
                </a:moveTo>
                <a:cubicBezTo>
                  <a:pt x="639233" y="489655"/>
                  <a:pt x="821266" y="979311"/>
                  <a:pt x="795866" y="1473200"/>
                </a:cubicBezTo>
                <a:cubicBezTo>
                  <a:pt x="770466" y="1967089"/>
                  <a:pt x="437444" y="2472266"/>
                  <a:pt x="304800" y="2963333"/>
                </a:cubicBezTo>
                <a:cubicBezTo>
                  <a:pt x="172156" y="3454400"/>
                  <a:pt x="86078" y="3937000"/>
                  <a:pt x="0" y="4419600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5">
            <a:extLst>
              <a:ext uri="{FF2B5EF4-FFF2-40B4-BE49-F238E27FC236}">
                <a16:creationId xmlns:a16="http://schemas.microsoft.com/office/drawing/2014/main" id="{3DDD0648-70B9-594D-AF09-CA25EFBDC043}"/>
              </a:ext>
            </a:extLst>
          </p:cNvPr>
          <p:cNvSpPr/>
          <p:nvPr/>
        </p:nvSpPr>
        <p:spPr>
          <a:xfrm>
            <a:off x="8729124" y="1408670"/>
            <a:ext cx="501135" cy="4436076"/>
          </a:xfrm>
          <a:custGeom>
            <a:avLst/>
            <a:gdLst>
              <a:gd name="connsiteX0" fmla="*/ 68648 w 501135"/>
              <a:gd name="connsiteY0" fmla="*/ 0 h 4436076"/>
              <a:gd name="connsiteX1" fmla="*/ 501135 w 501135"/>
              <a:gd name="connsiteY1" fmla="*/ 1495168 h 4436076"/>
              <a:gd name="connsiteX2" fmla="*/ 68648 w 501135"/>
              <a:gd name="connsiteY2" fmla="*/ 2965622 h 4436076"/>
              <a:gd name="connsiteX3" fmla="*/ 6864 w 501135"/>
              <a:gd name="connsiteY3" fmla="*/ 4436076 h 443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135" h="4436076">
                <a:moveTo>
                  <a:pt x="68648" y="0"/>
                </a:moveTo>
                <a:cubicBezTo>
                  <a:pt x="284891" y="500449"/>
                  <a:pt x="501135" y="1000898"/>
                  <a:pt x="501135" y="1495168"/>
                </a:cubicBezTo>
                <a:cubicBezTo>
                  <a:pt x="501135" y="1989438"/>
                  <a:pt x="151026" y="2475471"/>
                  <a:pt x="68648" y="2965622"/>
                </a:cubicBezTo>
                <a:cubicBezTo>
                  <a:pt x="-13730" y="3455773"/>
                  <a:pt x="-3433" y="3945924"/>
                  <a:pt x="6864" y="4436076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27086BC-D8F6-514B-87E1-34D27090BE8B}"/>
              </a:ext>
            </a:extLst>
          </p:cNvPr>
          <p:cNvSpPr txBox="1"/>
          <p:nvPr/>
        </p:nvSpPr>
        <p:spPr>
          <a:xfrm>
            <a:off x="3318065" y="821580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1463D63-31AE-E345-9E42-C95B4A2CA5BF}"/>
              </a:ext>
            </a:extLst>
          </p:cNvPr>
          <p:cNvSpPr txBox="1"/>
          <p:nvPr/>
        </p:nvSpPr>
        <p:spPr>
          <a:xfrm>
            <a:off x="8748182" y="801208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66AACAB-FFB0-E442-9F64-C8F5CBF6B411}"/>
              </a:ext>
            </a:extLst>
          </p:cNvPr>
          <p:cNvSpPr txBox="1"/>
          <p:nvPr/>
        </p:nvSpPr>
        <p:spPr>
          <a:xfrm rot="16200000">
            <a:off x="480771" y="3329823"/>
            <a:ext cx="1346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70EF438-B8ED-9846-B78C-66FFC3F8CC29}"/>
              </a:ext>
            </a:extLst>
          </p:cNvPr>
          <p:cNvSpPr txBox="1"/>
          <p:nvPr/>
        </p:nvSpPr>
        <p:spPr>
          <a:xfrm rot="16200000">
            <a:off x="5806328" y="3319077"/>
            <a:ext cx="1333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A4BA39F0-B9A6-464C-B7A9-115DB7E6F113}"/>
              </a:ext>
            </a:extLst>
          </p:cNvPr>
          <p:cNvSpPr/>
          <p:nvPr/>
        </p:nvSpPr>
        <p:spPr>
          <a:xfrm>
            <a:off x="9500195" y="1421027"/>
            <a:ext cx="528178" cy="4423719"/>
          </a:xfrm>
          <a:custGeom>
            <a:avLst/>
            <a:gdLst>
              <a:gd name="connsiteX0" fmla="*/ 298713 w 528178"/>
              <a:gd name="connsiteY0" fmla="*/ 0 h 4423719"/>
              <a:gd name="connsiteX1" fmla="*/ 521135 w 528178"/>
              <a:gd name="connsiteY1" fmla="*/ 1482811 h 4423719"/>
              <a:gd name="connsiteX2" fmla="*/ 63935 w 528178"/>
              <a:gd name="connsiteY2" fmla="*/ 2953265 h 4423719"/>
              <a:gd name="connsiteX3" fmla="*/ 14508 w 528178"/>
              <a:gd name="connsiteY3" fmla="*/ 4423719 h 442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178" h="4423719">
                <a:moveTo>
                  <a:pt x="298713" y="0"/>
                </a:moveTo>
                <a:cubicBezTo>
                  <a:pt x="429489" y="495300"/>
                  <a:pt x="560265" y="990600"/>
                  <a:pt x="521135" y="1482811"/>
                </a:cubicBezTo>
                <a:cubicBezTo>
                  <a:pt x="482005" y="1975022"/>
                  <a:pt x="148373" y="2463114"/>
                  <a:pt x="63935" y="2953265"/>
                </a:cubicBezTo>
                <a:cubicBezTo>
                  <a:pt x="-20503" y="3443416"/>
                  <a:pt x="-2998" y="3933567"/>
                  <a:pt x="14508" y="4423719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7829E099-DA19-FB4D-AF22-671F68FB15B1}"/>
              </a:ext>
            </a:extLst>
          </p:cNvPr>
          <p:cNvSpPr/>
          <p:nvPr/>
        </p:nvSpPr>
        <p:spPr>
          <a:xfrm>
            <a:off x="7555697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B19FCCE-D9A2-8643-BA43-5AC06300D389}"/>
              </a:ext>
            </a:extLst>
          </p:cNvPr>
          <p:cNvSpPr/>
          <p:nvPr/>
        </p:nvSpPr>
        <p:spPr>
          <a:xfrm>
            <a:off x="8433442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98C15FD4-A5C6-4D41-81D4-43951C97161B}"/>
              </a:ext>
            </a:extLst>
          </p:cNvPr>
          <p:cNvSpPr/>
          <p:nvPr/>
        </p:nvSpPr>
        <p:spPr>
          <a:xfrm>
            <a:off x="9305189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9F0EEC4-8EEF-4A45-812A-A7A7F78AD86A}"/>
              </a:ext>
            </a:extLst>
          </p:cNvPr>
          <p:cNvSpPr/>
          <p:nvPr/>
        </p:nvSpPr>
        <p:spPr>
          <a:xfrm>
            <a:off x="10182934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3B38838F-35A5-724E-853C-52F9976AE134}"/>
              </a:ext>
            </a:extLst>
          </p:cNvPr>
          <p:cNvSpPr/>
          <p:nvPr/>
        </p:nvSpPr>
        <p:spPr>
          <a:xfrm>
            <a:off x="7559522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BD9DB7C-2745-0C4B-B69D-CB6366DD8961}"/>
              </a:ext>
            </a:extLst>
          </p:cNvPr>
          <p:cNvSpPr/>
          <p:nvPr/>
        </p:nvSpPr>
        <p:spPr>
          <a:xfrm>
            <a:off x="8437267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C11512E-4F70-1541-B936-54F56BC11E68}"/>
              </a:ext>
            </a:extLst>
          </p:cNvPr>
          <p:cNvSpPr/>
          <p:nvPr/>
        </p:nvSpPr>
        <p:spPr>
          <a:xfrm>
            <a:off x="9309014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16323</TotalTime>
  <Words>148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32</cp:revision>
  <dcterms:created xsi:type="dcterms:W3CDTF">2020-05-30T17:41:02Z</dcterms:created>
  <dcterms:modified xsi:type="dcterms:W3CDTF">2021-03-05T22:24:02Z</dcterms:modified>
</cp:coreProperties>
</file>