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35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E45E-F59F-1C4A-89CE-7215992D2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7A07-3CB7-A74E-AFC1-437F9A7CC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00E0-0FF0-7F47-8B71-242BAB65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4B183-4137-9149-919F-8D8FBB19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A9D1-5AC4-CC4D-A5D7-7493C48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2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1CE1-C950-6D46-8E5C-FB512120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D27FB-708F-A94E-A4FE-9299531F4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6456-E2A1-E046-8472-6DD2E089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8CC8-A903-0547-8AD5-818ED685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6121-F561-1240-AEA4-D9E76B42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5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E36BE-398B-0A40-B889-35B08798C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49F37-1DA5-0A4B-B3B7-E1B3D0C01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F30E-61C8-774C-85DB-08095517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7A21-62DF-7F4A-AEDC-7362BD72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9EF0-92B1-1B4F-834E-A6B047EC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83FE-8857-5D40-93AD-EF979528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127E-64B7-2042-B98B-BDD8643C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303A-564B-1A49-95A0-EB7C088C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0D47-B74E-B441-8F27-CEC1F162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342C-073A-0F42-91D4-521BB0F8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45A4-3197-FF49-8608-65151F63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CD77-6BCC-E34C-865C-45F0927E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D22A-EBCA-464D-9385-BFA32A6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1AD3-D573-B54E-96F5-689B7018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172C-E3AF-F74E-AD2C-07B872AF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973D-E402-3A41-B71E-35005C0F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30A8-EA82-7743-84FF-8D899F340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D83D-3C1F-C24B-B0A8-150F3D988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442BD-BB60-CC45-A965-A4B67753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9D4F-9E2E-AE49-8F2F-D4822B13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302B-2CFF-A148-B7AF-26D7CF2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31A4-04EB-1E40-8C0E-82CCF136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FC173-55F4-AC4E-8162-2F9AE745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4256-1FBB-0B4A-AB31-109A9F96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8B296-7055-214F-824E-245A42820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40E6F-4877-8A4C-BB1A-3F54C35A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BBA19-BEE6-B043-BEBD-5970D76E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AB8E8-D8A0-164A-89E7-C2E5B633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C618E-CE40-E840-882D-E5944BEB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1588-29B6-2847-9753-27FBC780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30273-2279-DB47-9270-9FA9D27B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B695D-4149-6B40-A064-770D3B92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F313-67FE-5045-9220-68008BB9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6776E-9741-4746-8543-5695B9C3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8B9A3-C840-124B-AE42-B1F445E7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97035-6A02-CE4B-AEBB-8EDFF1C0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3400-E282-AA46-BF97-0F520209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C277-69D7-1043-92B9-1D43D4E3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8AF93-9113-D64F-B9EC-48BBC4C70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51940-6326-7A49-88D6-C945F8E1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19ABC-9B36-3C4E-9D92-44266E06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41A0-C6D3-F146-AE00-B9AD47D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CE9C-8C7A-084C-940B-10B983B4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FB1C3-823D-764D-BCA3-D7495B343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C3D22-53C4-C24C-83B2-0DDEC94A3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5D9B4-18EF-2C48-9EDD-E642D744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1528F-25AB-D84E-9808-A0B5061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44303-84E1-2847-844B-E6531E7D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3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5F4-A155-D140-8DC5-19CA0B4D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180C3-E2CB-0B46-A825-01FCFC6A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E808-2E23-8B45-8ED7-5CBE9701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CFB8-FBDA-E34B-8245-BCA19D20C37E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003C-FFD8-2248-8687-66C00A80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05BB-ABDA-FB4D-8E09-BD0E516F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8327-8E0A-4345-B8CE-F14589A1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C5EF5-B931-084C-BC45-0C58FE59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096"/>
            <a:ext cx="12192000" cy="57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477A-1FC5-0847-B70C-DE2CBA4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F05D14-9A80-5B49-A0E0-8197B04BB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543" y="1825625"/>
            <a:ext cx="9162913" cy="4351338"/>
          </a:xfrm>
        </p:spPr>
      </p:pic>
    </p:spTree>
    <p:extLst>
      <p:ext uri="{BB962C8B-B14F-4D97-AF65-F5344CB8AC3E}">
        <p14:creationId xmlns:p14="http://schemas.microsoft.com/office/powerpoint/2010/main" val="78287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6C9976-451C-ED48-B37D-95FB0FDB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024"/>
            <a:ext cx="12192000" cy="59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7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4</cp:revision>
  <dcterms:created xsi:type="dcterms:W3CDTF">2020-09-07T19:16:19Z</dcterms:created>
  <dcterms:modified xsi:type="dcterms:W3CDTF">2020-09-09T01:20:17Z</dcterms:modified>
</cp:coreProperties>
</file>