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4"/>
    <a:srgbClr val="B38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6"/>
  </p:normalViewPr>
  <p:slideViewPr>
    <p:cSldViewPr snapToGrid="0">
      <p:cViewPr varScale="1">
        <p:scale>
          <a:sx n="103" d="100"/>
          <a:sy n="103" d="100"/>
        </p:scale>
        <p:origin x="68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20942f05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20942f05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20942f05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20942f05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1980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/>
        </p:nvSpPr>
        <p:spPr>
          <a:xfrm>
            <a:off x="447980" y="3331718"/>
            <a:ext cx="802274" cy="4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Start</a:t>
            </a:r>
            <a:endParaRPr sz="1800"/>
          </a:p>
        </p:txBody>
      </p:sp>
      <p:sp>
        <p:nvSpPr>
          <p:cNvPr id="58" name="Google Shape;58;p13"/>
          <p:cNvSpPr txBox="1"/>
          <p:nvPr/>
        </p:nvSpPr>
        <p:spPr>
          <a:xfrm>
            <a:off x="7893746" y="3023565"/>
            <a:ext cx="802274" cy="4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End</a:t>
            </a:r>
            <a:endParaRPr sz="1800"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194384" y="45720"/>
            <a:ext cx="6766560" cy="676656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2903480" y="4384653"/>
            <a:ext cx="414286" cy="4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</a:t>
            </a:r>
            <a:endParaRPr sz="1800" dirty="0"/>
          </a:p>
        </p:txBody>
      </p:sp>
      <p:sp>
        <p:nvSpPr>
          <p:cNvPr id="61" name="Google Shape;61;p13"/>
          <p:cNvSpPr txBox="1"/>
          <p:nvPr/>
        </p:nvSpPr>
        <p:spPr>
          <a:xfrm>
            <a:off x="4570458" y="4021631"/>
            <a:ext cx="414286" cy="4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N</a:t>
            </a:r>
            <a:endParaRPr sz="1800" dirty="0"/>
          </a:p>
        </p:txBody>
      </p:sp>
      <p:sp>
        <p:nvSpPr>
          <p:cNvPr id="62" name="Google Shape;62;p13"/>
          <p:cNvSpPr txBox="1"/>
          <p:nvPr/>
        </p:nvSpPr>
        <p:spPr>
          <a:xfrm>
            <a:off x="4260934" y="2731175"/>
            <a:ext cx="414286" cy="4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</a:t>
            </a:r>
            <a:endParaRPr sz="1800" dirty="0"/>
          </a:p>
        </p:txBody>
      </p:sp>
      <p:sp>
        <p:nvSpPr>
          <p:cNvPr id="63" name="Google Shape;63;p13"/>
          <p:cNvSpPr txBox="1"/>
          <p:nvPr/>
        </p:nvSpPr>
        <p:spPr>
          <a:xfrm>
            <a:off x="6254873" y="4681108"/>
            <a:ext cx="414286" cy="4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</a:t>
            </a:r>
            <a:endParaRPr sz="1800" dirty="0"/>
          </a:p>
        </p:txBody>
      </p:sp>
      <p:sp>
        <p:nvSpPr>
          <p:cNvPr id="64" name="Google Shape;64;p13"/>
          <p:cNvSpPr txBox="1"/>
          <p:nvPr/>
        </p:nvSpPr>
        <p:spPr>
          <a:xfrm>
            <a:off x="5207461" y="1718148"/>
            <a:ext cx="414286" cy="4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</a:t>
            </a:r>
            <a:endParaRPr sz="1800" dirty="0"/>
          </a:p>
        </p:txBody>
      </p:sp>
      <p:sp>
        <p:nvSpPr>
          <p:cNvPr id="65" name="Google Shape;65;p13"/>
          <p:cNvSpPr txBox="1"/>
          <p:nvPr/>
        </p:nvSpPr>
        <p:spPr>
          <a:xfrm>
            <a:off x="1912791" y="678458"/>
            <a:ext cx="414286" cy="4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O</a:t>
            </a:r>
            <a:endParaRPr sz="1800" dirty="0"/>
          </a:p>
        </p:txBody>
      </p:sp>
      <p:sp>
        <p:nvSpPr>
          <p:cNvPr id="66" name="Google Shape;66;p13"/>
          <p:cNvSpPr txBox="1"/>
          <p:nvPr/>
        </p:nvSpPr>
        <p:spPr>
          <a:xfrm>
            <a:off x="5582204" y="6075382"/>
            <a:ext cx="414286" cy="4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</a:t>
            </a:r>
            <a:endParaRPr sz="1800" dirty="0"/>
          </a:p>
        </p:txBody>
      </p:sp>
      <p:sp>
        <p:nvSpPr>
          <p:cNvPr id="67" name="Google Shape;67;p13"/>
          <p:cNvSpPr txBox="1"/>
          <p:nvPr/>
        </p:nvSpPr>
        <p:spPr>
          <a:xfrm>
            <a:off x="6556708" y="653744"/>
            <a:ext cx="414286" cy="4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</a:t>
            </a:r>
            <a:endParaRPr sz="1800" dirty="0"/>
          </a:p>
        </p:txBody>
      </p:sp>
      <p:sp>
        <p:nvSpPr>
          <p:cNvPr id="68" name="Google Shape;68;p13"/>
          <p:cNvSpPr txBox="1"/>
          <p:nvPr/>
        </p:nvSpPr>
        <p:spPr>
          <a:xfrm>
            <a:off x="3564533" y="2074938"/>
            <a:ext cx="414286" cy="4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</a:t>
            </a:r>
            <a:endParaRPr sz="1800" dirty="0"/>
          </a:p>
        </p:txBody>
      </p:sp>
      <p:sp>
        <p:nvSpPr>
          <p:cNvPr id="69" name="Google Shape;69;p13"/>
          <p:cNvSpPr txBox="1"/>
          <p:nvPr/>
        </p:nvSpPr>
        <p:spPr>
          <a:xfrm>
            <a:off x="7211808" y="5396774"/>
            <a:ext cx="414286" cy="4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</a:t>
            </a:r>
            <a:endParaRPr sz="1800" dirty="0"/>
          </a:p>
        </p:txBody>
      </p:sp>
      <p:sp>
        <p:nvSpPr>
          <p:cNvPr id="70" name="Google Shape;70;p13"/>
          <p:cNvSpPr txBox="1"/>
          <p:nvPr/>
        </p:nvSpPr>
        <p:spPr>
          <a:xfrm>
            <a:off x="5207461" y="5335553"/>
            <a:ext cx="414286" cy="4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</a:t>
            </a:r>
            <a:endParaRPr sz="1800" dirty="0"/>
          </a:p>
        </p:txBody>
      </p:sp>
      <p:sp>
        <p:nvSpPr>
          <p:cNvPr id="71" name="Google Shape;71;p13"/>
          <p:cNvSpPr txBox="1"/>
          <p:nvPr/>
        </p:nvSpPr>
        <p:spPr>
          <a:xfrm>
            <a:off x="6556708" y="3026663"/>
            <a:ext cx="414286" cy="4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</a:t>
            </a:r>
            <a:endParaRPr sz="1800" dirty="0"/>
          </a:p>
        </p:txBody>
      </p:sp>
      <p:sp>
        <p:nvSpPr>
          <p:cNvPr id="72" name="Google Shape;72;p13"/>
          <p:cNvSpPr txBox="1"/>
          <p:nvPr/>
        </p:nvSpPr>
        <p:spPr>
          <a:xfrm>
            <a:off x="3924780" y="3711054"/>
            <a:ext cx="414286" cy="4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</a:t>
            </a:r>
            <a:endParaRPr sz="1800" dirty="0"/>
          </a:p>
        </p:txBody>
      </p:sp>
      <p:sp>
        <p:nvSpPr>
          <p:cNvPr id="73" name="Google Shape;73;p13"/>
          <p:cNvSpPr txBox="1"/>
          <p:nvPr/>
        </p:nvSpPr>
        <p:spPr>
          <a:xfrm>
            <a:off x="6259157" y="5396774"/>
            <a:ext cx="414286" cy="4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</a:t>
            </a:r>
            <a:endParaRPr sz="1800" dirty="0"/>
          </a:p>
        </p:txBody>
      </p:sp>
      <p:sp>
        <p:nvSpPr>
          <p:cNvPr id="74" name="Google Shape;74;p13"/>
          <p:cNvSpPr txBox="1"/>
          <p:nvPr/>
        </p:nvSpPr>
        <p:spPr>
          <a:xfrm>
            <a:off x="2903480" y="5396774"/>
            <a:ext cx="414286" cy="4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</a:t>
            </a:r>
            <a:endParaRPr sz="1800" dirty="0"/>
          </a:p>
        </p:txBody>
      </p:sp>
      <p:sp>
        <p:nvSpPr>
          <p:cNvPr id="75" name="Google Shape;75;p13"/>
          <p:cNvSpPr txBox="1"/>
          <p:nvPr/>
        </p:nvSpPr>
        <p:spPr>
          <a:xfrm>
            <a:off x="5921575" y="1347750"/>
            <a:ext cx="414286" cy="4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N</a:t>
            </a:r>
            <a:endParaRPr sz="1800"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7285950" y="2017042"/>
            <a:ext cx="414286" cy="4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</a:t>
            </a:r>
            <a:endParaRPr sz="18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4903140" y="678458"/>
            <a:ext cx="414286" cy="4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</a:t>
            </a:r>
            <a:endParaRPr sz="1800" dirty="0"/>
          </a:p>
        </p:txBody>
      </p:sp>
      <p:sp>
        <p:nvSpPr>
          <p:cNvPr id="78" name="Google Shape;78;p13"/>
          <p:cNvSpPr txBox="1"/>
          <p:nvPr/>
        </p:nvSpPr>
        <p:spPr>
          <a:xfrm>
            <a:off x="2252935" y="3035922"/>
            <a:ext cx="414286" cy="4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/>
        </p:nvSpPr>
        <p:spPr>
          <a:xfrm>
            <a:off x="447980" y="3331718"/>
            <a:ext cx="802274" cy="4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Start</a:t>
            </a:r>
            <a:endParaRPr sz="1800"/>
          </a:p>
        </p:txBody>
      </p:sp>
      <p:sp>
        <p:nvSpPr>
          <p:cNvPr id="58" name="Google Shape;58;p13"/>
          <p:cNvSpPr txBox="1"/>
          <p:nvPr/>
        </p:nvSpPr>
        <p:spPr>
          <a:xfrm>
            <a:off x="7893746" y="3023565"/>
            <a:ext cx="802274" cy="4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End</a:t>
            </a:r>
            <a:endParaRPr sz="1800"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194384" y="45720"/>
            <a:ext cx="6766560" cy="6766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3D56334-DF2E-DE7F-6692-6FEBE841B0B6}"/>
              </a:ext>
            </a:extLst>
          </p:cNvPr>
          <p:cNvGrpSpPr/>
          <p:nvPr/>
        </p:nvGrpSpPr>
        <p:grpSpPr>
          <a:xfrm>
            <a:off x="1250254" y="2587625"/>
            <a:ext cx="6710691" cy="3000780"/>
            <a:chOff x="1250254" y="2587625"/>
            <a:chExt cx="6710691" cy="30007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2928B7D-1BD4-CA33-A330-2AF7D6722019}"/>
                </a:ext>
              </a:extLst>
            </p:cNvPr>
            <p:cNvCxnSpPr>
              <a:stCxn id="57" idx="3"/>
            </p:cNvCxnSpPr>
            <p:nvPr/>
          </p:nvCxnSpPr>
          <p:spPr>
            <a:xfrm flipV="1">
              <a:off x="1250254" y="3544496"/>
              <a:ext cx="479692" cy="1"/>
            </a:xfrm>
            <a:prstGeom prst="line">
              <a:avLst/>
            </a:prstGeom>
            <a:ln w="76200">
              <a:solidFill>
                <a:srgbClr val="FF0004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8B72E14-2C23-E6C7-6E7F-4B819161F4A4}"/>
                </a:ext>
              </a:extLst>
            </p:cNvPr>
            <p:cNvCxnSpPr/>
            <p:nvPr/>
          </p:nvCxnSpPr>
          <p:spPr>
            <a:xfrm flipV="1">
              <a:off x="1717589" y="3248700"/>
              <a:ext cx="0" cy="295796"/>
            </a:xfrm>
            <a:prstGeom prst="line">
              <a:avLst/>
            </a:prstGeom>
            <a:ln w="76200">
              <a:solidFill>
                <a:srgbClr val="FF0004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7165718-997E-90E1-4006-87509E24F05A}"/>
                </a:ext>
              </a:extLst>
            </p:cNvPr>
            <p:cNvCxnSpPr/>
            <p:nvPr/>
          </p:nvCxnSpPr>
          <p:spPr>
            <a:xfrm>
              <a:off x="1729946" y="3248700"/>
              <a:ext cx="353212" cy="0"/>
            </a:xfrm>
            <a:prstGeom prst="line">
              <a:avLst/>
            </a:prstGeom>
            <a:ln w="76200">
              <a:solidFill>
                <a:srgbClr val="FF0004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951C5A8-1AB8-EA54-BFD8-186AAD6CBD75}"/>
                </a:ext>
              </a:extLst>
            </p:cNvPr>
            <p:cNvCxnSpPr/>
            <p:nvPr/>
          </p:nvCxnSpPr>
          <p:spPr>
            <a:xfrm>
              <a:off x="2079938" y="3248700"/>
              <a:ext cx="0" cy="675132"/>
            </a:xfrm>
            <a:prstGeom prst="line">
              <a:avLst/>
            </a:prstGeom>
            <a:ln w="76200">
              <a:solidFill>
                <a:srgbClr val="FF0004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48B5C7-BB15-180B-C7F1-8049BF7616EF}"/>
                </a:ext>
              </a:extLst>
            </p:cNvPr>
            <p:cNvCxnSpPr>
              <a:cxnSpLocks/>
            </p:cNvCxnSpPr>
            <p:nvPr/>
          </p:nvCxnSpPr>
          <p:spPr>
            <a:xfrm>
              <a:off x="2083158" y="3923832"/>
              <a:ext cx="325191" cy="0"/>
            </a:xfrm>
            <a:prstGeom prst="line">
              <a:avLst/>
            </a:prstGeom>
            <a:ln w="76200">
              <a:solidFill>
                <a:srgbClr val="FF0004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D3862C-BF2F-4284-5181-B99BE6F5149D}"/>
                </a:ext>
              </a:extLst>
            </p:cNvPr>
            <p:cNvCxnSpPr/>
            <p:nvPr/>
          </p:nvCxnSpPr>
          <p:spPr>
            <a:xfrm>
              <a:off x="2408349" y="3923832"/>
              <a:ext cx="0" cy="358393"/>
            </a:xfrm>
            <a:prstGeom prst="line">
              <a:avLst/>
            </a:prstGeom>
            <a:ln w="76200">
              <a:solidFill>
                <a:srgbClr val="FF0004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E6762B-C58C-7A54-F02F-76D9EFED83B0}"/>
                </a:ext>
              </a:extLst>
            </p:cNvPr>
            <p:cNvCxnSpPr/>
            <p:nvPr/>
          </p:nvCxnSpPr>
          <p:spPr>
            <a:xfrm>
              <a:off x="2408349" y="4282225"/>
              <a:ext cx="660043" cy="0"/>
            </a:xfrm>
            <a:prstGeom prst="line">
              <a:avLst/>
            </a:prstGeom>
            <a:ln w="76200">
              <a:solidFill>
                <a:srgbClr val="FF0004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A15F4D-4309-B0C4-7A53-030C6E19E30F}"/>
                </a:ext>
              </a:extLst>
            </p:cNvPr>
            <p:cNvCxnSpPr/>
            <p:nvPr/>
          </p:nvCxnSpPr>
          <p:spPr>
            <a:xfrm>
              <a:off x="3069771" y="4282225"/>
              <a:ext cx="0" cy="995169"/>
            </a:xfrm>
            <a:prstGeom prst="line">
              <a:avLst/>
            </a:prstGeom>
            <a:ln w="76200">
              <a:solidFill>
                <a:srgbClr val="FF0004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08622C8-054F-A59B-24B1-CE3AF1A79B15}"/>
                </a:ext>
              </a:extLst>
            </p:cNvPr>
            <p:cNvCxnSpPr/>
            <p:nvPr/>
          </p:nvCxnSpPr>
          <p:spPr>
            <a:xfrm>
              <a:off x="3068392" y="5268686"/>
              <a:ext cx="336659" cy="0"/>
            </a:xfrm>
            <a:prstGeom prst="line">
              <a:avLst/>
            </a:prstGeom>
            <a:ln w="76200">
              <a:solidFill>
                <a:srgbClr val="FF0004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45552F3-36E6-EA31-CF3C-9B937204E59E}"/>
                </a:ext>
              </a:extLst>
            </p:cNvPr>
            <p:cNvCxnSpPr/>
            <p:nvPr/>
          </p:nvCxnSpPr>
          <p:spPr>
            <a:xfrm flipV="1">
              <a:off x="3405051" y="4920343"/>
              <a:ext cx="0" cy="357051"/>
            </a:xfrm>
            <a:prstGeom prst="line">
              <a:avLst/>
            </a:prstGeom>
            <a:ln w="76200">
              <a:solidFill>
                <a:srgbClr val="FF0004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836F4FD-9FDD-390B-1B31-649A2ABF4224}"/>
                </a:ext>
              </a:extLst>
            </p:cNvPr>
            <p:cNvCxnSpPr/>
            <p:nvPr/>
          </p:nvCxnSpPr>
          <p:spPr>
            <a:xfrm>
              <a:off x="3405051" y="4910802"/>
              <a:ext cx="678783" cy="0"/>
            </a:xfrm>
            <a:prstGeom prst="line">
              <a:avLst/>
            </a:prstGeom>
            <a:ln w="76200">
              <a:solidFill>
                <a:srgbClr val="FF0004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14269C-19FD-0C0D-8B60-1E2BF6149CCA}"/>
                </a:ext>
              </a:extLst>
            </p:cNvPr>
            <p:cNvCxnSpPr/>
            <p:nvPr/>
          </p:nvCxnSpPr>
          <p:spPr>
            <a:xfrm>
              <a:off x="4087477" y="4920343"/>
              <a:ext cx="0" cy="668062"/>
            </a:xfrm>
            <a:prstGeom prst="line">
              <a:avLst/>
            </a:prstGeom>
            <a:ln w="76200">
              <a:solidFill>
                <a:srgbClr val="FF0004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DCA714-63CE-D10C-0BC2-8C85F40FB29B}"/>
                </a:ext>
              </a:extLst>
            </p:cNvPr>
            <p:cNvCxnSpPr/>
            <p:nvPr/>
          </p:nvCxnSpPr>
          <p:spPr>
            <a:xfrm>
              <a:off x="4083834" y="5581119"/>
              <a:ext cx="637530" cy="0"/>
            </a:xfrm>
            <a:prstGeom prst="line">
              <a:avLst/>
            </a:prstGeom>
            <a:ln w="76200">
              <a:solidFill>
                <a:srgbClr val="FF0004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E612E5B-04D3-970B-4182-86F5084F2522}"/>
                </a:ext>
              </a:extLst>
            </p:cNvPr>
            <p:cNvCxnSpPr/>
            <p:nvPr/>
          </p:nvCxnSpPr>
          <p:spPr>
            <a:xfrm flipV="1">
              <a:off x="4725007" y="5268686"/>
              <a:ext cx="0" cy="319719"/>
            </a:xfrm>
            <a:prstGeom prst="line">
              <a:avLst/>
            </a:prstGeom>
            <a:ln w="76200">
              <a:solidFill>
                <a:srgbClr val="FF0004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73D3196-9B55-CCDD-78EB-2B3483B998CE}"/>
                </a:ext>
              </a:extLst>
            </p:cNvPr>
            <p:cNvCxnSpPr/>
            <p:nvPr/>
          </p:nvCxnSpPr>
          <p:spPr>
            <a:xfrm flipH="1">
              <a:off x="4408064" y="5268686"/>
              <a:ext cx="313300" cy="0"/>
            </a:xfrm>
            <a:prstGeom prst="line">
              <a:avLst/>
            </a:prstGeom>
            <a:ln w="76200">
              <a:solidFill>
                <a:srgbClr val="FF0004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AEB7494-F575-9910-E0BD-032630211F34}"/>
                </a:ext>
              </a:extLst>
            </p:cNvPr>
            <p:cNvCxnSpPr/>
            <p:nvPr/>
          </p:nvCxnSpPr>
          <p:spPr>
            <a:xfrm flipV="1">
              <a:off x="4408064" y="4586572"/>
              <a:ext cx="0" cy="682114"/>
            </a:xfrm>
            <a:prstGeom prst="line">
              <a:avLst/>
            </a:prstGeom>
            <a:ln w="76200">
              <a:solidFill>
                <a:srgbClr val="FF0004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A712D00-B549-C702-239E-6544EF75F6B3}"/>
                </a:ext>
              </a:extLst>
            </p:cNvPr>
            <p:cNvCxnSpPr/>
            <p:nvPr/>
          </p:nvCxnSpPr>
          <p:spPr>
            <a:xfrm>
              <a:off x="4408064" y="4586572"/>
              <a:ext cx="987260" cy="0"/>
            </a:xfrm>
            <a:prstGeom prst="line">
              <a:avLst/>
            </a:prstGeom>
            <a:ln w="76200">
              <a:solidFill>
                <a:srgbClr val="FF0004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75251DE-B0F6-54F2-F4AC-2FDD06C58BD4}"/>
                </a:ext>
              </a:extLst>
            </p:cNvPr>
            <p:cNvCxnSpPr/>
            <p:nvPr/>
          </p:nvCxnSpPr>
          <p:spPr>
            <a:xfrm flipV="1">
              <a:off x="5400675" y="3923832"/>
              <a:ext cx="0" cy="662740"/>
            </a:xfrm>
            <a:prstGeom prst="line">
              <a:avLst/>
            </a:prstGeom>
            <a:ln w="76200">
              <a:solidFill>
                <a:srgbClr val="FF0004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263181B-C20C-57DF-6BF4-75FE357F04BE}"/>
                </a:ext>
              </a:extLst>
            </p:cNvPr>
            <p:cNvCxnSpPr/>
            <p:nvPr/>
          </p:nvCxnSpPr>
          <p:spPr>
            <a:xfrm flipH="1">
              <a:off x="5073650" y="3923832"/>
              <a:ext cx="321674" cy="0"/>
            </a:xfrm>
            <a:prstGeom prst="line">
              <a:avLst/>
            </a:prstGeom>
            <a:ln w="76200">
              <a:solidFill>
                <a:srgbClr val="FF0004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38550BB-5B4B-83E1-7D45-5F6BDCBDA1D3}"/>
                </a:ext>
              </a:extLst>
            </p:cNvPr>
            <p:cNvCxnSpPr/>
            <p:nvPr/>
          </p:nvCxnSpPr>
          <p:spPr>
            <a:xfrm>
              <a:off x="5073650" y="3923832"/>
              <a:ext cx="0" cy="324318"/>
            </a:xfrm>
            <a:prstGeom prst="line">
              <a:avLst/>
            </a:prstGeom>
            <a:ln w="76200">
              <a:solidFill>
                <a:srgbClr val="FF0004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77602C8-EA4A-F15E-7914-121E8CC003F5}"/>
                </a:ext>
              </a:extLst>
            </p:cNvPr>
            <p:cNvCxnSpPr/>
            <p:nvPr/>
          </p:nvCxnSpPr>
          <p:spPr>
            <a:xfrm flipH="1">
              <a:off x="4721364" y="4251325"/>
              <a:ext cx="352286" cy="0"/>
            </a:xfrm>
            <a:prstGeom prst="line">
              <a:avLst/>
            </a:prstGeom>
            <a:ln w="76200">
              <a:solidFill>
                <a:srgbClr val="FF0004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90902CD-AAB2-04DD-97B4-895A4E2F143F}"/>
                </a:ext>
              </a:extLst>
            </p:cNvPr>
            <p:cNvCxnSpPr/>
            <p:nvPr/>
          </p:nvCxnSpPr>
          <p:spPr>
            <a:xfrm flipV="1">
              <a:off x="4721364" y="3603625"/>
              <a:ext cx="0" cy="644525"/>
            </a:xfrm>
            <a:prstGeom prst="line">
              <a:avLst/>
            </a:prstGeom>
            <a:ln w="76200">
              <a:solidFill>
                <a:srgbClr val="FF0004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E7E7509-8F73-4293-0F48-95737E472616}"/>
                </a:ext>
              </a:extLst>
            </p:cNvPr>
            <p:cNvCxnSpPr/>
            <p:nvPr/>
          </p:nvCxnSpPr>
          <p:spPr>
            <a:xfrm>
              <a:off x="4721364" y="3597275"/>
              <a:ext cx="673960" cy="0"/>
            </a:xfrm>
            <a:prstGeom prst="line">
              <a:avLst/>
            </a:prstGeom>
            <a:ln w="76200">
              <a:solidFill>
                <a:srgbClr val="FF0004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79E4116-7355-D678-58A0-7E0F56596628}"/>
                </a:ext>
              </a:extLst>
            </p:cNvPr>
            <p:cNvCxnSpPr/>
            <p:nvPr/>
          </p:nvCxnSpPr>
          <p:spPr>
            <a:xfrm flipV="1">
              <a:off x="5395324" y="3248700"/>
              <a:ext cx="0" cy="354925"/>
            </a:xfrm>
            <a:prstGeom prst="line">
              <a:avLst/>
            </a:prstGeom>
            <a:ln w="76200">
              <a:solidFill>
                <a:srgbClr val="FF0004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DAB7806-5FD0-2491-12F9-E7E300B6EA65}"/>
                </a:ext>
              </a:extLst>
            </p:cNvPr>
            <p:cNvCxnSpPr/>
            <p:nvPr/>
          </p:nvCxnSpPr>
          <p:spPr>
            <a:xfrm flipH="1">
              <a:off x="4408064" y="3248700"/>
              <a:ext cx="987260" cy="0"/>
            </a:xfrm>
            <a:prstGeom prst="line">
              <a:avLst/>
            </a:prstGeom>
            <a:ln w="76200">
              <a:solidFill>
                <a:srgbClr val="FF0004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16B70B9-46C5-6CD9-FE8D-77D211724CD8}"/>
                </a:ext>
              </a:extLst>
            </p:cNvPr>
            <p:cNvCxnSpPr/>
            <p:nvPr/>
          </p:nvCxnSpPr>
          <p:spPr>
            <a:xfrm flipV="1">
              <a:off x="4408064" y="2924175"/>
              <a:ext cx="0" cy="324525"/>
            </a:xfrm>
            <a:prstGeom prst="line">
              <a:avLst/>
            </a:prstGeom>
            <a:ln w="76200">
              <a:solidFill>
                <a:srgbClr val="FF0004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DBE2235-0AF7-ED1B-CBCD-8131EFBC85C7}"/>
                </a:ext>
              </a:extLst>
            </p:cNvPr>
            <p:cNvCxnSpPr/>
            <p:nvPr/>
          </p:nvCxnSpPr>
          <p:spPr>
            <a:xfrm>
              <a:off x="4408064" y="2924175"/>
              <a:ext cx="987260" cy="0"/>
            </a:xfrm>
            <a:prstGeom prst="line">
              <a:avLst/>
            </a:prstGeom>
            <a:ln w="76200">
              <a:solidFill>
                <a:srgbClr val="FF0004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3A385AE-2BC7-1967-882C-EECFA964B014}"/>
                </a:ext>
              </a:extLst>
            </p:cNvPr>
            <p:cNvCxnSpPr/>
            <p:nvPr/>
          </p:nvCxnSpPr>
          <p:spPr>
            <a:xfrm flipV="1">
              <a:off x="5395324" y="2590800"/>
              <a:ext cx="0" cy="333375"/>
            </a:xfrm>
            <a:prstGeom prst="line">
              <a:avLst/>
            </a:prstGeom>
            <a:ln w="76200">
              <a:solidFill>
                <a:srgbClr val="FF0004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DC15DB0-845F-D5FF-7E09-6E736D52883A}"/>
                </a:ext>
              </a:extLst>
            </p:cNvPr>
            <p:cNvCxnSpPr/>
            <p:nvPr/>
          </p:nvCxnSpPr>
          <p:spPr>
            <a:xfrm>
              <a:off x="5395324" y="2587625"/>
              <a:ext cx="370476" cy="0"/>
            </a:xfrm>
            <a:prstGeom prst="line">
              <a:avLst/>
            </a:prstGeom>
            <a:ln w="76200">
              <a:solidFill>
                <a:srgbClr val="FF0004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D889B39-56AA-E088-84CB-D9F5E0F1E40A}"/>
                </a:ext>
              </a:extLst>
            </p:cNvPr>
            <p:cNvCxnSpPr/>
            <p:nvPr/>
          </p:nvCxnSpPr>
          <p:spPr>
            <a:xfrm>
              <a:off x="5764696" y="2590800"/>
              <a:ext cx="0" cy="657900"/>
            </a:xfrm>
            <a:prstGeom prst="line">
              <a:avLst/>
            </a:prstGeom>
            <a:ln w="76200">
              <a:solidFill>
                <a:srgbClr val="FF0004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64A2BAE-57B6-58C0-77D8-4E0C84234D42}"/>
                </a:ext>
              </a:extLst>
            </p:cNvPr>
            <p:cNvCxnSpPr/>
            <p:nvPr/>
          </p:nvCxnSpPr>
          <p:spPr>
            <a:xfrm>
              <a:off x="5765800" y="3248700"/>
              <a:ext cx="312972" cy="0"/>
            </a:xfrm>
            <a:prstGeom prst="line">
              <a:avLst/>
            </a:prstGeom>
            <a:ln w="76200">
              <a:solidFill>
                <a:srgbClr val="FF0004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CB42413-CC35-C0E6-DC79-9CB987554137}"/>
                </a:ext>
              </a:extLst>
            </p:cNvPr>
            <p:cNvCxnSpPr/>
            <p:nvPr/>
          </p:nvCxnSpPr>
          <p:spPr>
            <a:xfrm>
              <a:off x="6074797" y="3248700"/>
              <a:ext cx="0" cy="348575"/>
            </a:xfrm>
            <a:prstGeom prst="line">
              <a:avLst/>
            </a:prstGeom>
            <a:ln w="76200">
              <a:solidFill>
                <a:srgbClr val="FF0004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96EDC15-FB33-5F5A-9910-DD057D4A8772}"/>
                </a:ext>
              </a:extLst>
            </p:cNvPr>
            <p:cNvCxnSpPr/>
            <p:nvPr/>
          </p:nvCxnSpPr>
          <p:spPr>
            <a:xfrm>
              <a:off x="6078772" y="3603625"/>
              <a:ext cx="310101" cy="0"/>
            </a:xfrm>
            <a:prstGeom prst="line">
              <a:avLst/>
            </a:prstGeom>
            <a:ln w="76200">
              <a:solidFill>
                <a:srgbClr val="FF0004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482FC8E-22A7-18B8-87ED-8BBB00991B0F}"/>
                </a:ext>
              </a:extLst>
            </p:cNvPr>
            <p:cNvCxnSpPr/>
            <p:nvPr/>
          </p:nvCxnSpPr>
          <p:spPr>
            <a:xfrm flipV="1">
              <a:off x="6384897" y="3248700"/>
              <a:ext cx="0" cy="348575"/>
            </a:xfrm>
            <a:prstGeom prst="line">
              <a:avLst/>
            </a:prstGeom>
            <a:ln w="76200">
              <a:solidFill>
                <a:srgbClr val="FF0004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97AC31C-2967-BF72-BD50-783E24A737EC}"/>
                </a:ext>
              </a:extLst>
            </p:cNvPr>
            <p:cNvCxnSpPr/>
            <p:nvPr/>
          </p:nvCxnSpPr>
          <p:spPr>
            <a:xfrm>
              <a:off x="6388873" y="3248700"/>
              <a:ext cx="715031" cy="0"/>
            </a:xfrm>
            <a:prstGeom prst="line">
              <a:avLst/>
            </a:prstGeom>
            <a:ln w="76200">
              <a:solidFill>
                <a:srgbClr val="FF0004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9B6EEA9-3D82-0556-9D0D-75F58D1A92D1}"/>
                </a:ext>
              </a:extLst>
            </p:cNvPr>
            <p:cNvCxnSpPr/>
            <p:nvPr/>
          </p:nvCxnSpPr>
          <p:spPr>
            <a:xfrm>
              <a:off x="7100261" y="3248700"/>
              <a:ext cx="0" cy="348575"/>
            </a:xfrm>
            <a:prstGeom prst="line">
              <a:avLst/>
            </a:prstGeom>
            <a:ln w="76200">
              <a:solidFill>
                <a:srgbClr val="FF0004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AC48A42-9852-FF82-6039-684AB1F2228C}"/>
                </a:ext>
              </a:extLst>
            </p:cNvPr>
            <p:cNvCxnSpPr/>
            <p:nvPr/>
          </p:nvCxnSpPr>
          <p:spPr>
            <a:xfrm flipH="1">
              <a:off x="6765103" y="3597275"/>
              <a:ext cx="338801" cy="0"/>
            </a:xfrm>
            <a:prstGeom prst="line">
              <a:avLst/>
            </a:prstGeom>
            <a:ln w="76200">
              <a:solidFill>
                <a:srgbClr val="FF0004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86E3E59-D485-D9E2-121D-7F1A4AFB79D1}"/>
                </a:ext>
              </a:extLst>
            </p:cNvPr>
            <p:cNvCxnSpPr/>
            <p:nvPr/>
          </p:nvCxnSpPr>
          <p:spPr>
            <a:xfrm>
              <a:off x="6757817" y="3597275"/>
              <a:ext cx="0" cy="684950"/>
            </a:xfrm>
            <a:prstGeom prst="line">
              <a:avLst/>
            </a:prstGeom>
            <a:ln w="76200">
              <a:solidFill>
                <a:srgbClr val="FF0004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78E8BD3-9439-0D4E-ECAE-3B056FFDEDBE}"/>
                </a:ext>
              </a:extLst>
            </p:cNvPr>
            <p:cNvCxnSpPr/>
            <p:nvPr/>
          </p:nvCxnSpPr>
          <p:spPr>
            <a:xfrm flipH="1">
              <a:off x="6419015" y="4282225"/>
              <a:ext cx="346088" cy="0"/>
            </a:xfrm>
            <a:prstGeom prst="line">
              <a:avLst/>
            </a:prstGeom>
            <a:ln w="76200">
              <a:solidFill>
                <a:srgbClr val="FF0004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E49C7C0-D784-EAE0-E557-6BA04679705A}"/>
                </a:ext>
              </a:extLst>
            </p:cNvPr>
            <p:cNvCxnSpPr/>
            <p:nvPr/>
          </p:nvCxnSpPr>
          <p:spPr>
            <a:xfrm>
              <a:off x="6415372" y="4282225"/>
              <a:ext cx="0" cy="628577"/>
            </a:xfrm>
            <a:prstGeom prst="line">
              <a:avLst/>
            </a:prstGeom>
            <a:ln w="76200">
              <a:solidFill>
                <a:srgbClr val="FF0004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8C4D486-DF9D-4EB8-CFE4-7F90E7A53362}"/>
                </a:ext>
              </a:extLst>
            </p:cNvPr>
            <p:cNvCxnSpPr/>
            <p:nvPr/>
          </p:nvCxnSpPr>
          <p:spPr>
            <a:xfrm>
              <a:off x="6415372" y="4910802"/>
              <a:ext cx="342445" cy="0"/>
            </a:xfrm>
            <a:prstGeom prst="line">
              <a:avLst/>
            </a:prstGeom>
            <a:ln w="76200">
              <a:solidFill>
                <a:srgbClr val="FF0004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5A315EA-F00A-96D7-7B2A-85603DAC6F9F}"/>
                </a:ext>
              </a:extLst>
            </p:cNvPr>
            <p:cNvCxnSpPr/>
            <p:nvPr/>
          </p:nvCxnSpPr>
          <p:spPr>
            <a:xfrm flipV="1">
              <a:off x="6757817" y="4586572"/>
              <a:ext cx="0" cy="324230"/>
            </a:xfrm>
            <a:prstGeom prst="line">
              <a:avLst/>
            </a:prstGeom>
            <a:ln w="76200">
              <a:solidFill>
                <a:srgbClr val="FF0004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E1C9FC7-3C77-28DD-8618-1566C6E45CF2}"/>
                </a:ext>
              </a:extLst>
            </p:cNvPr>
            <p:cNvCxnSpPr/>
            <p:nvPr/>
          </p:nvCxnSpPr>
          <p:spPr>
            <a:xfrm>
              <a:off x="6757817" y="4586572"/>
              <a:ext cx="652102" cy="0"/>
            </a:xfrm>
            <a:prstGeom prst="line">
              <a:avLst/>
            </a:prstGeom>
            <a:ln w="76200">
              <a:solidFill>
                <a:srgbClr val="FF0004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4309E50-E9B0-6DF9-CBBF-D4B614D0B648}"/>
                </a:ext>
              </a:extLst>
            </p:cNvPr>
            <p:cNvCxnSpPr/>
            <p:nvPr/>
          </p:nvCxnSpPr>
          <p:spPr>
            <a:xfrm flipV="1">
              <a:off x="7417205" y="4282225"/>
              <a:ext cx="0" cy="304347"/>
            </a:xfrm>
            <a:prstGeom prst="line">
              <a:avLst/>
            </a:prstGeom>
            <a:ln w="76200">
              <a:solidFill>
                <a:srgbClr val="FF0004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9635647-D39E-DBE4-22F9-053024CA85EB}"/>
                </a:ext>
              </a:extLst>
            </p:cNvPr>
            <p:cNvCxnSpPr/>
            <p:nvPr/>
          </p:nvCxnSpPr>
          <p:spPr>
            <a:xfrm flipH="1">
              <a:off x="7071117" y="4282225"/>
              <a:ext cx="338802" cy="0"/>
            </a:xfrm>
            <a:prstGeom prst="line">
              <a:avLst/>
            </a:prstGeom>
            <a:ln w="76200">
              <a:solidFill>
                <a:srgbClr val="FF0004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CC0E22E-3F2E-81A1-310C-6577340554A3}"/>
                </a:ext>
              </a:extLst>
            </p:cNvPr>
            <p:cNvCxnSpPr/>
            <p:nvPr/>
          </p:nvCxnSpPr>
          <p:spPr>
            <a:xfrm flipV="1">
              <a:off x="7067474" y="3923832"/>
              <a:ext cx="0" cy="358393"/>
            </a:xfrm>
            <a:prstGeom prst="line">
              <a:avLst/>
            </a:prstGeom>
            <a:ln w="76200">
              <a:solidFill>
                <a:srgbClr val="FF0004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F4E8F93-13AB-8561-67F5-0E4066DEDD66}"/>
                </a:ext>
              </a:extLst>
            </p:cNvPr>
            <p:cNvCxnSpPr/>
            <p:nvPr/>
          </p:nvCxnSpPr>
          <p:spPr>
            <a:xfrm>
              <a:off x="7071117" y="3923832"/>
              <a:ext cx="342445" cy="0"/>
            </a:xfrm>
            <a:prstGeom prst="line">
              <a:avLst/>
            </a:prstGeom>
            <a:ln w="76200">
              <a:solidFill>
                <a:srgbClr val="FF0004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FD0614A-7544-7D77-B0C3-8A6370B0A2BE}"/>
                </a:ext>
              </a:extLst>
            </p:cNvPr>
            <p:cNvCxnSpPr/>
            <p:nvPr/>
          </p:nvCxnSpPr>
          <p:spPr>
            <a:xfrm flipV="1">
              <a:off x="7417205" y="3248700"/>
              <a:ext cx="0" cy="675132"/>
            </a:xfrm>
            <a:prstGeom prst="line">
              <a:avLst/>
            </a:prstGeom>
            <a:ln w="76200">
              <a:solidFill>
                <a:srgbClr val="FF0004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478A2AC-8A36-D4F4-EF76-802B305DAF00}"/>
                </a:ext>
              </a:extLst>
            </p:cNvPr>
            <p:cNvCxnSpPr/>
            <p:nvPr/>
          </p:nvCxnSpPr>
          <p:spPr>
            <a:xfrm>
              <a:off x="7413562" y="3248700"/>
              <a:ext cx="547383" cy="0"/>
            </a:xfrm>
            <a:prstGeom prst="line">
              <a:avLst/>
            </a:prstGeom>
            <a:ln w="76200">
              <a:solidFill>
                <a:srgbClr val="FF0004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Google Shape;60;p13"/>
          <p:cNvSpPr txBox="1"/>
          <p:nvPr/>
        </p:nvSpPr>
        <p:spPr>
          <a:xfrm>
            <a:off x="2903480" y="4384653"/>
            <a:ext cx="414286" cy="4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</a:t>
            </a:r>
            <a:endParaRPr sz="1800" dirty="0"/>
          </a:p>
        </p:txBody>
      </p:sp>
      <p:sp>
        <p:nvSpPr>
          <p:cNvPr id="61" name="Google Shape;61;p13"/>
          <p:cNvSpPr txBox="1"/>
          <p:nvPr/>
        </p:nvSpPr>
        <p:spPr>
          <a:xfrm>
            <a:off x="4570458" y="4021631"/>
            <a:ext cx="414286" cy="4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N</a:t>
            </a:r>
            <a:endParaRPr sz="1800" dirty="0"/>
          </a:p>
        </p:txBody>
      </p:sp>
      <p:sp>
        <p:nvSpPr>
          <p:cNvPr id="62" name="Google Shape;62;p13"/>
          <p:cNvSpPr txBox="1"/>
          <p:nvPr/>
        </p:nvSpPr>
        <p:spPr>
          <a:xfrm>
            <a:off x="4260934" y="2731175"/>
            <a:ext cx="414286" cy="4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</a:t>
            </a:r>
            <a:endParaRPr sz="1800" dirty="0"/>
          </a:p>
        </p:txBody>
      </p:sp>
      <p:sp>
        <p:nvSpPr>
          <p:cNvPr id="63" name="Google Shape;63;p13"/>
          <p:cNvSpPr txBox="1"/>
          <p:nvPr/>
        </p:nvSpPr>
        <p:spPr>
          <a:xfrm>
            <a:off x="6254873" y="4681108"/>
            <a:ext cx="414286" cy="4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</a:t>
            </a:r>
            <a:endParaRPr sz="1800" dirty="0"/>
          </a:p>
        </p:txBody>
      </p:sp>
      <p:sp>
        <p:nvSpPr>
          <p:cNvPr id="64" name="Google Shape;64;p13"/>
          <p:cNvSpPr txBox="1"/>
          <p:nvPr/>
        </p:nvSpPr>
        <p:spPr>
          <a:xfrm>
            <a:off x="5207461" y="1718148"/>
            <a:ext cx="414286" cy="4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</a:t>
            </a:r>
            <a:endParaRPr sz="1800" dirty="0"/>
          </a:p>
        </p:txBody>
      </p:sp>
      <p:sp>
        <p:nvSpPr>
          <p:cNvPr id="65" name="Google Shape;65;p13"/>
          <p:cNvSpPr txBox="1"/>
          <p:nvPr/>
        </p:nvSpPr>
        <p:spPr>
          <a:xfrm>
            <a:off x="1912791" y="678458"/>
            <a:ext cx="414286" cy="4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O</a:t>
            </a:r>
            <a:endParaRPr sz="1800" dirty="0"/>
          </a:p>
        </p:txBody>
      </p:sp>
      <p:sp>
        <p:nvSpPr>
          <p:cNvPr id="66" name="Google Shape;66;p13"/>
          <p:cNvSpPr txBox="1"/>
          <p:nvPr/>
        </p:nvSpPr>
        <p:spPr>
          <a:xfrm>
            <a:off x="5582204" y="6075382"/>
            <a:ext cx="414286" cy="4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</a:t>
            </a:r>
            <a:endParaRPr sz="1800" dirty="0"/>
          </a:p>
        </p:txBody>
      </p:sp>
      <p:sp>
        <p:nvSpPr>
          <p:cNvPr id="67" name="Google Shape;67;p13"/>
          <p:cNvSpPr txBox="1"/>
          <p:nvPr/>
        </p:nvSpPr>
        <p:spPr>
          <a:xfrm>
            <a:off x="6556708" y="653744"/>
            <a:ext cx="414286" cy="4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</a:t>
            </a:r>
            <a:endParaRPr sz="1800" dirty="0"/>
          </a:p>
        </p:txBody>
      </p:sp>
      <p:sp>
        <p:nvSpPr>
          <p:cNvPr id="68" name="Google Shape;68;p13"/>
          <p:cNvSpPr txBox="1"/>
          <p:nvPr/>
        </p:nvSpPr>
        <p:spPr>
          <a:xfrm>
            <a:off x="3564533" y="2074938"/>
            <a:ext cx="414286" cy="4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</a:t>
            </a:r>
            <a:endParaRPr sz="1800" dirty="0"/>
          </a:p>
        </p:txBody>
      </p:sp>
      <p:sp>
        <p:nvSpPr>
          <p:cNvPr id="69" name="Google Shape;69;p13"/>
          <p:cNvSpPr txBox="1"/>
          <p:nvPr/>
        </p:nvSpPr>
        <p:spPr>
          <a:xfrm>
            <a:off x="7211808" y="5396774"/>
            <a:ext cx="414286" cy="4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</a:t>
            </a:r>
            <a:endParaRPr sz="1800" dirty="0"/>
          </a:p>
        </p:txBody>
      </p:sp>
      <p:sp>
        <p:nvSpPr>
          <p:cNvPr id="70" name="Google Shape;70;p13"/>
          <p:cNvSpPr txBox="1"/>
          <p:nvPr/>
        </p:nvSpPr>
        <p:spPr>
          <a:xfrm>
            <a:off x="5207461" y="5335553"/>
            <a:ext cx="414286" cy="4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</a:t>
            </a:r>
            <a:endParaRPr sz="1800" dirty="0"/>
          </a:p>
        </p:txBody>
      </p:sp>
      <p:sp>
        <p:nvSpPr>
          <p:cNvPr id="71" name="Google Shape;71;p13"/>
          <p:cNvSpPr txBox="1"/>
          <p:nvPr/>
        </p:nvSpPr>
        <p:spPr>
          <a:xfrm>
            <a:off x="6556708" y="3026663"/>
            <a:ext cx="414286" cy="4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</a:t>
            </a:r>
            <a:endParaRPr sz="1800" dirty="0"/>
          </a:p>
        </p:txBody>
      </p:sp>
      <p:sp>
        <p:nvSpPr>
          <p:cNvPr id="72" name="Google Shape;72;p13"/>
          <p:cNvSpPr txBox="1"/>
          <p:nvPr/>
        </p:nvSpPr>
        <p:spPr>
          <a:xfrm>
            <a:off x="3924780" y="3711054"/>
            <a:ext cx="414286" cy="4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</a:t>
            </a:r>
            <a:endParaRPr sz="1800" dirty="0"/>
          </a:p>
        </p:txBody>
      </p:sp>
      <p:sp>
        <p:nvSpPr>
          <p:cNvPr id="73" name="Google Shape;73;p13"/>
          <p:cNvSpPr txBox="1"/>
          <p:nvPr/>
        </p:nvSpPr>
        <p:spPr>
          <a:xfrm>
            <a:off x="6259157" y="5396774"/>
            <a:ext cx="414286" cy="4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</a:t>
            </a:r>
            <a:endParaRPr sz="1800" dirty="0"/>
          </a:p>
        </p:txBody>
      </p:sp>
      <p:sp>
        <p:nvSpPr>
          <p:cNvPr id="74" name="Google Shape;74;p13"/>
          <p:cNvSpPr txBox="1"/>
          <p:nvPr/>
        </p:nvSpPr>
        <p:spPr>
          <a:xfrm>
            <a:off x="2903480" y="5396774"/>
            <a:ext cx="414286" cy="4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</a:t>
            </a:r>
            <a:endParaRPr sz="1800" dirty="0"/>
          </a:p>
        </p:txBody>
      </p:sp>
      <p:sp>
        <p:nvSpPr>
          <p:cNvPr id="75" name="Google Shape;75;p13"/>
          <p:cNvSpPr txBox="1"/>
          <p:nvPr/>
        </p:nvSpPr>
        <p:spPr>
          <a:xfrm>
            <a:off x="5921575" y="1347750"/>
            <a:ext cx="414286" cy="4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N</a:t>
            </a:r>
            <a:endParaRPr sz="1800"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7285950" y="2017042"/>
            <a:ext cx="414286" cy="4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</a:t>
            </a:r>
            <a:endParaRPr sz="18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4903140" y="678458"/>
            <a:ext cx="414286" cy="4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</a:t>
            </a:r>
            <a:endParaRPr sz="1800" dirty="0"/>
          </a:p>
        </p:txBody>
      </p:sp>
      <p:sp>
        <p:nvSpPr>
          <p:cNvPr id="78" name="Google Shape;78;p13"/>
          <p:cNvSpPr txBox="1"/>
          <p:nvPr/>
        </p:nvSpPr>
        <p:spPr>
          <a:xfrm>
            <a:off x="2252935" y="3035922"/>
            <a:ext cx="414286" cy="4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6572849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42</Words>
  <Application>Microsoft Macintosh PowerPoint</Application>
  <PresentationFormat>On-screen Show (4:3)</PresentationFormat>
  <Paragraphs>42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Kenneth Moreland</cp:lastModifiedBy>
  <cp:revision>5</cp:revision>
  <dcterms:modified xsi:type="dcterms:W3CDTF">2024-06-21T01:46:14Z</dcterms:modified>
</cp:coreProperties>
</file>