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embeddedFontLst>
    <p:embeddedFont>
      <p:font typeface="Lobster"/>
      <p:regular r:id="rId8"/>
    </p:embeddedFont>
    <p:embeddedFont>
      <p:font typeface="Unkempt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Unkempt-bold.fntdata"/><Relationship Id="rId9" Type="http://schemas.openxmlformats.org/officeDocument/2006/relationships/font" Target="fonts/Unkemp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obst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db5ed93a6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db5ed93a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450" y="0"/>
            <a:ext cx="41147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726550" y="1555750"/>
            <a:ext cx="27201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obster"/>
                <a:ea typeface="Lobster"/>
                <a:cs typeface="Lobster"/>
                <a:sym typeface="Lobster"/>
              </a:rPr>
              <a:t>Lizzy’s</a:t>
            </a:r>
            <a:endParaRPr sz="36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obster"/>
                <a:ea typeface="Lobster"/>
                <a:cs typeface="Lobster"/>
                <a:sym typeface="Lobster"/>
              </a:rPr>
              <a:t>Diary</a:t>
            </a:r>
            <a:endParaRPr sz="36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029200" y="-100"/>
            <a:ext cx="4114800" cy="44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nkempt"/>
                <a:ea typeface="Unkempt"/>
                <a:cs typeface="Unkempt"/>
                <a:sym typeface="Unkempt"/>
              </a:rPr>
              <a:t>Dear Diary,</a:t>
            </a:r>
            <a:endParaRPr sz="1800">
              <a:latin typeface="Unkempt"/>
              <a:ea typeface="Unkempt"/>
              <a:cs typeface="Unkempt"/>
              <a:sym typeface="Unkemp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Unkempt"/>
              <a:ea typeface="Unkempt"/>
              <a:cs typeface="Unkempt"/>
              <a:sym typeface="Unkemp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nkempt"/>
                <a:ea typeface="Unkempt"/>
                <a:cs typeface="Unkempt"/>
                <a:sym typeface="Unkempt"/>
              </a:rPr>
              <a:t>Today was the best Day of my life. I met the man of my dreams: Todd. We met at the park. He was walking his ferret. I was hiding in the bushes. He is sooooo cute with his pouting Lips and big brown Eyebrows. I didn’t have the courage to talk, but I did find out where he lives. Tomorrow, we’ll “meet” again. I’ll bring Mr. Knifey for luck.</a:t>
            </a:r>
            <a:endParaRPr sz="1800">
              <a:latin typeface="Unkempt"/>
              <a:ea typeface="Unkempt"/>
              <a:cs typeface="Unkempt"/>
              <a:sym typeface="Unkemp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