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12726" y="1105457"/>
            <a:ext cx="2172915" cy="1828755"/>
            <a:chOff x="425357" y="1657350"/>
            <a:chExt cx="2018125" cy="1691725"/>
          </a:xfrm>
        </p:grpSpPr>
        <p:cxnSp>
          <p:nvCxnSpPr>
            <p:cNvPr id="55" name="Google Shape;55;p13"/>
            <p:cNvCxnSpPr/>
            <p:nvPr/>
          </p:nvCxnSpPr>
          <p:spPr>
            <a:xfrm>
              <a:off x="617225" y="1657350"/>
              <a:ext cx="16344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617225" y="3341400"/>
              <a:ext cx="16344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 flipH="1">
              <a:off x="628675" y="1668775"/>
              <a:ext cx="1611600" cy="16803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" name="Google Shape;58;p13"/>
            <p:cNvSpPr/>
            <p:nvPr/>
          </p:nvSpPr>
          <p:spPr>
            <a:xfrm>
              <a:off x="425357" y="2161575"/>
              <a:ext cx="2018125" cy="515550"/>
            </a:xfrm>
            <a:custGeom>
              <a:rect b="b" l="l" r="r" t="t"/>
              <a:pathLst>
                <a:path extrusionOk="0" h="20622" w="80725">
                  <a:moveTo>
                    <a:pt x="73081" y="2286"/>
                  </a:moveTo>
                  <a:cubicBezTo>
                    <a:pt x="62565" y="2286"/>
                    <a:pt x="20046" y="20955"/>
                    <a:pt x="9073" y="20574"/>
                  </a:cubicBezTo>
                  <a:cubicBezTo>
                    <a:pt x="-1900" y="20193"/>
                    <a:pt x="-3272" y="0"/>
                    <a:pt x="7244" y="0"/>
                  </a:cubicBezTo>
                  <a:cubicBezTo>
                    <a:pt x="17760" y="0"/>
                    <a:pt x="61194" y="20193"/>
                    <a:pt x="72167" y="20574"/>
                  </a:cubicBezTo>
                  <a:cubicBezTo>
                    <a:pt x="83140" y="20955"/>
                    <a:pt x="83597" y="2286"/>
                    <a:pt x="73081" y="2286"/>
                  </a:cubicBezTo>
                  <a:close/>
                </a:path>
              </a:pathLst>
            </a:cu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9" name="Google Shape;59;p13"/>
          <p:cNvGrpSpPr/>
          <p:nvPr/>
        </p:nvGrpSpPr>
        <p:grpSpPr>
          <a:xfrm>
            <a:off x="5874831" y="922532"/>
            <a:ext cx="1669760" cy="2011680"/>
            <a:chOff x="3691900" y="1577350"/>
            <a:chExt cx="1520175" cy="1828800"/>
          </a:xfrm>
        </p:grpSpPr>
        <p:cxnSp>
          <p:nvCxnSpPr>
            <p:cNvPr id="60" name="Google Shape;60;p13"/>
            <p:cNvCxnSpPr/>
            <p:nvPr/>
          </p:nvCxnSpPr>
          <p:spPr>
            <a:xfrm>
              <a:off x="4446275" y="1577350"/>
              <a:ext cx="0" cy="18288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4057625" y="2011675"/>
              <a:ext cx="7887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2" name="Google Shape;62;p13"/>
            <p:cNvGrpSpPr/>
            <p:nvPr/>
          </p:nvGrpSpPr>
          <p:grpSpPr>
            <a:xfrm>
              <a:off x="3691900" y="2011675"/>
              <a:ext cx="765800" cy="1383000"/>
              <a:chOff x="3691900" y="2011675"/>
              <a:chExt cx="765800" cy="1383000"/>
            </a:xfrm>
          </p:grpSpPr>
          <p:cxnSp>
            <p:nvCxnSpPr>
              <p:cNvPr id="63" name="Google Shape;63;p13"/>
              <p:cNvCxnSpPr/>
              <p:nvPr/>
            </p:nvCxnSpPr>
            <p:spPr>
              <a:xfrm flipH="1">
                <a:off x="3703200" y="2011675"/>
                <a:ext cx="754500" cy="1017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13"/>
              <p:cNvCxnSpPr/>
              <p:nvPr/>
            </p:nvCxnSpPr>
            <p:spPr>
              <a:xfrm>
                <a:off x="3691900" y="3040375"/>
                <a:ext cx="754500" cy="354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" name="Google Shape;65;p13"/>
            <p:cNvGrpSpPr/>
            <p:nvPr/>
          </p:nvGrpSpPr>
          <p:grpSpPr>
            <a:xfrm flipH="1">
              <a:off x="4446275" y="2011675"/>
              <a:ext cx="765800" cy="1383000"/>
              <a:chOff x="3691900" y="2011675"/>
              <a:chExt cx="765800" cy="1383000"/>
            </a:xfrm>
          </p:grpSpPr>
          <p:cxnSp>
            <p:nvCxnSpPr>
              <p:cNvPr id="66" name="Google Shape;66;p13"/>
              <p:cNvCxnSpPr/>
              <p:nvPr/>
            </p:nvCxnSpPr>
            <p:spPr>
              <a:xfrm flipH="1">
                <a:off x="3703200" y="2011675"/>
                <a:ext cx="754500" cy="1017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13"/>
              <p:cNvCxnSpPr/>
              <p:nvPr/>
            </p:nvCxnSpPr>
            <p:spPr>
              <a:xfrm>
                <a:off x="3691900" y="3040375"/>
                <a:ext cx="754500" cy="354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8" name="Google Shape;68;p13"/>
          <p:cNvGrpSpPr/>
          <p:nvPr/>
        </p:nvGrpSpPr>
        <p:grpSpPr>
          <a:xfrm>
            <a:off x="2845935" y="4058110"/>
            <a:ext cx="1742598" cy="1828797"/>
            <a:chOff x="6777950" y="1578088"/>
            <a:chExt cx="1662150" cy="1748038"/>
          </a:xfrm>
        </p:grpSpPr>
        <p:sp>
          <p:nvSpPr>
            <p:cNvPr id="69" name="Google Shape;69;p13"/>
            <p:cNvSpPr/>
            <p:nvPr/>
          </p:nvSpPr>
          <p:spPr>
            <a:xfrm>
              <a:off x="7519522" y="1578088"/>
              <a:ext cx="252355" cy="1682536"/>
            </a:xfrm>
            <a:custGeom>
              <a:rect b="b" l="l" r="r" t="t"/>
              <a:pathLst>
                <a:path extrusionOk="0" h="108814" w="16174">
                  <a:moveTo>
                    <a:pt x="10116" y="0"/>
                  </a:moveTo>
                  <a:cubicBezTo>
                    <a:pt x="10116" y="2439"/>
                    <a:pt x="10954" y="11431"/>
                    <a:pt x="10116" y="14631"/>
                  </a:cubicBezTo>
                  <a:cubicBezTo>
                    <a:pt x="9278" y="17832"/>
                    <a:pt x="6764" y="18975"/>
                    <a:pt x="5087" y="19203"/>
                  </a:cubicBezTo>
                  <a:cubicBezTo>
                    <a:pt x="3411" y="19432"/>
                    <a:pt x="-171" y="17298"/>
                    <a:pt x="57" y="16002"/>
                  </a:cubicBezTo>
                  <a:cubicBezTo>
                    <a:pt x="286" y="14707"/>
                    <a:pt x="4553" y="10592"/>
                    <a:pt x="6458" y="11430"/>
                  </a:cubicBezTo>
                  <a:cubicBezTo>
                    <a:pt x="8363" y="12268"/>
                    <a:pt x="10649" y="17374"/>
                    <a:pt x="11487" y="21032"/>
                  </a:cubicBezTo>
                  <a:cubicBezTo>
                    <a:pt x="12325" y="24690"/>
                    <a:pt x="12401" y="30176"/>
                    <a:pt x="11487" y="33376"/>
                  </a:cubicBezTo>
                  <a:cubicBezTo>
                    <a:pt x="10573" y="36576"/>
                    <a:pt x="7906" y="39853"/>
                    <a:pt x="6001" y="40234"/>
                  </a:cubicBezTo>
                  <a:cubicBezTo>
                    <a:pt x="4096" y="40615"/>
                    <a:pt x="57" y="37186"/>
                    <a:pt x="57" y="35662"/>
                  </a:cubicBezTo>
                  <a:cubicBezTo>
                    <a:pt x="57" y="34138"/>
                    <a:pt x="3867" y="30252"/>
                    <a:pt x="6001" y="31090"/>
                  </a:cubicBezTo>
                  <a:cubicBezTo>
                    <a:pt x="8135" y="31928"/>
                    <a:pt x="11716" y="37110"/>
                    <a:pt x="12859" y="40691"/>
                  </a:cubicBezTo>
                  <a:cubicBezTo>
                    <a:pt x="14002" y="44272"/>
                    <a:pt x="13621" y="49530"/>
                    <a:pt x="12859" y="52578"/>
                  </a:cubicBezTo>
                  <a:cubicBezTo>
                    <a:pt x="12097" y="55626"/>
                    <a:pt x="10268" y="58750"/>
                    <a:pt x="8287" y="58979"/>
                  </a:cubicBezTo>
                  <a:cubicBezTo>
                    <a:pt x="6306" y="59208"/>
                    <a:pt x="1124" y="55703"/>
                    <a:pt x="972" y="53950"/>
                  </a:cubicBezTo>
                  <a:cubicBezTo>
                    <a:pt x="820" y="52198"/>
                    <a:pt x="5163" y="47473"/>
                    <a:pt x="7373" y="48464"/>
                  </a:cubicBezTo>
                  <a:cubicBezTo>
                    <a:pt x="9583" y="49455"/>
                    <a:pt x="13164" y="55551"/>
                    <a:pt x="14231" y="59894"/>
                  </a:cubicBezTo>
                  <a:cubicBezTo>
                    <a:pt x="15298" y="64237"/>
                    <a:pt x="14764" y="70562"/>
                    <a:pt x="13773" y="74524"/>
                  </a:cubicBezTo>
                  <a:cubicBezTo>
                    <a:pt x="12782" y="78486"/>
                    <a:pt x="10268" y="82830"/>
                    <a:pt x="8287" y="83668"/>
                  </a:cubicBezTo>
                  <a:cubicBezTo>
                    <a:pt x="6306" y="84506"/>
                    <a:pt x="1886" y="81229"/>
                    <a:pt x="1886" y="79553"/>
                  </a:cubicBezTo>
                  <a:cubicBezTo>
                    <a:pt x="1886" y="77877"/>
                    <a:pt x="6077" y="72924"/>
                    <a:pt x="8287" y="73610"/>
                  </a:cubicBezTo>
                  <a:cubicBezTo>
                    <a:pt x="10497" y="74296"/>
                    <a:pt x="14002" y="80392"/>
                    <a:pt x="15145" y="83668"/>
                  </a:cubicBezTo>
                  <a:cubicBezTo>
                    <a:pt x="16288" y="86945"/>
                    <a:pt x="16212" y="90297"/>
                    <a:pt x="15145" y="93269"/>
                  </a:cubicBezTo>
                  <a:cubicBezTo>
                    <a:pt x="14078" y="96241"/>
                    <a:pt x="10954" y="100889"/>
                    <a:pt x="8744" y="101499"/>
                  </a:cubicBezTo>
                  <a:cubicBezTo>
                    <a:pt x="6534" y="102109"/>
                    <a:pt x="1886" y="98756"/>
                    <a:pt x="1886" y="96927"/>
                  </a:cubicBezTo>
                  <a:cubicBezTo>
                    <a:pt x="1886" y="95098"/>
                    <a:pt x="6458" y="89993"/>
                    <a:pt x="8744" y="90526"/>
                  </a:cubicBezTo>
                  <a:cubicBezTo>
                    <a:pt x="11030" y="91059"/>
                    <a:pt x="14459" y="97079"/>
                    <a:pt x="15602" y="100127"/>
                  </a:cubicBezTo>
                  <a:cubicBezTo>
                    <a:pt x="16745" y="103175"/>
                    <a:pt x="15602" y="107366"/>
                    <a:pt x="15602" y="108814"/>
                  </a:cubicBezTo>
                </a:path>
              </a:pathLst>
            </a:cu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0" name="Google Shape;70;p13"/>
            <p:cNvGrpSpPr/>
            <p:nvPr/>
          </p:nvGrpSpPr>
          <p:grpSpPr>
            <a:xfrm>
              <a:off x="6777950" y="1611625"/>
              <a:ext cx="1588800" cy="1714500"/>
              <a:chOff x="6777950" y="1611625"/>
              <a:chExt cx="1588800" cy="1714500"/>
            </a:xfrm>
          </p:grpSpPr>
          <p:cxnSp>
            <p:nvCxnSpPr>
              <p:cNvPr id="71" name="Google Shape;71;p13"/>
              <p:cNvCxnSpPr/>
              <p:nvPr/>
            </p:nvCxnSpPr>
            <p:spPr>
              <a:xfrm flipH="1">
                <a:off x="6777950" y="1611625"/>
                <a:ext cx="1588800" cy="16917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 rot="10800000">
                <a:off x="6789425" y="2788825"/>
                <a:ext cx="0" cy="537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3" name="Google Shape;73;p13"/>
            <p:cNvGrpSpPr/>
            <p:nvPr/>
          </p:nvGrpSpPr>
          <p:grpSpPr>
            <a:xfrm flipH="1">
              <a:off x="6851300" y="1611625"/>
              <a:ext cx="1588800" cy="1714500"/>
              <a:chOff x="6777950" y="1611625"/>
              <a:chExt cx="1588800" cy="1714500"/>
            </a:xfrm>
          </p:grpSpPr>
          <p:cxnSp>
            <p:nvCxnSpPr>
              <p:cNvPr id="74" name="Google Shape;74;p13"/>
              <p:cNvCxnSpPr/>
              <p:nvPr/>
            </p:nvCxnSpPr>
            <p:spPr>
              <a:xfrm flipH="1">
                <a:off x="6777950" y="1611625"/>
                <a:ext cx="1588800" cy="16917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13"/>
              <p:cNvCxnSpPr/>
              <p:nvPr/>
            </p:nvCxnSpPr>
            <p:spPr>
              <a:xfrm rot="10800000">
                <a:off x="6789425" y="2788825"/>
                <a:ext cx="0" cy="537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6" name="Google Shape;76;p13"/>
          <p:cNvGrpSpPr/>
          <p:nvPr/>
        </p:nvGrpSpPr>
        <p:grpSpPr>
          <a:xfrm>
            <a:off x="6719700" y="4203318"/>
            <a:ext cx="1828831" cy="1538381"/>
            <a:chOff x="3703325" y="4549150"/>
            <a:chExt cx="1554600" cy="1303050"/>
          </a:xfrm>
        </p:grpSpPr>
        <p:cxnSp>
          <p:nvCxnSpPr>
            <p:cNvPr id="77" name="Google Shape;77;p13"/>
            <p:cNvCxnSpPr/>
            <p:nvPr/>
          </p:nvCxnSpPr>
          <p:spPr>
            <a:xfrm>
              <a:off x="4480625" y="4549150"/>
              <a:ext cx="0" cy="6171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3703325" y="5166250"/>
              <a:ext cx="15546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9" name="Google Shape;79;p13"/>
            <p:cNvGrpSpPr/>
            <p:nvPr/>
          </p:nvGrpSpPr>
          <p:grpSpPr>
            <a:xfrm>
              <a:off x="4097813" y="5177800"/>
              <a:ext cx="765625" cy="674400"/>
              <a:chOff x="4103500" y="5177800"/>
              <a:chExt cx="765625" cy="674400"/>
            </a:xfrm>
          </p:grpSpPr>
          <p:cxnSp>
            <p:nvCxnSpPr>
              <p:cNvPr id="80" name="Google Shape;80;p13"/>
              <p:cNvCxnSpPr/>
              <p:nvPr/>
            </p:nvCxnSpPr>
            <p:spPr>
              <a:xfrm flipH="1">
                <a:off x="4103500" y="5177800"/>
                <a:ext cx="388500" cy="674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>
                <a:off x="4480625" y="5177800"/>
                <a:ext cx="388500" cy="6744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1590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Reiki Symbol Paths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925825" y="76580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84" name="Google Shape;84;p13"/>
          <p:cNvSpPr/>
          <p:nvPr/>
        </p:nvSpPr>
        <p:spPr>
          <a:xfrm>
            <a:off x="1123950" y="89870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850775" y="287560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86" name="Google Shape;86;p13"/>
          <p:cNvSpPr/>
          <p:nvPr/>
        </p:nvSpPr>
        <p:spPr>
          <a:xfrm>
            <a:off x="1048900" y="300850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640325" y="118490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88" name="Google Shape;88;p13"/>
          <p:cNvSpPr/>
          <p:nvPr/>
        </p:nvSpPr>
        <p:spPr>
          <a:xfrm flipH="1">
            <a:off x="2552700" y="131780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907025" y="181355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90" name="Google Shape;90;p13"/>
          <p:cNvSpPr/>
          <p:nvPr/>
        </p:nvSpPr>
        <p:spPr>
          <a:xfrm rot="-5400000">
            <a:off x="2967050" y="177025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998025" y="1076825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92" name="Google Shape;92;p13"/>
          <p:cNvSpPr/>
          <p:nvPr/>
        </p:nvSpPr>
        <p:spPr>
          <a:xfrm flipH="1">
            <a:off x="6910400" y="1209725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6464650" y="74895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94" name="Google Shape;94;p13"/>
          <p:cNvSpPr/>
          <p:nvPr/>
        </p:nvSpPr>
        <p:spPr>
          <a:xfrm rot="5400000">
            <a:off x="6517850" y="1038975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178900" y="1355375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96" name="Google Shape;96;p13"/>
          <p:cNvSpPr/>
          <p:nvPr/>
        </p:nvSpPr>
        <p:spPr>
          <a:xfrm rot="5400000">
            <a:off x="6245200" y="163225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6931350" y="1355375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98" name="Google Shape;98;p13"/>
          <p:cNvSpPr/>
          <p:nvPr/>
        </p:nvSpPr>
        <p:spPr>
          <a:xfrm rot="5400000">
            <a:off x="6997650" y="163225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809450" y="259460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100" name="Google Shape;100;p13"/>
          <p:cNvSpPr/>
          <p:nvPr/>
        </p:nvSpPr>
        <p:spPr>
          <a:xfrm>
            <a:off x="6007575" y="272750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7364725" y="259460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02" name="Google Shape;102;p13"/>
          <p:cNvSpPr/>
          <p:nvPr/>
        </p:nvSpPr>
        <p:spPr>
          <a:xfrm flipH="1">
            <a:off x="7277100" y="272750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2907025" y="565690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104" name="Google Shape;104;p13"/>
          <p:cNvSpPr/>
          <p:nvPr/>
        </p:nvSpPr>
        <p:spPr>
          <a:xfrm>
            <a:off x="3105150" y="578980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4572000" y="5424325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06" name="Google Shape;106;p13"/>
          <p:cNvSpPr/>
          <p:nvPr/>
        </p:nvSpPr>
        <p:spPr>
          <a:xfrm rot="5400000">
            <a:off x="4638300" y="570120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2598325" y="5424325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08" name="Google Shape;108;p13"/>
          <p:cNvSpPr/>
          <p:nvPr/>
        </p:nvSpPr>
        <p:spPr>
          <a:xfrm rot="5400000">
            <a:off x="2664625" y="570120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4240525" y="561400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110" name="Google Shape;110;p13"/>
          <p:cNvSpPr/>
          <p:nvPr/>
        </p:nvSpPr>
        <p:spPr>
          <a:xfrm flipH="1">
            <a:off x="4152900" y="574690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3767125" y="3857475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112" name="Google Shape;112;p13"/>
          <p:cNvSpPr/>
          <p:nvPr/>
        </p:nvSpPr>
        <p:spPr>
          <a:xfrm rot="5400000">
            <a:off x="3833425" y="413435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6646400" y="461245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14" name="Google Shape;114;p13"/>
          <p:cNvSpPr/>
          <p:nvPr/>
        </p:nvSpPr>
        <p:spPr>
          <a:xfrm>
            <a:off x="6844525" y="474535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7634650" y="3943563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116" name="Google Shape;116;p13"/>
          <p:cNvSpPr/>
          <p:nvPr/>
        </p:nvSpPr>
        <p:spPr>
          <a:xfrm rot="5400000">
            <a:off x="7700950" y="4220438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7257250" y="499015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118" name="Google Shape;118;p13"/>
          <p:cNvSpPr/>
          <p:nvPr/>
        </p:nvSpPr>
        <p:spPr>
          <a:xfrm flipH="1">
            <a:off x="7169625" y="512305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7746925" y="4990150"/>
            <a:ext cx="308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120" name="Google Shape;120;p13"/>
          <p:cNvSpPr/>
          <p:nvPr/>
        </p:nvSpPr>
        <p:spPr>
          <a:xfrm>
            <a:off x="7945050" y="5123050"/>
            <a:ext cx="138000" cy="11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854025" y="3090400"/>
            <a:ext cx="18903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Zonar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Open Dimensions</a:t>
            </a:r>
            <a:endParaRPr sz="1200"/>
          </a:p>
        </p:txBody>
      </p:sp>
      <p:sp>
        <p:nvSpPr>
          <p:cNvPr id="122" name="Google Shape;122;p13"/>
          <p:cNvSpPr txBox="1"/>
          <p:nvPr/>
        </p:nvSpPr>
        <p:spPr>
          <a:xfrm>
            <a:off x="5764563" y="3090400"/>
            <a:ext cx="18903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Harth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Heal Heart</a:t>
            </a:r>
            <a:endParaRPr sz="1200"/>
          </a:p>
        </p:txBody>
      </p:sp>
      <p:sp>
        <p:nvSpPr>
          <p:cNvPr id="123" name="Google Shape;123;p13"/>
          <p:cNvSpPr txBox="1"/>
          <p:nvPr/>
        </p:nvSpPr>
        <p:spPr>
          <a:xfrm>
            <a:off x="2772075" y="5908900"/>
            <a:ext cx="18903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Rama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Revive</a:t>
            </a:r>
            <a:endParaRPr sz="1200"/>
          </a:p>
        </p:txBody>
      </p:sp>
      <p:sp>
        <p:nvSpPr>
          <p:cNvPr id="124" name="Google Shape;124;p13"/>
          <p:cNvSpPr txBox="1"/>
          <p:nvPr/>
        </p:nvSpPr>
        <p:spPr>
          <a:xfrm>
            <a:off x="6688963" y="5908900"/>
            <a:ext cx="18903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Usui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Shine Light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