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671-7BEA-5C54-C70F-1A5542878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D90DA-C4F6-9CC6-ACC0-EB1F819A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3083-2BC2-75FC-E57B-2988AB80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3689-04E8-792E-D888-7B596305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B799-6E8D-8738-E64A-F3C096FB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EC7-1806-CCB8-DD00-4019EAF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8816F-AF53-A49D-19FF-947E65D8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D955-7CF0-1BFC-9130-61B4E912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2128-98FB-DB0F-DAA1-3E3286E8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E8E8-C678-2ED0-91ED-95E0B7A0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72D1-FF4B-7A13-5CC2-5724D31DA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7893D-1896-D23C-860E-430FD837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E61-84ED-4A77-CDF7-DF5F9A1C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FF276-F5D5-CD2A-86E4-14B30E64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99A8-2C9F-81DB-D201-08B6F624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2703-4635-0FD5-9AC6-BAA2A30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7F1-0150-E73F-D063-007CAB6F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ADF4-3431-4E8D-8034-C8B99D9F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13EF-B779-E5D4-FC39-467D764E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A178-BE34-8F89-969B-72C9EF67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573F-9653-69D1-AB16-FDBF35B0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2310-AC3D-EFDF-20C9-D265DFDF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3D78-2A95-D038-E247-1589A08D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F489-D2C7-5E64-4A1F-F23232AB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F0A9-F57F-5EB1-FAD0-9DBD4D92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A2B-7B8B-E809-7EDD-7CD75722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F39C-9332-6587-F7A9-F436A3833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49F5-0830-CBD5-11F0-A98CED5F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242EE-5701-C3EA-4361-E9848DF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953F6-BC36-1F70-3ED0-82B77F01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2CB5-B029-DF52-431F-49B72C17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4B6D-7693-2D69-4854-DBF4BA58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9BE9-2DE0-6442-20D1-66B0E272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A2041-2999-0C62-8563-B670D995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7C776-F12D-5BE3-2987-E86563ABE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050D5-7B09-7F33-738A-900CD920F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6406-F565-B8FE-995A-2F783CBD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562A5-6B5C-F901-0B5F-F52A43F6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5A859-69BC-9D32-8BD4-30CD0ACA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37D5-079B-729F-3E71-F7B7001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EFB1-965C-6C85-B07F-429616AD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BEF29-AF9F-67E8-5D89-2E358866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1D52-3F11-7EE8-BDD3-10EAAE19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88D92-B567-19B5-83CD-10EBE212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170ED-AC47-BA96-850B-B563235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4C0A-D326-5CCC-7322-42ED9866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9061-789E-8AEF-A251-A85D066F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9699-7D1C-F8F1-E6B7-58B68E86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295F-ACB4-2EA5-299A-E7D3C5B1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FB37-406D-8906-83FC-DDA64DD1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969A-E502-D544-4845-82048756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4AC2A-F885-C98D-D4AD-3E1AAE19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4525-45DA-8CD8-671E-206425EB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8CBDF-E86C-1BEB-AA53-1D293BE77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950A9-A8C5-D87E-6F07-5624E72B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A9D0-ACE6-9C06-43F5-6A8E0A23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2C30-1C0E-B355-C6F6-E7E6C782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5559-37A6-850E-967B-202B93F3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B06A-9846-118A-BB34-55B61EE4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D9DD-89AA-2AA5-3C45-FF484DCA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0ED6-D58C-6781-E351-0AC8105F0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8900C-D73A-B148-8A71-3624950BAA1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4BCC-EA05-4C23-C44E-B8358DBCB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0328-40F1-49A7-55E9-D5CE64F6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7AC29-B08C-1C42-8264-77AEBCEB8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B0F88-BA02-2819-01B9-EB20D475DA58}"/>
              </a:ext>
            </a:extLst>
          </p:cNvPr>
          <p:cNvSpPr txBox="1"/>
          <p:nvPr/>
        </p:nvSpPr>
        <p:spPr>
          <a:xfrm>
            <a:off x="2602512" y="1905506"/>
            <a:ext cx="6986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902030302020204" pitchFamily="66" charset="0"/>
              </a:rPr>
              <a:t>Dear John,</a:t>
            </a:r>
          </a:p>
          <a:p>
            <a:endParaRPr lang="en-US" sz="3200" dirty="0">
              <a:latin typeface="Comic Sans MS" panose="030F0902030302020204" pitchFamily="66" charset="0"/>
            </a:endParaRPr>
          </a:p>
          <a:p>
            <a:r>
              <a:rPr lang="en-US" sz="3200" dirty="0">
                <a:latin typeface="Comic Sans MS" panose="030F0902030302020204" pitchFamily="66" charset="0"/>
              </a:rPr>
              <a:t>I </a:t>
            </a:r>
            <a:r>
              <a:rPr lang="en-US" sz="3200" dirty="0" err="1">
                <a:latin typeface="Comic Sans MS" panose="030F0902030302020204" pitchFamily="66" charset="0"/>
              </a:rPr>
              <a:t>ɔannot</a:t>
            </a:r>
            <a:r>
              <a:rPr lang="en-US" sz="3200" dirty="0">
                <a:latin typeface="Comic Sans MS" panose="030F0902030302020204" pitchFamily="66" charset="0"/>
              </a:rPr>
              <a:t> continue this charade any </a:t>
            </a:r>
            <a:r>
              <a:rPr lang="en-US" sz="3200" dirty="0" err="1">
                <a:latin typeface="Comic Sans MS" panose="030F0902030302020204" pitchFamily="66" charset="0"/>
              </a:rPr>
              <a:t>fuɹther</a:t>
            </a:r>
            <a:r>
              <a:rPr lang="en-US" sz="3200" dirty="0">
                <a:latin typeface="Comic Sans MS" panose="030F0902030302020204" pitchFamily="66" charset="0"/>
              </a:rPr>
              <a:t>. During these last </a:t>
            </a:r>
            <a:r>
              <a:rPr lang="en-US" sz="3200" dirty="0" err="1">
                <a:latin typeface="Comic Sans MS" panose="030F0902030302020204" pitchFamily="66" charset="0"/>
              </a:rPr>
              <a:t>thrəe</a:t>
            </a:r>
            <a:r>
              <a:rPr lang="en-US" sz="3200" dirty="0">
                <a:latin typeface="Comic Sans MS" panose="030F0902030302020204" pitchFamily="66" charset="0"/>
              </a:rPr>
              <a:t> years we have grown </a:t>
            </a:r>
            <a:r>
              <a:rPr lang="en-US" sz="3200" dirty="0" err="1">
                <a:latin typeface="Comic Sans MS" panose="030F0902030302020204" pitchFamily="66" charset="0"/>
              </a:rPr>
              <a:t>appɐrt</a:t>
            </a:r>
            <a:r>
              <a:rPr lang="en-US" sz="3200" dirty="0">
                <a:latin typeface="Comic Sans MS" panose="030F0902030302020204" pitchFamily="66" charset="0"/>
              </a:rPr>
              <a:t>. By the </a:t>
            </a:r>
            <a:r>
              <a:rPr lang="en-US" sz="3200" dirty="0" err="1">
                <a:latin typeface="Comic Sans MS" panose="030F0902030302020204" pitchFamily="66" charset="0"/>
              </a:rPr>
              <a:t>tiɯe</a:t>
            </a:r>
            <a:r>
              <a:rPr lang="en-US" sz="3200" dirty="0">
                <a:latin typeface="Comic Sans MS" panose="030F0902030302020204" pitchFamily="66" charset="0"/>
              </a:rPr>
              <a:t> you read this, I will be gone.</a:t>
            </a:r>
          </a:p>
        </p:txBody>
      </p:sp>
    </p:spTree>
    <p:extLst>
      <p:ext uri="{BB962C8B-B14F-4D97-AF65-F5344CB8AC3E}">
        <p14:creationId xmlns:p14="http://schemas.microsoft.com/office/powerpoint/2010/main" val="37669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B0F88-BA02-2819-01B9-EB20D475DA58}"/>
              </a:ext>
            </a:extLst>
          </p:cNvPr>
          <p:cNvSpPr txBox="1"/>
          <p:nvPr/>
        </p:nvSpPr>
        <p:spPr>
          <a:xfrm>
            <a:off x="2602512" y="1905506"/>
            <a:ext cx="69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902030302020204" pitchFamily="66" charset="0"/>
              </a:rPr>
              <a:t>I used to tend bar at the Lucky </a:t>
            </a:r>
            <a:r>
              <a:rPr lang="en-US" sz="3200" dirty="0" err="1">
                <a:latin typeface="Comic Sans MS" panose="030F0902030302020204" pitchFamily="66" charset="0"/>
              </a:rPr>
              <a:t>Thirtəen</a:t>
            </a:r>
            <a:r>
              <a:rPr lang="en-US" sz="3200" dirty="0">
                <a:latin typeface="Comic Sans MS" panose="030F0902030302020204" pitchFamily="66" charset="0"/>
              </a:rPr>
              <a:t> club. </a:t>
            </a:r>
            <a:r>
              <a:rPr lang="en-US" sz="3200" dirty="0" err="1">
                <a:latin typeface="Comic Sans MS" panose="030F0902030302020204" pitchFamily="66" charset="0"/>
              </a:rPr>
              <a:t>Onə</a:t>
            </a:r>
            <a:r>
              <a:rPr lang="en-US" sz="3200" dirty="0">
                <a:latin typeface="Comic Sans MS" panose="030F0902030302020204" pitchFamily="66" charset="0"/>
              </a:rPr>
              <a:t> day a woman ran in. She was beautiful even with her disheveled dress and chipped polish on </a:t>
            </a:r>
            <a:r>
              <a:rPr lang="en-US" sz="3200" dirty="0" err="1">
                <a:latin typeface="Comic Sans MS" panose="030F0902030302020204" pitchFamily="66" charset="0"/>
              </a:rPr>
              <a:t>tʍo</a:t>
            </a:r>
            <a:r>
              <a:rPr lang="en-US" sz="3200" dirty="0">
                <a:latin typeface="Comic Sans MS" panose="030F0902030302020204" pitchFamily="66" charset="0"/>
              </a:rPr>
              <a:t> nails. She needed help.</a:t>
            </a:r>
          </a:p>
        </p:txBody>
      </p:sp>
    </p:spTree>
    <p:extLst>
      <p:ext uri="{BB962C8B-B14F-4D97-AF65-F5344CB8AC3E}">
        <p14:creationId xmlns:p14="http://schemas.microsoft.com/office/powerpoint/2010/main" val="63683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Moreland</dc:creator>
  <cp:lastModifiedBy>Kenneth Moreland</cp:lastModifiedBy>
  <cp:revision>3</cp:revision>
  <dcterms:created xsi:type="dcterms:W3CDTF">2024-06-16T00:38:24Z</dcterms:created>
  <dcterms:modified xsi:type="dcterms:W3CDTF">2024-06-16T00:50:25Z</dcterms:modified>
</cp:coreProperties>
</file>