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620-5C34-C120-4856-D8B8E280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34AA-D653-F1D4-523D-49AEABC16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C27A-8F7B-E5F2-3505-867C9FA5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3EB3-4764-5B3F-27E4-A884FAAD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5AF9-0CDD-0278-FB55-6873D1CA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9E02-D027-1FAA-1D55-9E5300C1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2ED7-D71D-B44B-1951-2ABAE63C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7E1C-75EC-829F-92A5-2D474D5A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BEF2-9F7D-DAA8-9CBF-6C2CCD1C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A02F-08E5-6639-9B30-837E1CEA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C98C9-30DE-D537-3BDE-B46AEEDB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D4B88-5C0E-733E-DE25-502D64E8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0393-9AA3-266B-2390-4B318509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628B-B19C-3DE1-4ACE-1C5F4D6D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03FB-7F8F-28C3-8658-A827858A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3D8-4478-8459-2394-316A3852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FE2B-6AB5-BB29-659A-841B8EF2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48FB-1BF6-4D76-80FE-591F0BAB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CD5A-0FB9-B5B6-ECD2-8A90D587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99D6-F4F5-BF38-CA57-5B0AD536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DCDF-348C-E094-3F8D-757574A7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6105-660A-251B-2A1F-194D4836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6842-16B3-75B4-C58E-250243D3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83F1-252F-A469-9EFF-0CDFC8C3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4F5E-8201-BE4E-1A3B-F6E91689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1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7403-33D8-1238-AAFF-06D4F5AD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1174-FBEA-F25E-B28B-469835D78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CE11F-0EF7-9B06-8CFA-AA4F38EFA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1E5C-226D-953A-7179-03B2956F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3C2FA-A5B6-5CEF-0A01-F673F311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6072A-55D3-56A9-6F13-69E4D9EF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3BA4-B0BA-1709-4035-0EFE4462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9E890-C3EC-1383-8C94-C085C1B4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EDBA5-FE9E-72B1-5A26-6850198B8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31792-BEE9-2A0F-9EDF-7830EE35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6CDE6-381B-A429-3686-F2C257506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02BD4-6281-0948-801B-4E522A26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5B8E8-5370-05F8-90A1-169CE3DD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8827D-0735-BA66-AC8D-33133DA5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CA6A-92C7-7EDE-0909-05F20694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0FD48-6BE0-29F8-F7C0-E521CA0B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81B49-3090-A616-74D4-21296D6A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39DDA-18C5-D595-697B-56646AC4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C3316-C015-281D-2B92-03E2BB8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0484B-E8CA-102B-4FF1-A78C4792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CAAF5-D28B-E956-CB37-4E38ED78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1A09-B752-B1F6-FC03-122921B9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C063-CE83-B326-A0EE-DDFD56E8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109E5-3B59-36DF-0B4D-2ECDFA61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20C2-8517-D5E8-0316-04421A27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C5F69-9216-E26E-567A-EA575C4B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9859-A9BE-4286-FBD0-BEF86D3C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8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8274-EF77-19E0-305F-AAE65E65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961CA-39EA-0BE3-79A9-07B77B483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2E27-2D31-0FE5-5E43-3A91C9FC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06C6-E12E-4434-BA30-FD9A30CC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27C-A0B1-E497-412F-64DD32CE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80379-2677-8A27-749C-2844C308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5F48-73C6-79A5-1758-615CCBD6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ED9F4-D314-5F93-1370-BF0D6C773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0C3E-84A4-5D3F-606A-E23208E5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D830-61FA-3F4F-9E2D-FF5FFF9077A2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B9C1-272B-B725-8069-0ED1C143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0C88-6B25-DEB5-40C7-19A4D349C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0E02-2EE2-7B4F-A3DA-3F81BE92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05CD270-08D1-FBBB-2E60-C8945115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3810000" cy="3810000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D7FE24E3-6C7D-3AFB-B4E1-30781410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39847">
            <a:off x="4191000" y="1524000"/>
            <a:ext cx="3810000" cy="3810000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176EE79E-0882-4437-D634-F333F8CA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382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23BB0AD-27D8-823E-2E7A-B9D8A14A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7" y="1524000"/>
            <a:ext cx="3810000" cy="3810000"/>
          </a:xfrm>
          <a:prstGeom prst="rect">
            <a:avLst/>
          </a:prstGeom>
          <a:scene3d>
            <a:camera prst="perspectiveFront">
              <a:rot lat="0" lon="189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742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F93DD4C6-6E3B-5DCF-8D32-FC9D3A93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1653E2-9CCA-72B0-D9C9-0FEB61E312BF}"/>
              </a:ext>
            </a:extLst>
          </p:cNvPr>
          <p:cNvGrpSpPr/>
          <p:nvPr/>
        </p:nvGrpSpPr>
        <p:grpSpPr>
          <a:xfrm>
            <a:off x="0" y="1524000"/>
            <a:ext cx="3810000" cy="3810000"/>
            <a:chOff x="1308101" y="1252538"/>
            <a:chExt cx="3810000" cy="3810000"/>
          </a:xfrm>
        </p:grpSpPr>
        <p:pic>
          <p:nvPicPr>
            <p:cNvPr id="3" name="Picture 2" descr="Qr code&#10;&#10;Description automatically generated">
              <a:extLst>
                <a:ext uri="{FF2B5EF4-FFF2-40B4-BE49-F238E27FC236}">
                  <a16:creationId xmlns:a16="http://schemas.microsoft.com/office/drawing/2014/main" id="{73A45E02-EAE9-4F23-08EF-FFAFAE933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101" y="1252538"/>
              <a:ext cx="3810000" cy="3810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A40211D-6718-6CA7-43E8-DEB1DFF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1746984" y="1678782"/>
              <a:ext cx="2932234" cy="295751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009192-6677-F800-9A73-B3EC0C13A741}"/>
              </a:ext>
            </a:extLst>
          </p:cNvPr>
          <p:cNvGrpSpPr/>
          <p:nvPr/>
        </p:nvGrpSpPr>
        <p:grpSpPr>
          <a:xfrm>
            <a:off x="8382000" y="1524000"/>
            <a:ext cx="3810000" cy="3810000"/>
            <a:chOff x="7138987" y="1376362"/>
            <a:chExt cx="3810000" cy="3810000"/>
          </a:xfrm>
        </p:grpSpPr>
        <p:pic>
          <p:nvPicPr>
            <p:cNvPr id="5" name="Picture 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28D5F9F-E419-4474-7A80-AEEEA7B51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0947" y="1805710"/>
              <a:ext cx="2926080" cy="2951305"/>
            </a:xfrm>
            <a:prstGeom prst="rect">
              <a:avLst/>
            </a:prstGeom>
          </p:spPr>
        </p:pic>
        <p:pic>
          <p:nvPicPr>
            <p:cNvPr id="6" name="Picture 5" descr="Qr code&#10;&#10;Description automatically generated">
              <a:extLst>
                <a:ext uri="{FF2B5EF4-FFF2-40B4-BE49-F238E27FC236}">
                  <a16:creationId xmlns:a16="http://schemas.microsoft.com/office/drawing/2014/main" id="{C293789C-E62D-7775-77B2-351A2E2FC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38987" y="1376362"/>
              <a:ext cx="3810000" cy="3810000"/>
            </a:xfrm>
            <a:prstGeom prst="rect">
              <a:avLst/>
            </a:prstGeom>
          </p:spPr>
        </p:pic>
      </p:grp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1167AEA-5083-BF7D-3C5C-3C158ACB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ED262BD-15E4-FB0F-F29A-9131164BB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0" y="3060087"/>
            <a:ext cx="731520" cy="737826"/>
          </a:xfrm>
          <a:prstGeom prst="ellipse">
            <a:avLst/>
          </a:prstGeom>
          <a:ln w="190500" cap="rnd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10687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EA7A97B-3E5A-EFAF-FB4C-FDDEF8D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3F09D6-2CC9-1430-B1CC-46ACB7D0C562}"/>
              </a:ext>
            </a:extLst>
          </p:cNvPr>
          <p:cNvSpPr/>
          <p:nvPr/>
        </p:nvSpPr>
        <p:spPr>
          <a:xfrm rot="2700000">
            <a:off x="-400050" y="1214434"/>
            <a:ext cx="1552575" cy="15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59333966-C003-8E2E-FFDD-DA984132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8BADD-2D6D-701E-9A07-A028B75A7032}"/>
              </a:ext>
            </a:extLst>
          </p:cNvPr>
          <p:cNvSpPr/>
          <p:nvPr/>
        </p:nvSpPr>
        <p:spPr>
          <a:xfrm>
            <a:off x="6674723" y="3938583"/>
            <a:ext cx="1552575" cy="155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E51F400-6E1C-9F5A-CF08-F6F8B48F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0" b="-80"/>
          <a:stretch/>
        </p:blipFill>
        <p:spPr>
          <a:xfrm>
            <a:off x="0" y="1524000"/>
            <a:ext cx="1828800" cy="3813048"/>
          </a:xfrm>
          <a:prstGeom prst="rect">
            <a:avLst/>
          </a:prstGeom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951C625A-6DB4-4502-1809-47EE151A1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00" t="80" r="-80" b="-160"/>
          <a:stretch/>
        </p:blipFill>
        <p:spPr>
          <a:xfrm>
            <a:off x="1957388" y="1524000"/>
            <a:ext cx="1984248" cy="381304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422A5D-3EF1-F6D4-AA5C-CA332844ADC7}"/>
              </a:ext>
            </a:extLst>
          </p:cNvPr>
          <p:cNvGrpSpPr/>
          <p:nvPr/>
        </p:nvGrpSpPr>
        <p:grpSpPr>
          <a:xfrm>
            <a:off x="4189476" y="1458945"/>
            <a:ext cx="3813048" cy="3940111"/>
            <a:chOff x="4510087" y="1524000"/>
            <a:chExt cx="3813048" cy="3940111"/>
          </a:xfrm>
        </p:grpSpPr>
        <p:pic>
          <p:nvPicPr>
            <p:cNvPr id="4" name="Picture 3" descr="Qr code&#10;&#10;Description automatically generated">
              <a:extLst>
                <a:ext uri="{FF2B5EF4-FFF2-40B4-BE49-F238E27FC236}">
                  <a16:creationId xmlns:a16="http://schemas.microsoft.com/office/drawing/2014/main" id="{58F6CD82-4179-3F13-1B27-EB155D770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000" b="-80"/>
            <a:stretch/>
          </p:blipFill>
          <p:spPr>
            <a:xfrm>
              <a:off x="4510087" y="1524000"/>
              <a:ext cx="1828800" cy="3813048"/>
            </a:xfrm>
            <a:prstGeom prst="rect">
              <a:avLst/>
            </a:prstGeom>
          </p:spPr>
        </p:pic>
        <p:pic>
          <p:nvPicPr>
            <p:cNvPr id="5" name="Picture 4" descr="Qr code&#10;&#10;Description automatically generated">
              <a:extLst>
                <a:ext uri="{FF2B5EF4-FFF2-40B4-BE49-F238E27FC236}">
                  <a16:creationId xmlns:a16="http://schemas.microsoft.com/office/drawing/2014/main" id="{4E611BED-553B-CDC6-7DFC-177F6D4B6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000" t="80" r="-80" b="-160"/>
            <a:stretch/>
          </p:blipFill>
          <p:spPr>
            <a:xfrm>
              <a:off x="6338887" y="1651063"/>
              <a:ext cx="1984248" cy="3813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27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Moreland</dc:creator>
  <cp:lastModifiedBy>Kenneth Moreland</cp:lastModifiedBy>
  <cp:revision>1</cp:revision>
  <dcterms:created xsi:type="dcterms:W3CDTF">2023-03-20T03:41:08Z</dcterms:created>
  <dcterms:modified xsi:type="dcterms:W3CDTF">2023-03-23T00:51:39Z</dcterms:modified>
</cp:coreProperties>
</file>