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104" d="100"/>
          <a:sy n="104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9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2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5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8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8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8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14A6-5648-E640-AFA0-8150C3C3C158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9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Qr code&#10;&#10;Description automatically generated">
            <a:extLst>
              <a:ext uri="{FF2B5EF4-FFF2-40B4-BE49-F238E27FC236}">
                <a16:creationId xmlns:a16="http://schemas.microsoft.com/office/drawing/2014/main" id="{5B2072A9-B764-7B71-942C-36A01DF3A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5"/>
          <a:stretch/>
        </p:blipFill>
        <p:spPr>
          <a:xfrm>
            <a:off x="1025571" y="1524000"/>
            <a:ext cx="2474403" cy="38100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34441C-B7A2-D88C-9445-629B6FEA7D31}"/>
              </a:ext>
            </a:extLst>
          </p:cNvPr>
          <p:cNvCxnSpPr>
            <a:cxnSpLocks/>
          </p:cNvCxnSpPr>
          <p:nvPr/>
        </p:nvCxnSpPr>
        <p:spPr>
          <a:xfrm>
            <a:off x="3311611" y="0"/>
            <a:ext cx="0" cy="68580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4" name="Picture 43" descr="Qr code&#10;&#10;Description automatically generated">
            <a:extLst>
              <a:ext uri="{FF2B5EF4-FFF2-40B4-BE49-F238E27FC236}">
                <a16:creationId xmlns:a16="http://schemas.microsoft.com/office/drawing/2014/main" id="{CE63EA42-0A9E-2E4F-92A4-5EA42451B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07"/>
          <a:stretch/>
        </p:blipFill>
        <p:spPr>
          <a:xfrm>
            <a:off x="5644009" y="1524000"/>
            <a:ext cx="1718061" cy="381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C5E6E7-5A9B-26D1-D7ED-363D757F649A}"/>
              </a:ext>
            </a:extLst>
          </p:cNvPr>
          <p:cNvCxnSpPr>
            <a:cxnSpLocks/>
          </p:cNvCxnSpPr>
          <p:nvPr/>
        </p:nvCxnSpPr>
        <p:spPr>
          <a:xfrm>
            <a:off x="4571991" y="0"/>
            <a:ext cx="0" cy="68580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95F3A8-F889-0998-C0BE-BA5E0649530F}"/>
              </a:ext>
            </a:extLst>
          </p:cNvPr>
          <p:cNvCxnSpPr>
            <a:cxnSpLocks/>
          </p:cNvCxnSpPr>
          <p:nvPr/>
        </p:nvCxnSpPr>
        <p:spPr>
          <a:xfrm>
            <a:off x="5832371" y="0"/>
            <a:ext cx="0" cy="68580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3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73709A-8601-355C-7608-9B15C580460A}"/>
              </a:ext>
            </a:extLst>
          </p:cNvPr>
          <p:cNvSpPr/>
          <p:nvPr/>
        </p:nvSpPr>
        <p:spPr>
          <a:xfrm>
            <a:off x="494272" y="1285103"/>
            <a:ext cx="4077721" cy="4312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Qr code&#10;&#10;Description automatically generated">
            <a:extLst>
              <a:ext uri="{FF2B5EF4-FFF2-40B4-BE49-F238E27FC236}">
                <a16:creationId xmlns:a16="http://schemas.microsoft.com/office/drawing/2014/main" id="{5B2072A9-B764-7B71-942C-36A01DF3A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5"/>
          <a:stretch/>
        </p:blipFill>
        <p:spPr>
          <a:xfrm>
            <a:off x="1025571" y="1524000"/>
            <a:ext cx="2474403" cy="38100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34441C-B7A2-D88C-9445-629B6FEA7D31}"/>
              </a:ext>
            </a:extLst>
          </p:cNvPr>
          <p:cNvCxnSpPr>
            <a:cxnSpLocks/>
          </p:cNvCxnSpPr>
          <p:nvPr/>
        </p:nvCxnSpPr>
        <p:spPr>
          <a:xfrm>
            <a:off x="3311611" y="1285103"/>
            <a:ext cx="0" cy="431250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2745493-9E74-11BA-9C29-1BDBBD9B170D}"/>
              </a:ext>
            </a:extLst>
          </p:cNvPr>
          <p:cNvSpPr/>
          <p:nvPr/>
        </p:nvSpPr>
        <p:spPr>
          <a:xfrm rot="5400000">
            <a:off x="1531458" y="2557078"/>
            <a:ext cx="5189838" cy="891227"/>
          </a:xfrm>
          <a:prstGeom prst="parallelogram">
            <a:avLst>
              <a:gd name="adj" fmla="val 10147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8BCD14-6832-3CBE-176B-75C42584131A}"/>
              </a:ext>
            </a:extLst>
          </p:cNvPr>
          <p:cNvSpPr/>
          <p:nvPr/>
        </p:nvSpPr>
        <p:spPr>
          <a:xfrm>
            <a:off x="3680763" y="407772"/>
            <a:ext cx="2038860" cy="4312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Qr code&#10;&#10;Description automatically generated">
            <a:extLst>
              <a:ext uri="{FF2B5EF4-FFF2-40B4-BE49-F238E27FC236}">
                <a16:creationId xmlns:a16="http://schemas.microsoft.com/office/drawing/2014/main" id="{CE63EA42-0A9E-2E4F-92A4-5EA42451B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14"/>
          <a:stretch/>
        </p:blipFill>
        <p:spPr>
          <a:xfrm>
            <a:off x="3680763" y="646669"/>
            <a:ext cx="1523467" cy="381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10C7D1-FD6A-1F1D-0781-BE3A0DABB62E}"/>
              </a:ext>
            </a:extLst>
          </p:cNvPr>
          <p:cNvSpPr/>
          <p:nvPr/>
        </p:nvSpPr>
        <p:spPr>
          <a:xfrm>
            <a:off x="3680763" y="407772"/>
            <a:ext cx="2038860" cy="4312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73709A-8601-355C-7608-9B15C580460A}"/>
              </a:ext>
            </a:extLst>
          </p:cNvPr>
          <p:cNvSpPr/>
          <p:nvPr/>
        </p:nvSpPr>
        <p:spPr>
          <a:xfrm>
            <a:off x="494272" y="1285103"/>
            <a:ext cx="4077721" cy="431250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Qr code&#10;&#10;Description automatically generated">
            <a:extLst>
              <a:ext uri="{FF2B5EF4-FFF2-40B4-BE49-F238E27FC236}">
                <a16:creationId xmlns:a16="http://schemas.microsoft.com/office/drawing/2014/main" id="{5B2072A9-B764-7B71-942C-36A01DF3A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5"/>
          <a:stretch/>
        </p:blipFill>
        <p:spPr>
          <a:xfrm>
            <a:off x="1025571" y="1524000"/>
            <a:ext cx="2474403" cy="38100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34441C-B7A2-D88C-9445-629B6FEA7D31}"/>
              </a:ext>
            </a:extLst>
          </p:cNvPr>
          <p:cNvCxnSpPr>
            <a:cxnSpLocks/>
          </p:cNvCxnSpPr>
          <p:nvPr/>
        </p:nvCxnSpPr>
        <p:spPr>
          <a:xfrm>
            <a:off x="3311611" y="1285103"/>
            <a:ext cx="0" cy="431250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2745493-9E74-11BA-9C29-1BDBBD9B170D}"/>
              </a:ext>
            </a:extLst>
          </p:cNvPr>
          <p:cNvSpPr/>
          <p:nvPr/>
        </p:nvSpPr>
        <p:spPr>
          <a:xfrm rot="5400000">
            <a:off x="1529016" y="2554635"/>
            <a:ext cx="5189838" cy="896112"/>
          </a:xfrm>
          <a:prstGeom prst="parallelogram">
            <a:avLst>
              <a:gd name="adj" fmla="val 101470"/>
            </a:avLst>
          </a:prstGeom>
          <a:solidFill>
            <a:schemeClr val="bg1">
              <a:lumMod val="65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8BCD14-6832-3CBE-176B-75C42584131A}"/>
              </a:ext>
            </a:extLst>
          </p:cNvPr>
          <p:cNvSpPr/>
          <p:nvPr/>
        </p:nvSpPr>
        <p:spPr>
          <a:xfrm>
            <a:off x="3680763" y="407772"/>
            <a:ext cx="2038860" cy="4312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Qr code&#10;&#10;Description automatically generated">
            <a:extLst>
              <a:ext uri="{FF2B5EF4-FFF2-40B4-BE49-F238E27FC236}">
                <a16:creationId xmlns:a16="http://schemas.microsoft.com/office/drawing/2014/main" id="{CE63EA42-0A9E-2E4F-92A4-5EA42451B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14"/>
          <a:stretch/>
        </p:blipFill>
        <p:spPr>
          <a:xfrm>
            <a:off x="3680763" y="646669"/>
            <a:ext cx="1523467" cy="381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10C7D1-FD6A-1F1D-0781-BE3A0DABB62E}"/>
              </a:ext>
            </a:extLst>
          </p:cNvPr>
          <p:cNvSpPr/>
          <p:nvPr/>
        </p:nvSpPr>
        <p:spPr>
          <a:xfrm>
            <a:off x="3680763" y="407772"/>
            <a:ext cx="2038860" cy="4315968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4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BCDCF5E3-6D19-74AA-DAC7-EBD55CEC0F87}"/>
              </a:ext>
            </a:extLst>
          </p:cNvPr>
          <p:cNvGrpSpPr/>
          <p:nvPr/>
        </p:nvGrpSpPr>
        <p:grpSpPr>
          <a:xfrm>
            <a:off x="-1901952" y="-1"/>
            <a:ext cx="8118841" cy="6858001"/>
            <a:chOff x="-1901952" y="-1"/>
            <a:chExt cx="8118841" cy="685800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56C3DD-FFD6-71DD-136F-43DC89D5B057}"/>
                </a:ext>
              </a:extLst>
            </p:cNvPr>
            <p:cNvGrpSpPr/>
            <p:nvPr/>
          </p:nvGrpSpPr>
          <p:grpSpPr>
            <a:xfrm>
              <a:off x="-1901952" y="0"/>
              <a:ext cx="8118841" cy="6858000"/>
              <a:chOff x="-1901952" y="0"/>
              <a:chExt cx="8118841" cy="68580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AFD78D2-2415-CD5A-FEAF-10A1CBDE0FFA}"/>
                  </a:ext>
                </a:extLst>
              </p:cNvPr>
              <p:cNvGrpSpPr/>
              <p:nvPr/>
            </p:nvGrpSpPr>
            <p:grpSpPr>
              <a:xfrm>
                <a:off x="1025571" y="893805"/>
                <a:ext cx="5191318" cy="4118088"/>
                <a:chOff x="1025571" y="893805"/>
                <a:chExt cx="5191318" cy="4118088"/>
              </a:xfrm>
            </p:grpSpPr>
            <p:pic>
              <p:nvPicPr>
                <p:cNvPr id="15" name="Picture 14" descr="Qr code&#10;&#10;Description automatically generated">
                  <a:extLst>
                    <a:ext uri="{FF2B5EF4-FFF2-40B4-BE49-F238E27FC236}">
                      <a16:creationId xmlns:a16="http://schemas.microsoft.com/office/drawing/2014/main" id="{5B2072A9-B764-7B71-942C-36A01DF3A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25571" y="893805"/>
                  <a:ext cx="3810000" cy="3810000"/>
                </a:xfrm>
                <a:prstGeom prst="rect">
                  <a:avLst/>
                </a:prstGeom>
              </p:spPr>
            </p:pic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9ED5370-70D1-8C1C-F778-FFF004C41215}"/>
                    </a:ext>
                  </a:extLst>
                </p:cNvPr>
                <p:cNvSpPr/>
                <p:nvPr/>
              </p:nvSpPr>
              <p:spPr>
                <a:xfrm rot="2700000">
                  <a:off x="2204613" y="999617"/>
                  <a:ext cx="2947485" cy="50770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7EEA150-85DD-35D0-F3AC-4FCD6844B692}"/>
                  </a:ext>
                </a:extLst>
              </p:cNvPr>
              <p:cNvGrpSpPr/>
              <p:nvPr/>
            </p:nvGrpSpPr>
            <p:grpSpPr>
              <a:xfrm>
                <a:off x="1764919" y="2352594"/>
                <a:ext cx="4441262" cy="3715894"/>
                <a:chOff x="1764919" y="2352594"/>
                <a:chExt cx="4441262" cy="3715894"/>
              </a:xfrm>
            </p:grpSpPr>
            <p:pic>
              <p:nvPicPr>
                <p:cNvPr id="5" name="Picture 4" descr="Qr code&#10;&#10;Description automatically generated">
                  <a:extLst>
                    <a:ext uri="{FF2B5EF4-FFF2-40B4-BE49-F238E27FC236}">
                      <a16:creationId xmlns:a16="http://schemas.microsoft.com/office/drawing/2014/main" id="{444F718C-83DF-AA13-3FC9-6C97D829A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38" t="6560"/>
                <a:stretch/>
              </p:blipFill>
              <p:spPr>
                <a:xfrm>
                  <a:off x="2656702" y="2508421"/>
                  <a:ext cx="3549479" cy="3560067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9F102AB-DCE4-02CD-BE04-E52D35F08B41}"/>
                    </a:ext>
                  </a:extLst>
                </p:cNvPr>
                <p:cNvSpPr/>
                <p:nvPr/>
              </p:nvSpPr>
              <p:spPr>
                <a:xfrm rot="2700000">
                  <a:off x="2542560" y="1574953"/>
                  <a:ext cx="1596760" cy="31520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9F62420-D69E-BCCB-0D63-E0F4E09400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901952" y="0"/>
                <a:ext cx="6858000" cy="6858000"/>
              </a:xfrm>
              <a:prstGeom prst="line">
                <a:avLst/>
              </a:prstGeom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FB29C1F-C77D-E645-BC3C-D58E260B7A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31341" y="2333456"/>
                <a:ext cx="4524544" cy="4524544"/>
              </a:xfrm>
              <a:prstGeom prst="line">
                <a:avLst/>
              </a:prstGeom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A6EB45-7140-8413-E62E-1212C3CA51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248" y="3732234"/>
                <a:ext cx="3125766" cy="3125766"/>
              </a:xfrm>
              <a:prstGeom prst="line">
                <a:avLst/>
              </a:prstGeom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71D6F10-D398-8160-A66A-06ED0F233988}"/>
                </a:ext>
              </a:extLst>
            </p:cNvPr>
            <p:cNvSpPr/>
            <p:nvPr/>
          </p:nvSpPr>
          <p:spPr>
            <a:xfrm>
              <a:off x="3375625" y="-1"/>
              <a:ext cx="2751434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0CF35B-F46D-B579-96CB-FFCF1C7A252B}"/>
              </a:ext>
            </a:extLst>
          </p:cNvPr>
          <p:cNvGrpSpPr/>
          <p:nvPr/>
        </p:nvGrpSpPr>
        <p:grpSpPr>
          <a:xfrm>
            <a:off x="3361533" y="-3"/>
            <a:ext cx="6858000" cy="6858003"/>
            <a:chOff x="3361533" y="-3"/>
            <a:chExt cx="6858000" cy="685800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0FAAAD0-1A01-5571-50D7-CE3DD8A0B457}"/>
                </a:ext>
              </a:extLst>
            </p:cNvPr>
            <p:cNvGrpSpPr/>
            <p:nvPr/>
          </p:nvGrpSpPr>
          <p:grpSpPr>
            <a:xfrm>
              <a:off x="3361533" y="0"/>
              <a:ext cx="6858000" cy="6858000"/>
              <a:chOff x="841248" y="0"/>
              <a:chExt cx="6858000" cy="685800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A6915A6-0C7E-18C8-5E03-D62AE1638C48}"/>
                  </a:ext>
                </a:extLst>
              </p:cNvPr>
              <p:cNvGrpSpPr/>
              <p:nvPr/>
            </p:nvGrpSpPr>
            <p:grpSpPr>
              <a:xfrm>
                <a:off x="1025571" y="893805"/>
                <a:ext cx="5191318" cy="4118088"/>
                <a:chOff x="1025571" y="893805"/>
                <a:chExt cx="5191318" cy="4118088"/>
              </a:xfrm>
            </p:grpSpPr>
            <p:pic>
              <p:nvPicPr>
                <p:cNvPr id="44" name="Picture 43" descr="Qr code&#10;&#10;Description automatically generated">
                  <a:extLst>
                    <a:ext uri="{FF2B5EF4-FFF2-40B4-BE49-F238E27FC236}">
                      <a16:creationId xmlns:a16="http://schemas.microsoft.com/office/drawing/2014/main" id="{CE63EA42-0A9E-2E4F-92A4-5EA42451B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25571" y="893805"/>
                  <a:ext cx="3810000" cy="3810000"/>
                </a:xfrm>
                <a:prstGeom prst="rect">
                  <a:avLst/>
                </a:prstGeom>
              </p:spPr>
            </p:pic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5B79161-0732-5D19-6383-B22A5CFA42D9}"/>
                    </a:ext>
                  </a:extLst>
                </p:cNvPr>
                <p:cNvSpPr/>
                <p:nvPr/>
              </p:nvSpPr>
              <p:spPr>
                <a:xfrm rot="2700000">
                  <a:off x="2204613" y="999617"/>
                  <a:ext cx="2947485" cy="50770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523CE5F-37F2-BDEA-A160-6B8AD495FD8D}"/>
                  </a:ext>
                </a:extLst>
              </p:cNvPr>
              <p:cNvGrpSpPr/>
              <p:nvPr/>
            </p:nvGrpSpPr>
            <p:grpSpPr>
              <a:xfrm>
                <a:off x="1764919" y="2352594"/>
                <a:ext cx="4441262" cy="3715894"/>
                <a:chOff x="1764919" y="2352594"/>
                <a:chExt cx="4441262" cy="3715894"/>
              </a:xfrm>
            </p:grpSpPr>
            <p:pic>
              <p:nvPicPr>
                <p:cNvPr id="42" name="Picture 41" descr="Qr code&#10;&#10;Description automatically generated">
                  <a:extLst>
                    <a:ext uri="{FF2B5EF4-FFF2-40B4-BE49-F238E27FC236}">
                      <a16:creationId xmlns:a16="http://schemas.microsoft.com/office/drawing/2014/main" id="{8D45F080-7998-7205-3EA4-016E2A4C0C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38" t="6560"/>
                <a:stretch/>
              </p:blipFill>
              <p:spPr>
                <a:xfrm>
                  <a:off x="2656702" y="2508421"/>
                  <a:ext cx="3549479" cy="3560067"/>
                </a:xfrm>
                <a:prstGeom prst="rect">
                  <a:avLst/>
                </a:prstGeom>
              </p:spPr>
            </p:pic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215B11C-67D8-E90E-C173-72A631E60187}"/>
                    </a:ext>
                  </a:extLst>
                </p:cNvPr>
                <p:cNvSpPr/>
                <p:nvPr/>
              </p:nvSpPr>
              <p:spPr>
                <a:xfrm rot="2700000">
                  <a:off x="2542560" y="1574953"/>
                  <a:ext cx="1596760" cy="31520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3A13613-B4CA-7D93-1A48-74BF3FE67C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92854" y="0"/>
                <a:ext cx="2363194" cy="2363194"/>
              </a:xfrm>
              <a:prstGeom prst="line">
                <a:avLst/>
              </a:prstGeom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FF19203-F1F3-8ADA-0329-37B32E741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5207" y="0"/>
                <a:ext cx="3961452" cy="3961452"/>
              </a:xfrm>
              <a:prstGeom prst="line">
                <a:avLst/>
              </a:prstGeom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52564B4-FB51-DBAA-DF32-7BB5F70CBA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248" y="0"/>
                <a:ext cx="6858000" cy="6858000"/>
              </a:xfrm>
              <a:prstGeom prst="line">
                <a:avLst/>
              </a:prstGeom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2435BC-9D6E-A762-AE17-81047F14ED33}"/>
                </a:ext>
              </a:extLst>
            </p:cNvPr>
            <p:cNvSpPr/>
            <p:nvPr/>
          </p:nvSpPr>
          <p:spPr>
            <a:xfrm>
              <a:off x="3468702" y="-3"/>
              <a:ext cx="2269367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34441C-B7A2-D88C-9445-629B6FEA7D31}"/>
              </a:ext>
            </a:extLst>
          </p:cNvPr>
          <p:cNvCxnSpPr>
            <a:cxnSpLocks/>
          </p:cNvCxnSpPr>
          <p:nvPr/>
        </p:nvCxnSpPr>
        <p:spPr>
          <a:xfrm>
            <a:off x="3311611" y="0"/>
            <a:ext cx="0" cy="68580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408982-9B91-CDFF-6826-0ECB236056E7}"/>
              </a:ext>
            </a:extLst>
          </p:cNvPr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B2ED70-5602-2C9F-55AC-E82727FE2E4B}"/>
              </a:ext>
            </a:extLst>
          </p:cNvPr>
          <p:cNvCxnSpPr/>
          <p:nvPr/>
        </p:nvCxnSpPr>
        <p:spPr>
          <a:xfrm>
            <a:off x="5832389" y="0"/>
            <a:ext cx="0" cy="68580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7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197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Moreland</dc:creator>
  <cp:lastModifiedBy>Kenneth Moreland</cp:lastModifiedBy>
  <cp:revision>6</cp:revision>
  <cp:lastPrinted>2023-03-16T04:21:36Z</cp:lastPrinted>
  <dcterms:created xsi:type="dcterms:W3CDTF">2023-03-16T03:09:33Z</dcterms:created>
  <dcterms:modified xsi:type="dcterms:W3CDTF">2023-03-23T03:32:18Z</dcterms:modified>
</cp:coreProperties>
</file>